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7"/>
  </p:notesMasterIdLst>
  <p:sldIdLst>
    <p:sldId id="256" r:id="rId2"/>
    <p:sldId id="298" r:id="rId3"/>
    <p:sldId id="257" r:id="rId4"/>
    <p:sldId id="258" r:id="rId5"/>
    <p:sldId id="263" r:id="rId6"/>
    <p:sldId id="268" r:id="rId7"/>
    <p:sldId id="273" r:id="rId8"/>
    <p:sldId id="272" r:id="rId9"/>
    <p:sldId id="271" r:id="rId10"/>
    <p:sldId id="269" r:id="rId11"/>
    <p:sldId id="270" r:id="rId12"/>
    <p:sldId id="259" r:id="rId13"/>
    <p:sldId id="264" r:id="rId14"/>
    <p:sldId id="279" r:id="rId15"/>
    <p:sldId id="278" r:id="rId16"/>
    <p:sldId id="277" r:id="rId17"/>
    <p:sldId id="274" r:id="rId18"/>
    <p:sldId id="276" r:id="rId19"/>
    <p:sldId id="275" r:id="rId20"/>
    <p:sldId id="260" r:id="rId21"/>
    <p:sldId id="265" r:id="rId22"/>
    <p:sldId id="284" r:id="rId23"/>
    <p:sldId id="283" r:id="rId24"/>
    <p:sldId id="285" r:id="rId25"/>
    <p:sldId id="282" r:id="rId26"/>
    <p:sldId id="281" r:id="rId27"/>
    <p:sldId id="280" r:id="rId28"/>
    <p:sldId id="261" r:id="rId29"/>
    <p:sldId id="266" r:id="rId30"/>
    <p:sldId id="291" r:id="rId31"/>
    <p:sldId id="290" r:id="rId32"/>
    <p:sldId id="289" r:id="rId33"/>
    <p:sldId id="288" r:id="rId34"/>
    <p:sldId id="287" r:id="rId35"/>
    <p:sldId id="286" r:id="rId36"/>
    <p:sldId id="262" r:id="rId37"/>
    <p:sldId id="267" r:id="rId38"/>
    <p:sldId id="297" r:id="rId39"/>
    <p:sldId id="296" r:id="rId40"/>
    <p:sldId id="295" r:id="rId41"/>
    <p:sldId id="294" r:id="rId42"/>
    <p:sldId id="300" r:id="rId43"/>
    <p:sldId id="293" r:id="rId44"/>
    <p:sldId id="292" r:id="rId45"/>
    <p:sldId id="301" r:id="rId46"/>
  </p:sldIdLst>
  <p:sldSz cx="9144000" cy="5143500" type="screen16x9"/>
  <p:notesSz cx="6858000" cy="9144000"/>
  <p:custDataLst>
    <p:tags r:id="rId4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18E"/>
    <a:srgbClr val="005E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63" autoAdjust="0"/>
    <p:restoredTop sz="94660"/>
  </p:normalViewPr>
  <p:slideViewPr>
    <p:cSldViewPr>
      <p:cViewPr varScale="1">
        <p:scale>
          <a:sx n="108" d="100"/>
          <a:sy n="108" d="100"/>
        </p:scale>
        <p:origin x="84" y="84"/>
      </p:cViewPr>
      <p:guideLst>
        <p:guide orient="horz" pos="1620"/>
        <p:guide pos="2880"/>
      </p:guideLst>
    </p:cSldViewPr>
  </p:slideViewPr>
  <p:notesTextViewPr>
    <p:cViewPr>
      <p:scale>
        <a:sx n="1" d="1"/>
        <a:sy n="1" d="1"/>
      </p:scale>
      <p:origin x="0" y="0"/>
    </p:cViewPr>
  </p:notesTextViewPr>
  <p:sorterViewPr>
    <p:cViewPr>
      <p:scale>
        <a:sx n="60" d="100"/>
        <a:sy n="6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212600-A8B3-49FF-960D-52F872D54988}" type="datetimeFigureOut">
              <a:rPr lang="zh-CN" altLang="en-US" smtClean="0"/>
              <a:t>2017/6/28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9A833E-93F1-4F48-AAAB-46D648A2A336}" type="slidenum">
              <a:rPr lang="zh-CN" altLang="en-US" smtClean="0"/>
              <a:t>‹#›</a:t>
            </a:fld>
            <a:endParaRPr lang="zh-CN" altLang="en-US"/>
          </a:p>
        </p:txBody>
      </p:sp>
    </p:spTree>
    <p:extLst>
      <p:ext uri="{BB962C8B-B14F-4D97-AF65-F5344CB8AC3E}">
        <p14:creationId xmlns:p14="http://schemas.microsoft.com/office/powerpoint/2010/main" val="1195889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9A833E-93F1-4F48-AAAB-46D648A2A336}" type="slidenum">
              <a:rPr lang="zh-CN" altLang="en-US" smtClean="0"/>
              <a:t>1</a:t>
            </a:fld>
            <a:endParaRPr lang="zh-CN" altLang="en-US"/>
          </a:p>
        </p:txBody>
      </p:sp>
    </p:spTree>
    <p:extLst>
      <p:ext uri="{BB962C8B-B14F-4D97-AF65-F5344CB8AC3E}">
        <p14:creationId xmlns:p14="http://schemas.microsoft.com/office/powerpoint/2010/main" val="1900347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9A833E-93F1-4F48-AAAB-46D648A2A336}" type="slidenum">
              <a:rPr lang="zh-CN" altLang="en-US" smtClean="0"/>
              <a:t>10</a:t>
            </a:fld>
            <a:endParaRPr lang="zh-CN" altLang="en-US"/>
          </a:p>
        </p:txBody>
      </p:sp>
    </p:spTree>
    <p:extLst>
      <p:ext uri="{BB962C8B-B14F-4D97-AF65-F5344CB8AC3E}">
        <p14:creationId xmlns:p14="http://schemas.microsoft.com/office/powerpoint/2010/main" val="34431200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9A833E-93F1-4F48-AAAB-46D648A2A336}" type="slidenum">
              <a:rPr lang="zh-CN" altLang="en-US" smtClean="0"/>
              <a:t>11</a:t>
            </a:fld>
            <a:endParaRPr lang="zh-CN" altLang="en-US"/>
          </a:p>
        </p:txBody>
      </p:sp>
    </p:spTree>
    <p:extLst>
      <p:ext uri="{BB962C8B-B14F-4D97-AF65-F5344CB8AC3E}">
        <p14:creationId xmlns:p14="http://schemas.microsoft.com/office/powerpoint/2010/main" val="951993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9A833E-93F1-4F48-AAAB-46D648A2A336}" type="slidenum">
              <a:rPr lang="zh-CN" altLang="en-US" smtClean="0"/>
              <a:t>12</a:t>
            </a:fld>
            <a:endParaRPr lang="zh-CN" altLang="en-US"/>
          </a:p>
        </p:txBody>
      </p:sp>
    </p:spTree>
    <p:extLst>
      <p:ext uri="{BB962C8B-B14F-4D97-AF65-F5344CB8AC3E}">
        <p14:creationId xmlns:p14="http://schemas.microsoft.com/office/powerpoint/2010/main" val="2774195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9A833E-93F1-4F48-AAAB-46D648A2A336}" type="slidenum">
              <a:rPr lang="zh-CN" altLang="en-US" smtClean="0"/>
              <a:t>13</a:t>
            </a:fld>
            <a:endParaRPr lang="zh-CN" altLang="en-US"/>
          </a:p>
        </p:txBody>
      </p:sp>
    </p:spTree>
    <p:extLst>
      <p:ext uri="{BB962C8B-B14F-4D97-AF65-F5344CB8AC3E}">
        <p14:creationId xmlns:p14="http://schemas.microsoft.com/office/powerpoint/2010/main" val="21957569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9A833E-93F1-4F48-AAAB-46D648A2A336}" type="slidenum">
              <a:rPr lang="zh-CN" altLang="en-US" smtClean="0"/>
              <a:t>14</a:t>
            </a:fld>
            <a:endParaRPr lang="zh-CN" altLang="en-US"/>
          </a:p>
        </p:txBody>
      </p:sp>
    </p:spTree>
    <p:extLst>
      <p:ext uri="{BB962C8B-B14F-4D97-AF65-F5344CB8AC3E}">
        <p14:creationId xmlns:p14="http://schemas.microsoft.com/office/powerpoint/2010/main" val="31187957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9A833E-93F1-4F48-AAAB-46D648A2A336}" type="slidenum">
              <a:rPr lang="zh-CN" altLang="en-US" smtClean="0"/>
              <a:t>15</a:t>
            </a:fld>
            <a:endParaRPr lang="zh-CN" altLang="en-US"/>
          </a:p>
        </p:txBody>
      </p:sp>
    </p:spTree>
    <p:extLst>
      <p:ext uri="{BB962C8B-B14F-4D97-AF65-F5344CB8AC3E}">
        <p14:creationId xmlns:p14="http://schemas.microsoft.com/office/powerpoint/2010/main" val="16162403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9A833E-93F1-4F48-AAAB-46D648A2A336}" type="slidenum">
              <a:rPr lang="zh-CN" altLang="en-US" smtClean="0"/>
              <a:t>16</a:t>
            </a:fld>
            <a:endParaRPr lang="zh-CN" altLang="en-US"/>
          </a:p>
        </p:txBody>
      </p:sp>
    </p:spTree>
    <p:extLst>
      <p:ext uri="{BB962C8B-B14F-4D97-AF65-F5344CB8AC3E}">
        <p14:creationId xmlns:p14="http://schemas.microsoft.com/office/powerpoint/2010/main" val="27958046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9A833E-93F1-4F48-AAAB-46D648A2A336}" type="slidenum">
              <a:rPr lang="zh-CN" altLang="en-US" smtClean="0"/>
              <a:t>17</a:t>
            </a:fld>
            <a:endParaRPr lang="zh-CN" altLang="en-US"/>
          </a:p>
        </p:txBody>
      </p:sp>
    </p:spTree>
    <p:extLst>
      <p:ext uri="{BB962C8B-B14F-4D97-AF65-F5344CB8AC3E}">
        <p14:creationId xmlns:p14="http://schemas.microsoft.com/office/powerpoint/2010/main" val="11896588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9A833E-93F1-4F48-AAAB-46D648A2A336}" type="slidenum">
              <a:rPr lang="zh-CN" altLang="en-US" smtClean="0"/>
              <a:t>18</a:t>
            </a:fld>
            <a:endParaRPr lang="zh-CN" altLang="en-US"/>
          </a:p>
        </p:txBody>
      </p:sp>
    </p:spTree>
    <p:extLst>
      <p:ext uri="{BB962C8B-B14F-4D97-AF65-F5344CB8AC3E}">
        <p14:creationId xmlns:p14="http://schemas.microsoft.com/office/powerpoint/2010/main" val="33239471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9A833E-93F1-4F48-AAAB-46D648A2A336}" type="slidenum">
              <a:rPr lang="zh-CN" altLang="en-US" smtClean="0"/>
              <a:t>19</a:t>
            </a:fld>
            <a:endParaRPr lang="zh-CN" altLang="en-US"/>
          </a:p>
        </p:txBody>
      </p:sp>
    </p:spTree>
    <p:extLst>
      <p:ext uri="{BB962C8B-B14F-4D97-AF65-F5344CB8AC3E}">
        <p14:creationId xmlns:p14="http://schemas.microsoft.com/office/powerpoint/2010/main" val="1164285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9A833E-93F1-4F48-AAAB-46D648A2A336}" type="slidenum">
              <a:rPr lang="zh-CN" altLang="en-US" smtClean="0"/>
              <a:t>2</a:t>
            </a:fld>
            <a:endParaRPr lang="zh-CN" altLang="en-US"/>
          </a:p>
        </p:txBody>
      </p:sp>
    </p:spTree>
    <p:extLst>
      <p:ext uri="{BB962C8B-B14F-4D97-AF65-F5344CB8AC3E}">
        <p14:creationId xmlns:p14="http://schemas.microsoft.com/office/powerpoint/2010/main" val="42168290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9A833E-93F1-4F48-AAAB-46D648A2A336}" type="slidenum">
              <a:rPr lang="zh-CN" altLang="en-US" smtClean="0"/>
              <a:t>20</a:t>
            </a:fld>
            <a:endParaRPr lang="zh-CN" altLang="en-US"/>
          </a:p>
        </p:txBody>
      </p:sp>
    </p:spTree>
    <p:extLst>
      <p:ext uri="{BB962C8B-B14F-4D97-AF65-F5344CB8AC3E}">
        <p14:creationId xmlns:p14="http://schemas.microsoft.com/office/powerpoint/2010/main" val="13977210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9A833E-93F1-4F48-AAAB-46D648A2A336}" type="slidenum">
              <a:rPr lang="zh-CN" altLang="en-US" smtClean="0"/>
              <a:t>21</a:t>
            </a:fld>
            <a:endParaRPr lang="zh-CN" altLang="en-US"/>
          </a:p>
        </p:txBody>
      </p:sp>
    </p:spTree>
    <p:extLst>
      <p:ext uri="{BB962C8B-B14F-4D97-AF65-F5344CB8AC3E}">
        <p14:creationId xmlns:p14="http://schemas.microsoft.com/office/powerpoint/2010/main" val="32782347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9A833E-93F1-4F48-AAAB-46D648A2A336}" type="slidenum">
              <a:rPr lang="zh-CN" altLang="en-US" smtClean="0"/>
              <a:t>22</a:t>
            </a:fld>
            <a:endParaRPr lang="zh-CN" altLang="en-US"/>
          </a:p>
        </p:txBody>
      </p:sp>
    </p:spTree>
    <p:extLst>
      <p:ext uri="{BB962C8B-B14F-4D97-AF65-F5344CB8AC3E}">
        <p14:creationId xmlns:p14="http://schemas.microsoft.com/office/powerpoint/2010/main" val="2781577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9A833E-93F1-4F48-AAAB-46D648A2A336}" type="slidenum">
              <a:rPr lang="zh-CN" altLang="en-US" smtClean="0"/>
              <a:t>23</a:t>
            </a:fld>
            <a:endParaRPr lang="zh-CN" altLang="en-US"/>
          </a:p>
        </p:txBody>
      </p:sp>
    </p:spTree>
    <p:extLst>
      <p:ext uri="{BB962C8B-B14F-4D97-AF65-F5344CB8AC3E}">
        <p14:creationId xmlns:p14="http://schemas.microsoft.com/office/powerpoint/2010/main" val="35610783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9A833E-93F1-4F48-AAAB-46D648A2A336}" type="slidenum">
              <a:rPr lang="zh-CN" altLang="en-US" smtClean="0"/>
              <a:t>24</a:t>
            </a:fld>
            <a:endParaRPr lang="zh-CN" altLang="en-US"/>
          </a:p>
        </p:txBody>
      </p:sp>
    </p:spTree>
    <p:extLst>
      <p:ext uri="{BB962C8B-B14F-4D97-AF65-F5344CB8AC3E}">
        <p14:creationId xmlns:p14="http://schemas.microsoft.com/office/powerpoint/2010/main" val="27535562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9A833E-93F1-4F48-AAAB-46D648A2A336}" type="slidenum">
              <a:rPr lang="zh-CN" altLang="en-US" smtClean="0"/>
              <a:t>25</a:t>
            </a:fld>
            <a:endParaRPr lang="zh-CN" altLang="en-US"/>
          </a:p>
        </p:txBody>
      </p:sp>
    </p:spTree>
    <p:extLst>
      <p:ext uri="{BB962C8B-B14F-4D97-AF65-F5344CB8AC3E}">
        <p14:creationId xmlns:p14="http://schemas.microsoft.com/office/powerpoint/2010/main" val="25460350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9A833E-93F1-4F48-AAAB-46D648A2A336}" type="slidenum">
              <a:rPr lang="zh-CN" altLang="en-US" smtClean="0"/>
              <a:t>26</a:t>
            </a:fld>
            <a:endParaRPr lang="zh-CN" altLang="en-US"/>
          </a:p>
        </p:txBody>
      </p:sp>
    </p:spTree>
    <p:extLst>
      <p:ext uri="{BB962C8B-B14F-4D97-AF65-F5344CB8AC3E}">
        <p14:creationId xmlns:p14="http://schemas.microsoft.com/office/powerpoint/2010/main" val="34845867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9A833E-93F1-4F48-AAAB-46D648A2A336}" type="slidenum">
              <a:rPr lang="zh-CN" altLang="en-US" smtClean="0"/>
              <a:t>27</a:t>
            </a:fld>
            <a:endParaRPr lang="zh-CN" altLang="en-US"/>
          </a:p>
        </p:txBody>
      </p:sp>
    </p:spTree>
    <p:extLst>
      <p:ext uri="{BB962C8B-B14F-4D97-AF65-F5344CB8AC3E}">
        <p14:creationId xmlns:p14="http://schemas.microsoft.com/office/powerpoint/2010/main" val="34770495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9A833E-93F1-4F48-AAAB-46D648A2A336}" type="slidenum">
              <a:rPr lang="zh-CN" altLang="en-US" smtClean="0"/>
              <a:t>28</a:t>
            </a:fld>
            <a:endParaRPr lang="zh-CN" altLang="en-US"/>
          </a:p>
        </p:txBody>
      </p:sp>
    </p:spTree>
    <p:extLst>
      <p:ext uri="{BB962C8B-B14F-4D97-AF65-F5344CB8AC3E}">
        <p14:creationId xmlns:p14="http://schemas.microsoft.com/office/powerpoint/2010/main" val="40611393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9A833E-93F1-4F48-AAAB-46D648A2A336}" type="slidenum">
              <a:rPr lang="zh-CN" altLang="en-US" smtClean="0"/>
              <a:t>29</a:t>
            </a:fld>
            <a:endParaRPr lang="zh-CN" altLang="en-US"/>
          </a:p>
        </p:txBody>
      </p:sp>
    </p:spTree>
    <p:extLst>
      <p:ext uri="{BB962C8B-B14F-4D97-AF65-F5344CB8AC3E}">
        <p14:creationId xmlns:p14="http://schemas.microsoft.com/office/powerpoint/2010/main" val="4085882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9A833E-93F1-4F48-AAAB-46D648A2A336}" type="slidenum">
              <a:rPr lang="zh-CN" altLang="en-US" smtClean="0"/>
              <a:t>3</a:t>
            </a:fld>
            <a:endParaRPr lang="zh-CN" altLang="en-US"/>
          </a:p>
        </p:txBody>
      </p:sp>
    </p:spTree>
    <p:extLst>
      <p:ext uri="{BB962C8B-B14F-4D97-AF65-F5344CB8AC3E}">
        <p14:creationId xmlns:p14="http://schemas.microsoft.com/office/powerpoint/2010/main" val="19745764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9A833E-93F1-4F48-AAAB-46D648A2A336}" type="slidenum">
              <a:rPr lang="zh-CN" altLang="en-US" smtClean="0"/>
              <a:t>30</a:t>
            </a:fld>
            <a:endParaRPr lang="zh-CN" altLang="en-US"/>
          </a:p>
        </p:txBody>
      </p:sp>
    </p:spTree>
    <p:extLst>
      <p:ext uri="{BB962C8B-B14F-4D97-AF65-F5344CB8AC3E}">
        <p14:creationId xmlns:p14="http://schemas.microsoft.com/office/powerpoint/2010/main" val="8098303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9A833E-93F1-4F48-AAAB-46D648A2A336}" type="slidenum">
              <a:rPr lang="zh-CN" altLang="en-US" smtClean="0"/>
              <a:t>31</a:t>
            </a:fld>
            <a:endParaRPr lang="zh-CN" altLang="en-US"/>
          </a:p>
        </p:txBody>
      </p:sp>
    </p:spTree>
    <p:extLst>
      <p:ext uri="{BB962C8B-B14F-4D97-AF65-F5344CB8AC3E}">
        <p14:creationId xmlns:p14="http://schemas.microsoft.com/office/powerpoint/2010/main" val="30356471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9A833E-93F1-4F48-AAAB-46D648A2A336}" type="slidenum">
              <a:rPr lang="zh-CN" altLang="en-US" smtClean="0"/>
              <a:t>32</a:t>
            </a:fld>
            <a:endParaRPr lang="zh-CN" altLang="en-US"/>
          </a:p>
        </p:txBody>
      </p:sp>
    </p:spTree>
    <p:extLst>
      <p:ext uri="{BB962C8B-B14F-4D97-AF65-F5344CB8AC3E}">
        <p14:creationId xmlns:p14="http://schemas.microsoft.com/office/powerpoint/2010/main" val="40129012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9A833E-93F1-4F48-AAAB-46D648A2A336}" type="slidenum">
              <a:rPr lang="zh-CN" altLang="en-US" smtClean="0"/>
              <a:t>33</a:t>
            </a:fld>
            <a:endParaRPr lang="zh-CN" altLang="en-US"/>
          </a:p>
        </p:txBody>
      </p:sp>
    </p:spTree>
    <p:extLst>
      <p:ext uri="{BB962C8B-B14F-4D97-AF65-F5344CB8AC3E}">
        <p14:creationId xmlns:p14="http://schemas.microsoft.com/office/powerpoint/2010/main" val="27322899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9A833E-93F1-4F48-AAAB-46D648A2A336}" type="slidenum">
              <a:rPr lang="zh-CN" altLang="en-US" smtClean="0"/>
              <a:t>34</a:t>
            </a:fld>
            <a:endParaRPr lang="zh-CN" altLang="en-US"/>
          </a:p>
        </p:txBody>
      </p:sp>
    </p:spTree>
    <p:extLst>
      <p:ext uri="{BB962C8B-B14F-4D97-AF65-F5344CB8AC3E}">
        <p14:creationId xmlns:p14="http://schemas.microsoft.com/office/powerpoint/2010/main" val="4353422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9A833E-93F1-4F48-AAAB-46D648A2A336}" type="slidenum">
              <a:rPr lang="zh-CN" altLang="en-US" smtClean="0"/>
              <a:t>35</a:t>
            </a:fld>
            <a:endParaRPr lang="zh-CN" altLang="en-US"/>
          </a:p>
        </p:txBody>
      </p:sp>
    </p:spTree>
    <p:extLst>
      <p:ext uri="{BB962C8B-B14F-4D97-AF65-F5344CB8AC3E}">
        <p14:creationId xmlns:p14="http://schemas.microsoft.com/office/powerpoint/2010/main" val="36375466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9A833E-93F1-4F48-AAAB-46D648A2A336}" type="slidenum">
              <a:rPr lang="zh-CN" altLang="en-US" smtClean="0"/>
              <a:t>36</a:t>
            </a:fld>
            <a:endParaRPr lang="zh-CN" altLang="en-US"/>
          </a:p>
        </p:txBody>
      </p:sp>
    </p:spTree>
    <p:extLst>
      <p:ext uri="{BB962C8B-B14F-4D97-AF65-F5344CB8AC3E}">
        <p14:creationId xmlns:p14="http://schemas.microsoft.com/office/powerpoint/2010/main" val="5433122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9A833E-93F1-4F48-AAAB-46D648A2A336}" type="slidenum">
              <a:rPr lang="zh-CN" altLang="en-US" smtClean="0"/>
              <a:t>37</a:t>
            </a:fld>
            <a:endParaRPr lang="zh-CN" altLang="en-US"/>
          </a:p>
        </p:txBody>
      </p:sp>
    </p:spTree>
    <p:extLst>
      <p:ext uri="{BB962C8B-B14F-4D97-AF65-F5344CB8AC3E}">
        <p14:creationId xmlns:p14="http://schemas.microsoft.com/office/powerpoint/2010/main" val="4869517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9A833E-93F1-4F48-AAAB-46D648A2A336}" type="slidenum">
              <a:rPr lang="zh-CN" altLang="en-US" smtClean="0"/>
              <a:t>38</a:t>
            </a:fld>
            <a:endParaRPr lang="zh-CN" altLang="en-US"/>
          </a:p>
        </p:txBody>
      </p:sp>
    </p:spTree>
    <p:extLst>
      <p:ext uri="{BB962C8B-B14F-4D97-AF65-F5344CB8AC3E}">
        <p14:creationId xmlns:p14="http://schemas.microsoft.com/office/powerpoint/2010/main" val="3515610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9A833E-93F1-4F48-AAAB-46D648A2A336}" type="slidenum">
              <a:rPr lang="zh-CN" altLang="en-US" smtClean="0"/>
              <a:t>39</a:t>
            </a:fld>
            <a:endParaRPr lang="zh-CN" altLang="en-US"/>
          </a:p>
        </p:txBody>
      </p:sp>
    </p:spTree>
    <p:extLst>
      <p:ext uri="{BB962C8B-B14F-4D97-AF65-F5344CB8AC3E}">
        <p14:creationId xmlns:p14="http://schemas.microsoft.com/office/powerpoint/2010/main" val="194833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9A833E-93F1-4F48-AAAB-46D648A2A336}" type="slidenum">
              <a:rPr lang="zh-CN" altLang="en-US" smtClean="0"/>
              <a:t>4</a:t>
            </a:fld>
            <a:endParaRPr lang="zh-CN" altLang="en-US"/>
          </a:p>
        </p:txBody>
      </p:sp>
    </p:spTree>
    <p:extLst>
      <p:ext uri="{BB962C8B-B14F-4D97-AF65-F5344CB8AC3E}">
        <p14:creationId xmlns:p14="http://schemas.microsoft.com/office/powerpoint/2010/main" val="17843382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9A833E-93F1-4F48-AAAB-46D648A2A336}" type="slidenum">
              <a:rPr lang="zh-CN" altLang="en-US" smtClean="0"/>
              <a:t>40</a:t>
            </a:fld>
            <a:endParaRPr lang="zh-CN" altLang="en-US"/>
          </a:p>
        </p:txBody>
      </p:sp>
    </p:spTree>
    <p:extLst>
      <p:ext uri="{BB962C8B-B14F-4D97-AF65-F5344CB8AC3E}">
        <p14:creationId xmlns:p14="http://schemas.microsoft.com/office/powerpoint/2010/main" val="7898710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9A833E-93F1-4F48-AAAB-46D648A2A336}" type="slidenum">
              <a:rPr lang="zh-CN" altLang="en-US" smtClean="0"/>
              <a:t>41</a:t>
            </a:fld>
            <a:endParaRPr lang="zh-CN" altLang="en-US"/>
          </a:p>
        </p:txBody>
      </p:sp>
    </p:spTree>
    <p:extLst>
      <p:ext uri="{BB962C8B-B14F-4D97-AF65-F5344CB8AC3E}">
        <p14:creationId xmlns:p14="http://schemas.microsoft.com/office/powerpoint/2010/main" val="25590184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9A833E-93F1-4F48-AAAB-46D648A2A336}" type="slidenum">
              <a:rPr lang="zh-CN" altLang="en-US" smtClean="0"/>
              <a:t>42</a:t>
            </a:fld>
            <a:endParaRPr lang="zh-CN" altLang="en-US"/>
          </a:p>
        </p:txBody>
      </p:sp>
    </p:spTree>
    <p:extLst>
      <p:ext uri="{BB962C8B-B14F-4D97-AF65-F5344CB8AC3E}">
        <p14:creationId xmlns:p14="http://schemas.microsoft.com/office/powerpoint/2010/main" val="16690606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9A833E-93F1-4F48-AAAB-46D648A2A336}" type="slidenum">
              <a:rPr lang="zh-CN" altLang="en-US" smtClean="0"/>
              <a:t>43</a:t>
            </a:fld>
            <a:endParaRPr lang="zh-CN" altLang="en-US"/>
          </a:p>
        </p:txBody>
      </p:sp>
    </p:spTree>
    <p:extLst>
      <p:ext uri="{BB962C8B-B14F-4D97-AF65-F5344CB8AC3E}">
        <p14:creationId xmlns:p14="http://schemas.microsoft.com/office/powerpoint/2010/main" val="20865497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9A833E-93F1-4F48-AAAB-46D648A2A336}" type="slidenum">
              <a:rPr lang="zh-CN" altLang="en-US" smtClean="0"/>
              <a:t>44</a:t>
            </a:fld>
            <a:endParaRPr lang="zh-CN" altLang="en-US"/>
          </a:p>
        </p:txBody>
      </p:sp>
    </p:spTree>
    <p:extLst>
      <p:ext uri="{BB962C8B-B14F-4D97-AF65-F5344CB8AC3E}">
        <p14:creationId xmlns:p14="http://schemas.microsoft.com/office/powerpoint/2010/main" val="20032741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9A833E-93F1-4F48-AAAB-46D648A2A336}" type="slidenum">
              <a:rPr lang="zh-CN" altLang="en-US" smtClean="0"/>
              <a:t>45</a:t>
            </a:fld>
            <a:endParaRPr lang="zh-CN" altLang="en-US"/>
          </a:p>
        </p:txBody>
      </p:sp>
    </p:spTree>
    <p:extLst>
      <p:ext uri="{BB962C8B-B14F-4D97-AF65-F5344CB8AC3E}">
        <p14:creationId xmlns:p14="http://schemas.microsoft.com/office/powerpoint/2010/main" val="1958064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9A833E-93F1-4F48-AAAB-46D648A2A336}" type="slidenum">
              <a:rPr lang="zh-CN" altLang="en-US" smtClean="0"/>
              <a:t>5</a:t>
            </a:fld>
            <a:endParaRPr lang="zh-CN" altLang="en-US"/>
          </a:p>
        </p:txBody>
      </p:sp>
    </p:spTree>
    <p:extLst>
      <p:ext uri="{BB962C8B-B14F-4D97-AF65-F5344CB8AC3E}">
        <p14:creationId xmlns:p14="http://schemas.microsoft.com/office/powerpoint/2010/main" val="2419663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9A833E-93F1-4F48-AAAB-46D648A2A336}" type="slidenum">
              <a:rPr lang="zh-CN" altLang="en-US" smtClean="0"/>
              <a:t>6</a:t>
            </a:fld>
            <a:endParaRPr lang="zh-CN" altLang="en-US"/>
          </a:p>
        </p:txBody>
      </p:sp>
    </p:spTree>
    <p:extLst>
      <p:ext uri="{BB962C8B-B14F-4D97-AF65-F5344CB8AC3E}">
        <p14:creationId xmlns:p14="http://schemas.microsoft.com/office/powerpoint/2010/main" val="2609904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9A833E-93F1-4F48-AAAB-46D648A2A336}" type="slidenum">
              <a:rPr lang="zh-CN" altLang="en-US" smtClean="0"/>
              <a:t>7</a:t>
            </a:fld>
            <a:endParaRPr lang="zh-CN" altLang="en-US"/>
          </a:p>
        </p:txBody>
      </p:sp>
    </p:spTree>
    <p:extLst>
      <p:ext uri="{BB962C8B-B14F-4D97-AF65-F5344CB8AC3E}">
        <p14:creationId xmlns:p14="http://schemas.microsoft.com/office/powerpoint/2010/main" val="1991539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9A833E-93F1-4F48-AAAB-46D648A2A336}" type="slidenum">
              <a:rPr lang="zh-CN" altLang="en-US" smtClean="0"/>
              <a:t>8</a:t>
            </a:fld>
            <a:endParaRPr lang="zh-CN" altLang="en-US"/>
          </a:p>
        </p:txBody>
      </p:sp>
    </p:spTree>
    <p:extLst>
      <p:ext uri="{BB962C8B-B14F-4D97-AF65-F5344CB8AC3E}">
        <p14:creationId xmlns:p14="http://schemas.microsoft.com/office/powerpoint/2010/main" val="2033222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9A833E-93F1-4F48-AAAB-46D648A2A336}" type="slidenum">
              <a:rPr lang="zh-CN" altLang="en-US" smtClean="0"/>
              <a:t>9</a:t>
            </a:fld>
            <a:endParaRPr lang="zh-CN" altLang="en-US"/>
          </a:p>
        </p:txBody>
      </p:sp>
    </p:spTree>
    <p:extLst>
      <p:ext uri="{BB962C8B-B14F-4D97-AF65-F5344CB8AC3E}">
        <p14:creationId xmlns:p14="http://schemas.microsoft.com/office/powerpoint/2010/main" val="3479982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ransition spd="slow" advTm="1000">
    <p:cove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4" name="Rectangle 13"/>
          <p:cNvSpPr/>
          <p:nvPr userDrawn="1"/>
        </p:nvSpPr>
        <p:spPr>
          <a:xfrm>
            <a:off x="7826321" y="0"/>
            <a:ext cx="514216" cy="857250"/>
          </a:xfrm>
          <a:prstGeom prst="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lIns="68562" tIns="34281" rIns="68562" bIns="34281" rtlCol="0" anchor="ctr"/>
          <a:lstStyle/>
          <a:p>
            <a:pPr algn="ctr"/>
            <a:endParaRPr lang="en-US"/>
          </a:p>
        </p:txBody>
      </p:sp>
      <p:sp>
        <p:nvSpPr>
          <p:cNvPr id="15" name="TextBox 15"/>
          <p:cNvSpPr txBox="1"/>
          <p:nvPr userDrawn="1"/>
        </p:nvSpPr>
        <p:spPr>
          <a:xfrm>
            <a:off x="7826321" y="453786"/>
            <a:ext cx="514216" cy="346249"/>
          </a:xfrm>
          <a:prstGeom prst="rect">
            <a:avLst/>
          </a:prstGeom>
          <a:noFill/>
        </p:spPr>
        <p:txBody>
          <a:bodyPr wrap="square" lIns="68562" tIns="34281" rIns="68562" bIns="34281" rtlCol="0">
            <a:spAutoFit/>
          </a:bodyPr>
          <a:lstStyle/>
          <a:p>
            <a:pPr algn="ctr"/>
            <a:fld id="{2EEF1883-7A0E-4F66-9932-E581691AD397}"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r>
              <a:rPr lang="zh-CN" altLang="en-US" sz="1800" dirty="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en-US" sz="1800" b="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6" name="椭圆 15"/>
          <p:cNvSpPr/>
          <p:nvPr userDrawn="1"/>
        </p:nvSpPr>
        <p:spPr>
          <a:xfrm>
            <a:off x="306637" y="3489852"/>
            <a:ext cx="1457782" cy="1458162"/>
          </a:xfrm>
          <a:prstGeom prst="ellipse">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lIns="68562" tIns="34281" rIns="68562" bIns="34281" rtlCol="0" anchor="ctr"/>
          <a:lstStyle/>
          <a:p>
            <a:pPr lvl="0" algn="ctr"/>
            <a:endParaRPr lang="zh-CN" altLang="en-US"/>
          </a:p>
        </p:txBody>
      </p:sp>
      <p:sp>
        <p:nvSpPr>
          <p:cNvPr id="17" name="TextBox 15"/>
          <p:cNvSpPr txBox="1"/>
          <p:nvPr userDrawn="1"/>
        </p:nvSpPr>
        <p:spPr>
          <a:xfrm>
            <a:off x="468613" y="4268029"/>
            <a:ext cx="1133830" cy="438563"/>
          </a:xfrm>
          <a:prstGeom prst="rect">
            <a:avLst/>
          </a:prstGeom>
          <a:noFill/>
        </p:spPr>
        <p:txBody>
          <a:bodyPr wrap="square" lIns="68562" tIns="34281" rIns="68562" bIns="34281" rtlCol="0">
            <a:spAutoFit/>
          </a:bodyPr>
          <a:lstStyle/>
          <a:p>
            <a:pPr algn="ctr"/>
            <a:r>
              <a:rPr lang="en-US" altLang="zh-CN" sz="1200" dirty="0" smtClean="0">
                <a:solidFill>
                  <a:schemeClr val="bg1"/>
                </a:solidFill>
                <a:latin typeface="Agency FB" panose="020B0503020202020204" pitchFamily="34" charset="0"/>
                <a:ea typeface="Adobe 宋体 Std L" pitchFamily="18" charset="-122"/>
              </a:rPr>
              <a:t>Contents Page</a:t>
            </a:r>
          </a:p>
        </p:txBody>
      </p:sp>
      <p:sp>
        <p:nvSpPr>
          <p:cNvPr id="18" name="文本框 8"/>
          <p:cNvSpPr txBox="1"/>
          <p:nvPr userDrawn="1"/>
        </p:nvSpPr>
        <p:spPr>
          <a:xfrm>
            <a:off x="468613" y="3937629"/>
            <a:ext cx="1133830" cy="346249"/>
          </a:xfrm>
          <a:prstGeom prst="rect">
            <a:avLst/>
          </a:prstGeom>
          <a:noFill/>
        </p:spPr>
        <p:txBody>
          <a:bodyPr wrap="square" lIns="68562" tIns="34281" rIns="68562" bIns="34281" rtlCol="0">
            <a:spAutoFit/>
          </a:bodyPr>
          <a:lstStyle/>
          <a:p>
            <a:pPr algn="ctr"/>
            <a:r>
              <a:rPr lang="zh-CN" altLang="en-US" sz="1800" b="1" dirty="0" smtClean="0">
                <a:solidFill>
                  <a:schemeClr val="bg1"/>
                </a:solidFill>
                <a:ea typeface="微软雅黑" panose="020B0503020204020204" charset="-122"/>
              </a:rPr>
              <a:t>目录页</a:t>
            </a:r>
          </a:p>
        </p:txBody>
      </p:sp>
    </p:spTree>
  </p:cSld>
  <p:clrMapOvr>
    <a:masterClrMapping/>
  </p:clrMapOvr>
  <p:transition spd="slow" advTm="1000">
    <p:cove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 name="矩形 6"/>
          <p:cNvSpPr/>
          <p:nvPr userDrawn="1"/>
        </p:nvSpPr>
        <p:spPr>
          <a:xfrm>
            <a:off x="1211006" y="1"/>
            <a:ext cx="80979" cy="5143500"/>
          </a:xfrm>
          <a:prstGeom prst="rect">
            <a:avLst/>
          </a:prstGeom>
          <a:solidFill>
            <a:srgbClr val="FFFFFF">
              <a:alpha val="1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p>
        </p:txBody>
      </p:sp>
      <p:sp>
        <p:nvSpPr>
          <p:cNvPr id="9" name="Rectangle 13"/>
          <p:cNvSpPr/>
          <p:nvPr userDrawn="1"/>
        </p:nvSpPr>
        <p:spPr>
          <a:xfrm>
            <a:off x="7826321" y="0"/>
            <a:ext cx="514216" cy="857250"/>
          </a:xfrm>
          <a:prstGeom prst="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lIns="68562" tIns="34281" rIns="68562" bIns="34281" rtlCol="0" anchor="ctr"/>
          <a:lstStyle/>
          <a:p>
            <a:pPr algn="ctr"/>
            <a:endParaRPr lang="en-US"/>
          </a:p>
        </p:txBody>
      </p:sp>
      <p:sp>
        <p:nvSpPr>
          <p:cNvPr id="10" name="TextBox 15"/>
          <p:cNvSpPr txBox="1"/>
          <p:nvPr userDrawn="1"/>
        </p:nvSpPr>
        <p:spPr>
          <a:xfrm>
            <a:off x="7826321" y="453786"/>
            <a:ext cx="514216" cy="346249"/>
          </a:xfrm>
          <a:prstGeom prst="rect">
            <a:avLst/>
          </a:prstGeom>
          <a:noFill/>
        </p:spPr>
        <p:txBody>
          <a:bodyPr wrap="square" lIns="68562" tIns="34281" rIns="68562" bIns="34281" rtlCol="0">
            <a:spAutoFit/>
          </a:bodyPr>
          <a:lstStyle/>
          <a:p>
            <a:pPr algn="ctr"/>
            <a:fld id="{2EEF1883-7A0E-4F66-9932-E581691AD397}"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r>
              <a:rPr lang="zh-CN" altLang="en-US" sz="1800" dirty="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en-US" sz="1800" b="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1" name="椭圆 10"/>
          <p:cNvSpPr/>
          <p:nvPr userDrawn="1"/>
        </p:nvSpPr>
        <p:spPr>
          <a:xfrm>
            <a:off x="306637" y="3489852"/>
            <a:ext cx="1457782" cy="1458162"/>
          </a:xfrm>
          <a:prstGeom prst="ellipse">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lIns="68562" tIns="34281" rIns="68562" bIns="34281" rtlCol="0" anchor="ctr"/>
          <a:lstStyle/>
          <a:p>
            <a:pPr lvl="0" algn="ctr"/>
            <a:endParaRPr lang="zh-CN" altLang="en-US"/>
          </a:p>
        </p:txBody>
      </p:sp>
      <p:sp>
        <p:nvSpPr>
          <p:cNvPr id="12" name="TextBox 15"/>
          <p:cNvSpPr txBox="1"/>
          <p:nvPr userDrawn="1"/>
        </p:nvSpPr>
        <p:spPr>
          <a:xfrm>
            <a:off x="468613" y="4268029"/>
            <a:ext cx="1133830" cy="438563"/>
          </a:xfrm>
          <a:prstGeom prst="rect">
            <a:avLst/>
          </a:prstGeom>
          <a:noFill/>
        </p:spPr>
        <p:txBody>
          <a:bodyPr wrap="square" lIns="68562" tIns="34281" rIns="68562" bIns="34281" rtlCol="0">
            <a:spAutoFit/>
          </a:bodyPr>
          <a:lstStyle/>
          <a:p>
            <a:pPr algn="ctr"/>
            <a:r>
              <a:rPr lang="en-US" altLang="zh-CN" sz="1200" dirty="0" smtClean="0">
                <a:solidFill>
                  <a:schemeClr val="bg1"/>
                </a:solidFill>
                <a:latin typeface="Agency FB" panose="020B0503020202020204" pitchFamily="34" charset="0"/>
                <a:ea typeface="Adobe 宋体 Std L" pitchFamily="18" charset="-122"/>
              </a:rPr>
              <a:t>Transition Page</a:t>
            </a:r>
          </a:p>
        </p:txBody>
      </p:sp>
      <p:sp>
        <p:nvSpPr>
          <p:cNvPr id="13" name="文本框 17"/>
          <p:cNvSpPr txBox="1"/>
          <p:nvPr userDrawn="1"/>
        </p:nvSpPr>
        <p:spPr>
          <a:xfrm>
            <a:off x="468613" y="3937629"/>
            <a:ext cx="1133830" cy="346249"/>
          </a:xfrm>
          <a:prstGeom prst="rect">
            <a:avLst/>
          </a:prstGeom>
          <a:noFill/>
        </p:spPr>
        <p:txBody>
          <a:bodyPr wrap="square" lIns="68562" tIns="34281" rIns="68562" bIns="34281" rtlCol="0">
            <a:spAutoFit/>
          </a:bodyPr>
          <a:lstStyle/>
          <a:p>
            <a:pPr algn="ctr"/>
            <a:r>
              <a:rPr lang="zh-CN" altLang="en-US" sz="1800" b="1" dirty="0" smtClean="0">
                <a:solidFill>
                  <a:schemeClr val="bg1"/>
                </a:solidFill>
                <a:ea typeface="微软雅黑" panose="020B0503020204020204" charset="-122"/>
              </a:rPr>
              <a:t>过渡页</a:t>
            </a:r>
          </a:p>
        </p:txBody>
      </p:sp>
      <p:sp>
        <p:nvSpPr>
          <p:cNvPr id="14" name="矩形 13"/>
          <p:cNvSpPr/>
          <p:nvPr userDrawn="1"/>
        </p:nvSpPr>
        <p:spPr>
          <a:xfrm>
            <a:off x="0" y="1437624"/>
            <a:ext cx="9144000" cy="1512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p>
        </p:txBody>
      </p:sp>
    </p:spTree>
  </p:cSld>
  <p:clrMapOvr>
    <a:masterClrMapping/>
  </p:clrMapOvr>
  <p:transition spd="slow" advTm="1000">
    <p:cove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cxnSp>
        <p:nvCxnSpPr>
          <p:cNvPr id="5" name="直接连接符 4"/>
          <p:cNvCxnSpPr/>
          <p:nvPr userDrawn="1"/>
        </p:nvCxnSpPr>
        <p:spPr>
          <a:xfrm>
            <a:off x="3303174" y="4704972"/>
            <a:ext cx="523663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直角三角形 5"/>
          <p:cNvSpPr/>
          <p:nvPr userDrawn="1"/>
        </p:nvSpPr>
        <p:spPr>
          <a:xfrm>
            <a:off x="8837362" y="141481"/>
            <a:ext cx="80979" cy="56246"/>
          </a:xfrm>
          <a:prstGeom prst="rtTriangle">
            <a:avLst/>
          </a:prstGeom>
          <a:solidFill>
            <a:srgbClr val="F8F8F8">
              <a:alpha val="84706"/>
            </a:srgbClr>
          </a:solidFill>
          <a:ln w="3175" cap="flat" cmpd="sng" algn="ctr">
            <a:noFill/>
            <a:prstDash val="solid"/>
          </a:ln>
          <a:effectLst>
            <a:outerShdw blurRad="50800" dist="38100" dir="5400000" algn="t" rotWithShape="0">
              <a:prstClr val="black">
                <a:alpha val="40000"/>
              </a:prstClr>
            </a:outerShdw>
          </a:effectLst>
        </p:spPr>
        <p:txBody>
          <a:bodyPr lIns="68562" tIns="34281" rIns="68562" bIns="34281" anchor="ctr"/>
          <a:lstStyle/>
          <a:p>
            <a:pPr marR="0" lvl="0" indent="0" algn="ctr" defTabSz="-635" fontAlgn="auto">
              <a:lnSpc>
                <a:spcPct val="120000"/>
              </a:lnSpc>
              <a:spcBef>
                <a:spcPts val="0"/>
              </a:spcBef>
              <a:spcAft>
                <a:spcPts val="0"/>
              </a:spcAft>
              <a:buClrTx/>
              <a:buSzTx/>
              <a:buFontTx/>
              <a:buNone/>
            </a:pPr>
            <a:endParaRPr kumimoji="0" lang="zh-CN" altLang="en-US" b="1" i="0" u="none" strike="noStrike" kern="0" cap="none" spc="0" normalizeH="0" baseline="0">
              <a:ln>
                <a:noFill/>
              </a:ln>
              <a:solidFill>
                <a:srgbClr val="F9F9F9"/>
              </a:solidFill>
              <a:effectLst/>
              <a:uLnTx/>
              <a:uFillTx/>
              <a:latin typeface="微软雅黑" panose="020B0503020204020204" charset="-122"/>
              <a:ea typeface="微软雅黑" panose="020B0503020204020204" charset="-122"/>
            </a:endParaRPr>
          </a:p>
        </p:txBody>
      </p:sp>
      <p:sp>
        <p:nvSpPr>
          <p:cNvPr id="7" name="矩形 6"/>
          <p:cNvSpPr/>
          <p:nvPr userDrawn="1"/>
        </p:nvSpPr>
        <p:spPr>
          <a:xfrm>
            <a:off x="1" y="194184"/>
            <a:ext cx="890856" cy="297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p>
        </p:txBody>
      </p:sp>
      <p:sp>
        <p:nvSpPr>
          <p:cNvPr id="8" name="矩形 7"/>
          <p:cNvSpPr/>
          <p:nvPr userDrawn="1"/>
        </p:nvSpPr>
        <p:spPr>
          <a:xfrm>
            <a:off x="933207" y="194184"/>
            <a:ext cx="8210793" cy="297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p>
        </p:txBody>
      </p:sp>
      <p:sp>
        <p:nvSpPr>
          <p:cNvPr id="9" name="Rectangle 5"/>
          <p:cNvSpPr>
            <a:spLocks noChangeArrowheads="1"/>
          </p:cNvSpPr>
          <p:nvPr userDrawn="1"/>
        </p:nvSpPr>
        <p:spPr bwMode="auto">
          <a:xfrm rot="16200000">
            <a:off x="8346989" y="135858"/>
            <a:ext cx="475590" cy="505158"/>
          </a:xfrm>
          <a:custGeom>
            <a:avLst/>
            <a:gdLst/>
            <a:ahLst/>
            <a:cxnLst/>
            <a:rect l="l" t="t" r="r" b="b"/>
            <a:pathLst>
              <a:path w="4732299" h="655200">
                <a:moveTo>
                  <a:pt x="29842" y="0"/>
                </a:moveTo>
                <a:lnTo>
                  <a:pt x="4732299" y="0"/>
                </a:lnTo>
                <a:lnTo>
                  <a:pt x="4732299" y="655200"/>
                </a:lnTo>
                <a:lnTo>
                  <a:pt x="0" y="655200"/>
                </a:lnTo>
                <a:lnTo>
                  <a:pt x="0" y="651669"/>
                </a:lnTo>
                <a:lnTo>
                  <a:pt x="25384" y="651669"/>
                </a:lnTo>
                <a:lnTo>
                  <a:pt x="393662" y="323851"/>
                </a:lnTo>
                <a:close/>
              </a:path>
            </a:pathLst>
          </a:custGeom>
          <a:solidFill>
            <a:schemeClr val="bg1">
              <a:alpha val="85000"/>
            </a:schemeClr>
          </a:solidFill>
          <a:ln w="3175" cap="flat" cmpd="sng" algn="ctr">
            <a:noFill/>
            <a:prstDash val="solid"/>
          </a:ln>
          <a:effectLst>
            <a:outerShdw blurRad="50800" dist="38100" dir="5400000" algn="t" rotWithShape="0">
              <a:prstClr val="black">
                <a:alpha val="40000"/>
              </a:prstClr>
            </a:outerShdw>
          </a:effectLst>
        </p:spPr>
        <p:txBody>
          <a:bodyPr lIns="68562" tIns="34281" rIns="68562" bIns="34281" anchor="ctr"/>
          <a:lstStyle/>
          <a:p>
            <a:pPr marR="0" lvl="0" indent="0" algn="ctr" defTabSz="-635" fontAlgn="auto">
              <a:lnSpc>
                <a:spcPct val="120000"/>
              </a:lnSpc>
              <a:spcBef>
                <a:spcPts val="0"/>
              </a:spcBef>
              <a:spcAft>
                <a:spcPts val="0"/>
              </a:spcAft>
              <a:buClrTx/>
              <a:buSzTx/>
              <a:buFontTx/>
              <a:buNone/>
            </a:pPr>
            <a:endParaRPr kumimoji="0" lang="zh-CN" altLang="en-US" b="1" i="0" u="none" strike="noStrike" kern="0" cap="none" spc="0" normalizeH="0" baseline="0" dirty="0">
              <a:ln>
                <a:noFill/>
              </a:ln>
              <a:solidFill>
                <a:srgbClr val="F9F9F9"/>
              </a:solidFill>
              <a:effectLst/>
              <a:uLnTx/>
              <a:uFillTx/>
              <a:latin typeface="微软雅黑" panose="020B0503020204020204" charset="-122"/>
              <a:ea typeface="微软雅黑" panose="020B0503020204020204" charset="-122"/>
            </a:endParaRPr>
          </a:p>
        </p:txBody>
      </p:sp>
      <p:sp>
        <p:nvSpPr>
          <p:cNvPr id="10" name="TextBox 15"/>
          <p:cNvSpPr txBox="1"/>
          <p:nvPr userDrawn="1"/>
        </p:nvSpPr>
        <p:spPr>
          <a:xfrm>
            <a:off x="8332205" y="225977"/>
            <a:ext cx="505158" cy="346249"/>
          </a:xfrm>
          <a:prstGeom prst="rect">
            <a:avLst/>
          </a:prstGeom>
          <a:noFill/>
        </p:spPr>
        <p:txBody>
          <a:bodyPr wrap="square" lIns="68562" tIns="34281" rIns="68562" bIns="34281" rtlCol="0">
            <a:spAutoFit/>
          </a:bodyPr>
          <a:lstStyle/>
          <a:p>
            <a:pPr algn="ctr"/>
            <a:fld id="{2EEF1883-7A0E-4F66-9932-E581691AD397}" type="slidenum">
              <a:rPr lang="zh-CN" altLang="en-US" sz="1800" smtClean="0">
                <a:solidFill>
                  <a:srgbClr val="0070C0"/>
                </a:solidFill>
                <a:latin typeface="Arial Unicode MS" panose="020B0604020202020204" pitchFamily="34" charset="-122"/>
                <a:ea typeface="Arial Unicode MS" panose="020B0604020202020204" pitchFamily="34" charset="-122"/>
                <a:cs typeface="Arial Unicode MS" panose="020B0604020202020204" pitchFamily="34" charset="-122"/>
              </a:rPr>
              <a:t>‹#›</a:t>
            </a:fld>
            <a:r>
              <a:rPr lang="zh-CN" altLang="en-US" sz="1800" dirty="0" smtClean="0">
                <a:solidFill>
                  <a:srgbClr val="0070C0"/>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en-US" sz="1800" b="0" dirty="0">
              <a:solidFill>
                <a:srgbClr val="0070C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1" name="椭圆 10"/>
          <p:cNvSpPr/>
          <p:nvPr userDrawn="1"/>
        </p:nvSpPr>
        <p:spPr>
          <a:xfrm>
            <a:off x="3195220" y="4637472"/>
            <a:ext cx="134965" cy="135000"/>
          </a:xfrm>
          <a:prstGeom prst="ellipse">
            <a:avLst/>
          </a:prstGeom>
          <a:solidFill>
            <a:srgbClr val="FF8500"/>
          </a:solidFill>
          <a:ln w="57150">
            <a:solidFill>
              <a:srgbClr val="EAE0DE"/>
            </a:solid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latin typeface="微软雅黑" panose="020B0503020204020204" charset="-122"/>
              <a:ea typeface="微软雅黑" panose="020B0503020204020204" charset="-122"/>
            </a:endParaRPr>
          </a:p>
        </p:txBody>
      </p:sp>
      <p:sp>
        <p:nvSpPr>
          <p:cNvPr id="12" name="椭圆 11"/>
          <p:cNvSpPr/>
          <p:nvPr userDrawn="1"/>
        </p:nvSpPr>
        <p:spPr>
          <a:xfrm>
            <a:off x="4538255" y="4637472"/>
            <a:ext cx="134965" cy="135000"/>
          </a:xfrm>
          <a:prstGeom prst="ellipse">
            <a:avLst/>
          </a:prstGeom>
          <a:solidFill>
            <a:srgbClr val="0070C0"/>
          </a:solidFill>
          <a:ln w="57150">
            <a:solidFill>
              <a:srgbClr val="EAE0DE"/>
            </a:solid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latin typeface="微软雅黑" panose="020B0503020204020204" charset="-122"/>
              <a:ea typeface="微软雅黑" panose="020B0503020204020204" charset="-122"/>
            </a:endParaRPr>
          </a:p>
        </p:txBody>
      </p:sp>
      <p:sp>
        <p:nvSpPr>
          <p:cNvPr id="13" name="椭圆 12"/>
          <p:cNvSpPr/>
          <p:nvPr userDrawn="1"/>
        </p:nvSpPr>
        <p:spPr>
          <a:xfrm>
            <a:off x="5854310" y="4637472"/>
            <a:ext cx="134965" cy="135000"/>
          </a:xfrm>
          <a:prstGeom prst="ellipse">
            <a:avLst/>
          </a:prstGeom>
          <a:solidFill>
            <a:srgbClr val="0070C0"/>
          </a:solidFill>
          <a:ln w="57150">
            <a:solidFill>
              <a:srgbClr val="EAE0DE"/>
            </a:solid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lvl="0" algn="ctr"/>
            <a:endParaRPr lang="zh-CN" altLang="en-US">
              <a:latin typeface="微软雅黑" panose="020B0503020204020204" charset="-122"/>
              <a:ea typeface="微软雅黑" panose="020B0503020204020204" charset="-122"/>
            </a:endParaRPr>
          </a:p>
        </p:txBody>
      </p:sp>
      <p:sp>
        <p:nvSpPr>
          <p:cNvPr id="14" name="椭圆 13"/>
          <p:cNvSpPr/>
          <p:nvPr userDrawn="1"/>
        </p:nvSpPr>
        <p:spPr>
          <a:xfrm>
            <a:off x="7170364" y="4637472"/>
            <a:ext cx="134965" cy="135000"/>
          </a:xfrm>
          <a:prstGeom prst="ellipse">
            <a:avLst/>
          </a:prstGeom>
          <a:solidFill>
            <a:srgbClr val="0070C0"/>
          </a:solidFill>
          <a:ln w="57150">
            <a:solidFill>
              <a:srgbClr val="EAE0DE"/>
            </a:solid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lvl="0" algn="ctr"/>
            <a:endParaRPr lang="zh-CN" altLang="en-US">
              <a:latin typeface="微软雅黑" panose="020B0503020204020204" charset="-122"/>
              <a:ea typeface="微软雅黑" panose="020B0503020204020204" charset="-122"/>
            </a:endParaRPr>
          </a:p>
        </p:txBody>
      </p:sp>
      <p:sp>
        <p:nvSpPr>
          <p:cNvPr id="15" name="椭圆 14"/>
          <p:cNvSpPr/>
          <p:nvPr userDrawn="1"/>
        </p:nvSpPr>
        <p:spPr>
          <a:xfrm>
            <a:off x="8486418" y="4637472"/>
            <a:ext cx="134965" cy="135000"/>
          </a:xfrm>
          <a:prstGeom prst="ellipse">
            <a:avLst/>
          </a:prstGeom>
          <a:solidFill>
            <a:srgbClr val="0070C0"/>
          </a:solidFill>
          <a:ln w="57150">
            <a:solidFill>
              <a:srgbClr val="EAE0DE"/>
            </a:solid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lvl="0" algn="ctr"/>
            <a:endParaRPr lang="zh-CN" altLang="en-US">
              <a:latin typeface="微软雅黑" panose="020B0503020204020204" charset="-122"/>
              <a:ea typeface="微软雅黑" panose="020B0503020204020204" charset="-122"/>
            </a:endParaRPr>
          </a:p>
        </p:txBody>
      </p:sp>
      <p:sp>
        <p:nvSpPr>
          <p:cNvPr id="16" name="圆角矩形 15"/>
          <p:cNvSpPr/>
          <p:nvPr userDrawn="1"/>
        </p:nvSpPr>
        <p:spPr>
          <a:xfrm>
            <a:off x="2884789" y="4569972"/>
            <a:ext cx="809789" cy="270000"/>
          </a:xfrm>
          <a:prstGeom prst="roundRect">
            <a:avLst>
              <a:gd name="adj" fmla="val 5329"/>
            </a:avLst>
          </a:prstGeom>
          <a:gradFill>
            <a:gsLst>
              <a:gs pos="0">
                <a:srgbClr val="939292"/>
              </a:gs>
              <a:gs pos="80000">
                <a:srgbClr val="A6A6A7"/>
              </a:gs>
              <a:gs pos="100000">
                <a:srgbClr val="B6B0B2"/>
              </a:gs>
            </a:gsLst>
          </a:gradFill>
          <a:ln>
            <a:noFill/>
          </a:ln>
        </p:spPr>
        <p:style>
          <a:lnRef idx="1">
            <a:schemeClr val="accent3"/>
          </a:lnRef>
          <a:fillRef idx="3">
            <a:schemeClr val="accent3"/>
          </a:fillRef>
          <a:effectRef idx="2">
            <a:schemeClr val="accent3"/>
          </a:effectRef>
          <a:fontRef idx="minor">
            <a:schemeClr val="lt1"/>
          </a:fontRef>
        </p:style>
        <p:txBody>
          <a:bodyPr lIns="68562" tIns="34281" rIns="68562" bIns="34281" rtlCol="0" anchor="ctr"/>
          <a:lstStyle/>
          <a:p>
            <a:pPr algn="ctr"/>
            <a:endParaRPr lang="zh-CN" altLang="en-US">
              <a:latin typeface="微软雅黑" panose="020B0503020204020204" charset="-122"/>
              <a:ea typeface="微软雅黑" panose="020B0503020204020204" charset="-122"/>
            </a:endParaRPr>
          </a:p>
        </p:txBody>
      </p:sp>
      <p:sp>
        <p:nvSpPr>
          <p:cNvPr id="17" name="文本框 2"/>
          <p:cNvSpPr txBox="1"/>
          <p:nvPr userDrawn="1"/>
        </p:nvSpPr>
        <p:spPr>
          <a:xfrm>
            <a:off x="2758788" y="4829570"/>
            <a:ext cx="1061793" cy="253897"/>
          </a:xfrm>
          <a:prstGeom prst="rect">
            <a:avLst/>
          </a:prstGeom>
          <a:noFill/>
        </p:spPr>
        <p:txBody>
          <a:bodyPr wrap="none" lIns="68562" tIns="34281" rIns="68562" bIns="34281" rtlCol="0">
            <a:spAutoFit/>
          </a:bodyPr>
          <a:lstStyle/>
          <a:p>
            <a:pPr algn="ctr"/>
            <a:r>
              <a:rPr lang="zh-CN" altLang="en-US" sz="1200" b="1" dirty="0" smtClean="0">
                <a:solidFill>
                  <a:srgbClr val="0070C0"/>
                </a:solidFill>
                <a:latin typeface="微软雅黑" panose="020B0503020204020204" charset="-122"/>
                <a:ea typeface="微软雅黑" panose="020B0503020204020204" charset="-122"/>
              </a:rPr>
              <a:t>年度工作概述</a:t>
            </a:r>
          </a:p>
        </p:txBody>
      </p:sp>
      <p:sp>
        <p:nvSpPr>
          <p:cNvPr id="18" name="文本框 3"/>
          <p:cNvSpPr txBox="1"/>
          <p:nvPr userDrawn="1"/>
        </p:nvSpPr>
        <p:spPr>
          <a:xfrm>
            <a:off x="4199582" y="4829571"/>
            <a:ext cx="907905" cy="223120"/>
          </a:xfrm>
          <a:prstGeom prst="rect">
            <a:avLst/>
          </a:prstGeom>
          <a:noFill/>
        </p:spPr>
        <p:txBody>
          <a:bodyPr wrap="none" lIns="68562" tIns="34281" rIns="68562" bIns="34281" rtlCol="0">
            <a:spAutoFit/>
          </a:bodyPr>
          <a:lstStyle/>
          <a:p>
            <a:pPr algn="ctr"/>
            <a:r>
              <a:rPr lang="zh-CN" altLang="en-US" sz="1000" dirty="0" smtClean="0">
                <a:solidFill>
                  <a:schemeClr val="bg1">
                    <a:lumMod val="50000"/>
                  </a:schemeClr>
                </a:solidFill>
                <a:latin typeface="微软雅黑" panose="020B0503020204020204" charset="-122"/>
                <a:ea typeface="微软雅黑" panose="020B0503020204020204" charset="-122"/>
              </a:rPr>
              <a:t>工作完成情况</a:t>
            </a:r>
          </a:p>
        </p:txBody>
      </p:sp>
      <p:sp>
        <p:nvSpPr>
          <p:cNvPr id="19" name="椭圆 18"/>
          <p:cNvSpPr/>
          <p:nvPr userDrawn="1"/>
        </p:nvSpPr>
        <p:spPr>
          <a:xfrm>
            <a:off x="3222201" y="4637472"/>
            <a:ext cx="134965" cy="135000"/>
          </a:xfrm>
          <a:prstGeom prst="ellipse">
            <a:avLst/>
          </a:prstGeom>
          <a:solidFill>
            <a:srgbClr val="0070C0"/>
          </a:solidFill>
          <a:ln w="57150">
            <a:solidFill>
              <a:srgbClr val="EAE0DE"/>
            </a:solid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latin typeface="微软雅黑" panose="020B0503020204020204" charset="-122"/>
              <a:ea typeface="微软雅黑" panose="020B0503020204020204" charset="-122"/>
            </a:endParaRPr>
          </a:p>
        </p:txBody>
      </p:sp>
      <p:sp>
        <p:nvSpPr>
          <p:cNvPr id="20" name="文本框 5"/>
          <p:cNvSpPr txBox="1"/>
          <p:nvPr userDrawn="1"/>
        </p:nvSpPr>
        <p:spPr>
          <a:xfrm>
            <a:off x="5496125" y="4829571"/>
            <a:ext cx="907905" cy="223120"/>
          </a:xfrm>
          <a:prstGeom prst="rect">
            <a:avLst/>
          </a:prstGeom>
          <a:noFill/>
        </p:spPr>
        <p:txBody>
          <a:bodyPr wrap="none" lIns="68562" tIns="34281" rIns="68562" bIns="34281" rtlCol="0">
            <a:spAutoFit/>
          </a:bodyPr>
          <a:lstStyle/>
          <a:p>
            <a:pPr algn="ctr"/>
            <a:r>
              <a:rPr lang="zh-CN" altLang="en-US" sz="1000" dirty="0" smtClean="0">
                <a:solidFill>
                  <a:schemeClr val="bg1">
                    <a:lumMod val="50000"/>
                  </a:schemeClr>
                </a:solidFill>
                <a:latin typeface="微软雅黑" panose="020B0503020204020204" charset="-122"/>
                <a:ea typeface="微软雅黑" panose="020B0503020204020204" charset="-122"/>
              </a:rPr>
              <a:t>项目成果展示</a:t>
            </a:r>
          </a:p>
        </p:txBody>
      </p:sp>
      <p:sp>
        <p:nvSpPr>
          <p:cNvPr id="21" name="文本框 6"/>
          <p:cNvSpPr txBox="1"/>
          <p:nvPr userDrawn="1"/>
        </p:nvSpPr>
        <p:spPr>
          <a:xfrm>
            <a:off x="6792668" y="4829571"/>
            <a:ext cx="907905" cy="223120"/>
          </a:xfrm>
          <a:prstGeom prst="rect">
            <a:avLst/>
          </a:prstGeom>
          <a:noFill/>
        </p:spPr>
        <p:txBody>
          <a:bodyPr wrap="none" lIns="68562" tIns="34281" rIns="68562" bIns="34281" rtlCol="0">
            <a:spAutoFit/>
          </a:bodyPr>
          <a:lstStyle/>
          <a:p>
            <a:pPr algn="ctr"/>
            <a:r>
              <a:rPr lang="zh-CN" altLang="en-US" sz="1000" dirty="0" smtClean="0">
                <a:solidFill>
                  <a:schemeClr val="bg1">
                    <a:lumMod val="50000"/>
                  </a:schemeClr>
                </a:solidFill>
                <a:latin typeface="微软雅黑" panose="020B0503020204020204" charset="-122"/>
                <a:ea typeface="微软雅黑" panose="020B0503020204020204" charset="-122"/>
              </a:rPr>
              <a:t>工作不足之处</a:t>
            </a:r>
          </a:p>
        </p:txBody>
      </p:sp>
      <p:sp>
        <p:nvSpPr>
          <p:cNvPr id="22" name="文本框 7"/>
          <p:cNvSpPr txBox="1"/>
          <p:nvPr userDrawn="1"/>
        </p:nvSpPr>
        <p:spPr>
          <a:xfrm>
            <a:off x="8089212" y="4829571"/>
            <a:ext cx="907905" cy="223120"/>
          </a:xfrm>
          <a:prstGeom prst="rect">
            <a:avLst/>
          </a:prstGeom>
          <a:noFill/>
        </p:spPr>
        <p:txBody>
          <a:bodyPr wrap="none" lIns="68562" tIns="34281" rIns="68562" bIns="34281" rtlCol="0">
            <a:spAutoFit/>
          </a:bodyPr>
          <a:lstStyle/>
          <a:p>
            <a:pPr algn="ctr"/>
            <a:r>
              <a:rPr lang="zh-CN" altLang="en-US" sz="1000" dirty="0" smtClean="0">
                <a:solidFill>
                  <a:schemeClr val="bg1">
                    <a:lumMod val="50000"/>
                  </a:schemeClr>
                </a:solidFill>
                <a:latin typeface="微软雅黑" panose="020B0503020204020204" charset="-122"/>
                <a:ea typeface="微软雅黑" panose="020B0503020204020204" charset="-122"/>
              </a:rPr>
              <a:t>明年工作计划</a:t>
            </a:r>
          </a:p>
        </p:txBody>
      </p:sp>
    </p:spTree>
  </p:cSld>
  <p:clrMapOvr>
    <a:masterClrMapping/>
  </p:clrMapOvr>
  <p:transition spd="slow" advTm="1000">
    <p:cove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cxnSp>
        <p:nvCxnSpPr>
          <p:cNvPr id="5" name="直接连接符 4"/>
          <p:cNvCxnSpPr/>
          <p:nvPr userDrawn="1"/>
        </p:nvCxnSpPr>
        <p:spPr>
          <a:xfrm>
            <a:off x="3303174" y="4704972"/>
            <a:ext cx="523663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直角三角形 5"/>
          <p:cNvSpPr/>
          <p:nvPr userDrawn="1"/>
        </p:nvSpPr>
        <p:spPr>
          <a:xfrm>
            <a:off x="8837362" y="141481"/>
            <a:ext cx="80979" cy="56246"/>
          </a:xfrm>
          <a:prstGeom prst="rtTriangle">
            <a:avLst/>
          </a:prstGeom>
          <a:solidFill>
            <a:srgbClr val="F8F8F8">
              <a:alpha val="84706"/>
            </a:srgbClr>
          </a:solidFill>
          <a:ln w="3175" cap="flat" cmpd="sng" algn="ctr">
            <a:noFill/>
            <a:prstDash val="solid"/>
          </a:ln>
          <a:effectLst>
            <a:outerShdw blurRad="50800" dist="38100" dir="5400000" algn="t" rotWithShape="0">
              <a:prstClr val="black">
                <a:alpha val="40000"/>
              </a:prstClr>
            </a:outerShdw>
          </a:effectLst>
        </p:spPr>
        <p:txBody>
          <a:bodyPr lIns="68562" tIns="34281" rIns="68562" bIns="34281" anchor="ctr"/>
          <a:lstStyle/>
          <a:p>
            <a:pPr marR="0" lvl="0" indent="0" algn="ctr" defTabSz="-635" fontAlgn="auto">
              <a:lnSpc>
                <a:spcPct val="120000"/>
              </a:lnSpc>
              <a:spcBef>
                <a:spcPts val="0"/>
              </a:spcBef>
              <a:spcAft>
                <a:spcPts val="0"/>
              </a:spcAft>
              <a:buClrTx/>
              <a:buSzTx/>
              <a:buFontTx/>
              <a:buNone/>
            </a:pPr>
            <a:endParaRPr kumimoji="0" lang="zh-CN" altLang="en-US" b="1" i="0" u="none" strike="noStrike" kern="0" cap="none" spc="0" normalizeH="0" baseline="0">
              <a:ln>
                <a:noFill/>
              </a:ln>
              <a:solidFill>
                <a:srgbClr val="F9F9F9"/>
              </a:solidFill>
              <a:effectLst/>
              <a:uLnTx/>
              <a:uFillTx/>
              <a:latin typeface="微软雅黑" panose="020B0503020204020204" charset="-122"/>
              <a:ea typeface="微软雅黑" panose="020B0503020204020204" charset="-122"/>
            </a:endParaRPr>
          </a:p>
        </p:txBody>
      </p:sp>
      <p:sp>
        <p:nvSpPr>
          <p:cNvPr id="7" name="矩形 6"/>
          <p:cNvSpPr/>
          <p:nvPr userDrawn="1"/>
        </p:nvSpPr>
        <p:spPr>
          <a:xfrm>
            <a:off x="1" y="194184"/>
            <a:ext cx="890856" cy="297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p>
        </p:txBody>
      </p:sp>
      <p:sp>
        <p:nvSpPr>
          <p:cNvPr id="8" name="矩形 7"/>
          <p:cNvSpPr/>
          <p:nvPr userDrawn="1"/>
        </p:nvSpPr>
        <p:spPr>
          <a:xfrm>
            <a:off x="933207" y="194184"/>
            <a:ext cx="8210793" cy="297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p>
        </p:txBody>
      </p:sp>
      <p:sp>
        <p:nvSpPr>
          <p:cNvPr id="9" name="Rectangle 5"/>
          <p:cNvSpPr>
            <a:spLocks noChangeArrowheads="1"/>
          </p:cNvSpPr>
          <p:nvPr userDrawn="1"/>
        </p:nvSpPr>
        <p:spPr bwMode="auto">
          <a:xfrm rot="16200000">
            <a:off x="8346989" y="135858"/>
            <a:ext cx="475590" cy="505158"/>
          </a:xfrm>
          <a:custGeom>
            <a:avLst/>
            <a:gdLst/>
            <a:ahLst/>
            <a:cxnLst/>
            <a:rect l="l" t="t" r="r" b="b"/>
            <a:pathLst>
              <a:path w="4732299" h="655200">
                <a:moveTo>
                  <a:pt x="29842" y="0"/>
                </a:moveTo>
                <a:lnTo>
                  <a:pt x="4732299" y="0"/>
                </a:lnTo>
                <a:lnTo>
                  <a:pt x="4732299" y="655200"/>
                </a:lnTo>
                <a:lnTo>
                  <a:pt x="0" y="655200"/>
                </a:lnTo>
                <a:lnTo>
                  <a:pt x="0" y="651669"/>
                </a:lnTo>
                <a:lnTo>
                  <a:pt x="25384" y="651669"/>
                </a:lnTo>
                <a:lnTo>
                  <a:pt x="393662" y="323851"/>
                </a:lnTo>
                <a:close/>
              </a:path>
            </a:pathLst>
          </a:custGeom>
          <a:solidFill>
            <a:schemeClr val="bg1">
              <a:alpha val="85000"/>
            </a:schemeClr>
          </a:solidFill>
          <a:ln w="3175" cap="flat" cmpd="sng" algn="ctr">
            <a:noFill/>
            <a:prstDash val="solid"/>
          </a:ln>
          <a:effectLst>
            <a:outerShdw blurRad="50800" dist="38100" dir="5400000" algn="t" rotWithShape="0">
              <a:prstClr val="black">
                <a:alpha val="40000"/>
              </a:prstClr>
            </a:outerShdw>
          </a:effectLst>
        </p:spPr>
        <p:txBody>
          <a:bodyPr lIns="68562" tIns="34281" rIns="68562" bIns="34281" anchor="ctr"/>
          <a:lstStyle/>
          <a:p>
            <a:pPr marR="0" lvl="0" indent="0" algn="ctr" defTabSz="-635" fontAlgn="auto">
              <a:lnSpc>
                <a:spcPct val="120000"/>
              </a:lnSpc>
              <a:spcBef>
                <a:spcPts val="0"/>
              </a:spcBef>
              <a:spcAft>
                <a:spcPts val="0"/>
              </a:spcAft>
              <a:buClrTx/>
              <a:buSzTx/>
              <a:buFontTx/>
              <a:buNone/>
            </a:pPr>
            <a:endParaRPr kumimoji="0" lang="zh-CN" altLang="en-US" b="1" i="0" u="none" strike="noStrike" kern="0" cap="none" spc="0" normalizeH="0" baseline="0" dirty="0">
              <a:ln>
                <a:noFill/>
              </a:ln>
              <a:solidFill>
                <a:srgbClr val="F9F9F9"/>
              </a:solidFill>
              <a:effectLst/>
              <a:uLnTx/>
              <a:uFillTx/>
              <a:latin typeface="微软雅黑" panose="020B0503020204020204" charset="-122"/>
              <a:ea typeface="微软雅黑" panose="020B0503020204020204" charset="-122"/>
            </a:endParaRPr>
          </a:p>
        </p:txBody>
      </p:sp>
      <p:sp>
        <p:nvSpPr>
          <p:cNvPr id="10" name="TextBox 15"/>
          <p:cNvSpPr txBox="1"/>
          <p:nvPr userDrawn="1"/>
        </p:nvSpPr>
        <p:spPr>
          <a:xfrm>
            <a:off x="8332205" y="225977"/>
            <a:ext cx="505158" cy="346249"/>
          </a:xfrm>
          <a:prstGeom prst="rect">
            <a:avLst/>
          </a:prstGeom>
          <a:noFill/>
        </p:spPr>
        <p:txBody>
          <a:bodyPr wrap="square" lIns="68562" tIns="34281" rIns="68562" bIns="34281" rtlCol="0">
            <a:spAutoFit/>
          </a:bodyPr>
          <a:lstStyle/>
          <a:p>
            <a:pPr algn="ctr"/>
            <a:fld id="{2EEF1883-7A0E-4F66-9932-E581691AD397}" type="slidenum">
              <a:rPr lang="zh-CN" altLang="en-US" sz="1800" smtClean="0">
                <a:solidFill>
                  <a:srgbClr val="0070C0"/>
                </a:solidFill>
                <a:latin typeface="Arial Unicode MS" panose="020B0604020202020204" pitchFamily="34" charset="-122"/>
                <a:ea typeface="Arial Unicode MS" panose="020B0604020202020204" pitchFamily="34" charset="-122"/>
                <a:cs typeface="Arial Unicode MS" panose="020B0604020202020204" pitchFamily="34" charset="-122"/>
              </a:rPr>
              <a:t>‹#›</a:t>
            </a:fld>
            <a:r>
              <a:rPr lang="zh-CN" altLang="en-US" sz="1800" dirty="0" smtClean="0">
                <a:solidFill>
                  <a:srgbClr val="0070C0"/>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en-US" sz="1800" b="0" dirty="0">
              <a:solidFill>
                <a:srgbClr val="0070C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1" name="椭圆 10"/>
          <p:cNvSpPr/>
          <p:nvPr userDrawn="1"/>
        </p:nvSpPr>
        <p:spPr>
          <a:xfrm>
            <a:off x="3195220" y="4637472"/>
            <a:ext cx="134965" cy="135000"/>
          </a:xfrm>
          <a:prstGeom prst="ellipse">
            <a:avLst/>
          </a:prstGeom>
          <a:solidFill>
            <a:srgbClr val="0070C0"/>
          </a:solidFill>
          <a:ln w="57150">
            <a:solidFill>
              <a:srgbClr val="EAE0DE"/>
            </a:solid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latin typeface="微软雅黑" panose="020B0503020204020204" charset="-122"/>
              <a:ea typeface="微软雅黑" panose="020B0503020204020204" charset="-122"/>
            </a:endParaRPr>
          </a:p>
        </p:txBody>
      </p:sp>
      <p:sp>
        <p:nvSpPr>
          <p:cNvPr id="12" name="椭圆 11"/>
          <p:cNvSpPr/>
          <p:nvPr userDrawn="1"/>
        </p:nvSpPr>
        <p:spPr>
          <a:xfrm>
            <a:off x="4538255" y="4637472"/>
            <a:ext cx="134965" cy="135000"/>
          </a:xfrm>
          <a:prstGeom prst="ellipse">
            <a:avLst/>
          </a:prstGeom>
          <a:solidFill>
            <a:srgbClr val="FF8500"/>
          </a:solidFill>
          <a:ln w="57150">
            <a:solidFill>
              <a:srgbClr val="EAE0DE"/>
            </a:solid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latin typeface="微软雅黑" panose="020B0503020204020204" charset="-122"/>
              <a:ea typeface="微软雅黑" panose="020B0503020204020204" charset="-122"/>
            </a:endParaRPr>
          </a:p>
        </p:txBody>
      </p:sp>
      <p:sp>
        <p:nvSpPr>
          <p:cNvPr id="13" name="椭圆 12"/>
          <p:cNvSpPr/>
          <p:nvPr userDrawn="1"/>
        </p:nvSpPr>
        <p:spPr>
          <a:xfrm>
            <a:off x="5854310" y="4637472"/>
            <a:ext cx="134965" cy="135000"/>
          </a:xfrm>
          <a:prstGeom prst="ellipse">
            <a:avLst/>
          </a:prstGeom>
          <a:solidFill>
            <a:srgbClr val="0070C0"/>
          </a:solidFill>
          <a:ln w="57150">
            <a:solidFill>
              <a:srgbClr val="EAE0DE"/>
            </a:solid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lvl="0" algn="ctr"/>
            <a:endParaRPr lang="zh-CN" altLang="en-US">
              <a:latin typeface="微软雅黑" panose="020B0503020204020204" charset="-122"/>
              <a:ea typeface="微软雅黑" panose="020B0503020204020204" charset="-122"/>
            </a:endParaRPr>
          </a:p>
        </p:txBody>
      </p:sp>
      <p:sp>
        <p:nvSpPr>
          <p:cNvPr id="14" name="椭圆 13"/>
          <p:cNvSpPr/>
          <p:nvPr userDrawn="1"/>
        </p:nvSpPr>
        <p:spPr>
          <a:xfrm>
            <a:off x="7170364" y="4637472"/>
            <a:ext cx="134965" cy="135000"/>
          </a:xfrm>
          <a:prstGeom prst="ellipse">
            <a:avLst/>
          </a:prstGeom>
          <a:solidFill>
            <a:srgbClr val="0070C0"/>
          </a:solidFill>
          <a:ln w="57150">
            <a:solidFill>
              <a:srgbClr val="EAE0DE"/>
            </a:solid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lvl="0" algn="ctr"/>
            <a:endParaRPr lang="zh-CN" altLang="en-US">
              <a:latin typeface="微软雅黑" panose="020B0503020204020204" charset="-122"/>
              <a:ea typeface="微软雅黑" panose="020B0503020204020204" charset="-122"/>
            </a:endParaRPr>
          </a:p>
        </p:txBody>
      </p:sp>
      <p:sp>
        <p:nvSpPr>
          <p:cNvPr id="15" name="椭圆 14"/>
          <p:cNvSpPr/>
          <p:nvPr userDrawn="1"/>
        </p:nvSpPr>
        <p:spPr>
          <a:xfrm>
            <a:off x="8486418" y="4637472"/>
            <a:ext cx="134965" cy="135000"/>
          </a:xfrm>
          <a:prstGeom prst="ellipse">
            <a:avLst/>
          </a:prstGeom>
          <a:solidFill>
            <a:srgbClr val="0070C0"/>
          </a:solidFill>
          <a:ln w="57150">
            <a:solidFill>
              <a:srgbClr val="EAE0DE"/>
            </a:solid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lvl="0" algn="ctr"/>
            <a:endParaRPr lang="zh-CN" altLang="en-US">
              <a:latin typeface="微软雅黑" panose="020B0503020204020204" charset="-122"/>
              <a:ea typeface="微软雅黑" panose="020B0503020204020204" charset="-122"/>
            </a:endParaRPr>
          </a:p>
        </p:txBody>
      </p:sp>
      <p:sp>
        <p:nvSpPr>
          <p:cNvPr id="23" name="文本框 4"/>
          <p:cNvSpPr txBox="1"/>
          <p:nvPr userDrawn="1"/>
        </p:nvSpPr>
        <p:spPr>
          <a:xfrm>
            <a:off x="2842906" y="4847573"/>
            <a:ext cx="907905" cy="223120"/>
          </a:xfrm>
          <a:prstGeom prst="rect">
            <a:avLst/>
          </a:prstGeom>
          <a:noFill/>
        </p:spPr>
        <p:txBody>
          <a:bodyPr wrap="none" lIns="68562" tIns="34281" rIns="68562" bIns="34281" rtlCol="0">
            <a:spAutoFit/>
          </a:bodyPr>
          <a:lstStyle/>
          <a:p>
            <a:pPr algn="ctr"/>
            <a:r>
              <a:rPr lang="zh-CN" altLang="en-US" sz="1000" kern="1200" dirty="0" smtClean="0">
                <a:solidFill>
                  <a:schemeClr val="bg1">
                    <a:lumMod val="50000"/>
                  </a:schemeClr>
                </a:solidFill>
                <a:latin typeface="微软雅黑" panose="020B0503020204020204" charset="-122"/>
                <a:ea typeface="微软雅黑" panose="020B0503020204020204" charset="-122"/>
                <a:cs typeface="+mn-cs"/>
              </a:rPr>
              <a:t>年度工作概述</a:t>
            </a:r>
          </a:p>
        </p:txBody>
      </p:sp>
      <p:sp>
        <p:nvSpPr>
          <p:cNvPr id="24" name="文本框 5"/>
          <p:cNvSpPr txBox="1"/>
          <p:nvPr userDrawn="1"/>
        </p:nvSpPr>
        <p:spPr>
          <a:xfrm>
            <a:off x="4080992" y="4847572"/>
            <a:ext cx="1061793" cy="253897"/>
          </a:xfrm>
          <a:prstGeom prst="rect">
            <a:avLst/>
          </a:prstGeom>
          <a:noFill/>
        </p:spPr>
        <p:txBody>
          <a:bodyPr wrap="none" lIns="68562" tIns="34281" rIns="68562" bIns="34281" rtlCol="0">
            <a:spAutoFit/>
          </a:bodyPr>
          <a:lstStyle/>
          <a:p>
            <a:pPr marL="0" algn="ctr" defTabSz="685165" rtl="0" eaLnBrk="1" latinLnBrk="0" hangingPunct="1"/>
            <a:r>
              <a:rPr lang="zh-CN" altLang="en-US" sz="1200" b="1" kern="1200" dirty="0" smtClean="0">
                <a:solidFill>
                  <a:srgbClr val="0070C0"/>
                </a:solidFill>
                <a:latin typeface="微软雅黑" panose="020B0503020204020204" charset="-122"/>
                <a:ea typeface="微软雅黑" panose="020B0503020204020204" charset="-122"/>
                <a:cs typeface="+mn-cs"/>
              </a:rPr>
              <a:t>工作完成情况</a:t>
            </a:r>
          </a:p>
        </p:txBody>
      </p:sp>
      <p:sp>
        <p:nvSpPr>
          <p:cNvPr id="25" name="文本框 7"/>
          <p:cNvSpPr txBox="1"/>
          <p:nvPr userDrawn="1"/>
        </p:nvSpPr>
        <p:spPr>
          <a:xfrm>
            <a:off x="5502275" y="4847573"/>
            <a:ext cx="907905" cy="223120"/>
          </a:xfrm>
          <a:prstGeom prst="rect">
            <a:avLst/>
          </a:prstGeom>
          <a:noFill/>
        </p:spPr>
        <p:txBody>
          <a:bodyPr wrap="none" lIns="68562" tIns="34281" rIns="68562" bIns="34281" rtlCol="0">
            <a:spAutoFit/>
          </a:bodyPr>
          <a:lstStyle/>
          <a:p>
            <a:pPr algn="ctr"/>
            <a:r>
              <a:rPr lang="zh-CN" altLang="en-US" sz="1000" dirty="0" smtClean="0">
                <a:solidFill>
                  <a:schemeClr val="bg1">
                    <a:lumMod val="50000"/>
                  </a:schemeClr>
                </a:solidFill>
                <a:latin typeface="微软雅黑" panose="020B0503020204020204" charset="-122"/>
                <a:ea typeface="微软雅黑" panose="020B0503020204020204" charset="-122"/>
              </a:rPr>
              <a:t>项目成果展示</a:t>
            </a:r>
          </a:p>
        </p:txBody>
      </p:sp>
      <p:sp>
        <p:nvSpPr>
          <p:cNvPr id="26" name="文本框 8"/>
          <p:cNvSpPr txBox="1"/>
          <p:nvPr userDrawn="1"/>
        </p:nvSpPr>
        <p:spPr>
          <a:xfrm>
            <a:off x="6798818" y="4847573"/>
            <a:ext cx="907905" cy="223120"/>
          </a:xfrm>
          <a:prstGeom prst="rect">
            <a:avLst/>
          </a:prstGeom>
          <a:noFill/>
        </p:spPr>
        <p:txBody>
          <a:bodyPr wrap="none" lIns="68562" tIns="34281" rIns="68562" bIns="34281" rtlCol="0">
            <a:spAutoFit/>
          </a:bodyPr>
          <a:lstStyle/>
          <a:p>
            <a:pPr algn="ctr"/>
            <a:r>
              <a:rPr lang="zh-CN" altLang="en-US" sz="1000" dirty="0" smtClean="0">
                <a:solidFill>
                  <a:schemeClr val="bg1">
                    <a:lumMod val="50000"/>
                  </a:schemeClr>
                </a:solidFill>
                <a:latin typeface="微软雅黑" panose="020B0503020204020204" charset="-122"/>
                <a:ea typeface="微软雅黑" panose="020B0503020204020204" charset="-122"/>
              </a:rPr>
              <a:t>工作不足之处</a:t>
            </a:r>
          </a:p>
        </p:txBody>
      </p:sp>
      <p:sp>
        <p:nvSpPr>
          <p:cNvPr id="27" name="文本框 9"/>
          <p:cNvSpPr txBox="1"/>
          <p:nvPr userDrawn="1"/>
        </p:nvSpPr>
        <p:spPr>
          <a:xfrm>
            <a:off x="8095362" y="4847573"/>
            <a:ext cx="907905" cy="223120"/>
          </a:xfrm>
          <a:prstGeom prst="rect">
            <a:avLst/>
          </a:prstGeom>
          <a:noFill/>
        </p:spPr>
        <p:txBody>
          <a:bodyPr wrap="none" lIns="68562" tIns="34281" rIns="68562" bIns="34281" rtlCol="0">
            <a:spAutoFit/>
          </a:bodyPr>
          <a:lstStyle/>
          <a:p>
            <a:pPr algn="ctr"/>
            <a:r>
              <a:rPr lang="zh-CN" altLang="en-US" sz="1000" dirty="0" smtClean="0">
                <a:solidFill>
                  <a:schemeClr val="bg1">
                    <a:lumMod val="50000"/>
                  </a:schemeClr>
                </a:solidFill>
                <a:latin typeface="微软雅黑" panose="020B0503020204020204" charset="-122"/>
                <a:ea typeface="微软雅黑" panose="020B0503020204020204" charset="-122"/>
              </a:rPr>
              <a:t>明年工作计划</a:t>
            </a:r>
          </a:p>
        </p:txBody>
      </p:sp>
      <p:sp>
        <p:nvSpPr>
          <p:cNvPr id="28" name="圆角矩形 27"/>
          <p:cNvSpPr/>
          <p:nvPr userDrawn="1"/>
        </p:nvSpPr>
        <p:spPr>
          <a:xfrm>
            <a:off x="4206993" y="4587974"/>
            <a:ext cx="809789" cy="270000"/>
          </a:xfrm>
          <a:prstGeom prst="roundRect">
            <a:avLst>
              <a:gd name="adj" fmla="val 5329"/>
            </a:avLst>
          </a:prstGeom>
          <a:gradFill>
            <a:gsLst>
              <a:gs pos="0">
                <a:srgbClr val="939292"/>
              </a:gs>
              <a:gs pos="80000">
                <a:srgbClr val="A6A6A7"/>
              </a:gs>
              <a:gs pos="100000">
                <a:srgbClr val="B6B0B2"/>
              </a:gs>
            </a:gsLst>
          </a:gradFill>
          <a:ln>
            <a:noFill/>
          </a:ln>
        </p:spPr>
        <p:style>
          <a:lnRef idx="1">
            <a:schemeClr val="accent3"/>
          </a:lnRef>
          <a:fillRef idx="3">
            <a:schemeClr val="accent3"/>
          </a:fillRef>
          <a:effectRef idx="2">
            <a:schemeClr val="accent3"/>
          </a:effectRef>
          <a:fontRef idx="minor">
            <a:schemeClr val="lt1"/>
          </a:fontRef>
        </p:style>
        <p:txBody>
          <a:bodyPr lIns="68562" tIns="34281" rIns="68562" bIns="34281" rtlCol="0" anchor="ctr"/>
          <a:lstStyle/>
          <a:p>
            <a:pPr algn="ctr"/>
            <a:endParaRPr lang="zh-CN" altLang="en-US">
              <a:latin typeface="微软雅黑" panose="020B0503020204020204" charset="-122"/>
              <a:ea typeface="微软雅黑" panose="020B0503020204020204" charset="-122"/>
            </a:endParaRPr>
          </a:p>
        </p:txBody>
      </p:sp>
      <p:sp>
        <p:nvSpPr>
          <p:cNvPr id="29" name="椭圆 28"/>
          <p:cNvSpPr/>
          <p:nvPr userDrawn="1"/>
        </p:nvSpPr>
        <p:spPr>
          <a:xfrm>
            <a:off x="4544405" y="4655474"/>
            <a:ext cx="134965" cy="135000"/>
          </a:xfrm>
          <a:prstGeom prst="ellipse">
            <a:avLst/>
          </a:prstGeom>
          <a:solidFill>
            <a:srgbClr val="0070C0"/>
          </a:solidFill>
          <a:ln w="57150">
            <a:solidFill>
              <a:srgbClr val="EAE0DE"/>
            </a:solid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latin typeface="微软雅黑" panose="020B0503020204020204" charset="-122"/>
              <a:ea typeface="微软雅黑" panose="020B0503020204020204" charset="-122"/>
            </a:endParaRPr>
          </a:p>
        </p:txBody>
      </p:sp>
    </p:spTree>
  </p:cSld>
  <p:clrMapOvr>
    <a:masterClrMapping/>
  </p:clrMapOvr>
  <p:transition spd="slow" advTm="1000">
    <p:cove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cxnSp>
        <p:nvCxnSpPr>
          <p:cNvPr id="5" name="直接连接符 4"/>
          <p:cNvCxnSpPr/>
          <p:nvPr userDrawn="1"/>
        </p:nvCxnSpPr>
        <p:spPr>
          <a:xfrm>
            <a:off x="3303174" y="4704972"/>
            <a:ext cx="523663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直角三角形 5"/>
          <p:cNvSpPr/>
          <p:nvPr userDrawn="1"/>
        </p:nvSpPr>
        <p:spPr>
          <a:xfrm>
            <a:off x="8837362" y="141481"/>
            <a:ext cx="80979" cy="56246"/>
          </a:xfrm>
          <a:prstGeom prst="rtTriangle">
            <a:avLst/>
          </a:prstGeom>
          <a:solidFill>
            <a:srgbClr val="F8F8F8">
              <a:alpha val="84706"/>
            </a:srgbClr>
          </a:solidFill>
          <a:ln w="3175" cap="flat" cmpd="sng" algn="ctr">
            <a:noFill/>
            <a:prstDash val="solid"/>
          </a:ln>
          <a:effectLst>
            <a:outerShdw blurRad="50800" dist="38100" dir="5400000" algn="t" rotWithShape="0">
              <a:prstClr val="black">
                <a:alpha val="40000"/>
              </a:prstClr>
            </a:outerShdw>
          </a:effectLst>
        </p:spPr>
        <p:txBody>
          <a:bodyPr lIns="68562" tIns="34281" rIns="68562" bIns="34281" anchor="ctr"/>
          <a:lstStyle/>
          <a:p>
            <a:pPr marR="0" lvl="0" indent="0" algn="ctr" defTabSz="-635" fontAlgn="auto">
              <a:lnSpc>
                <a:spcPct val="120000"/>
              </a:lnSpc>
              <a:spcBef>
                <a:spcPts val="0"/>
              </a:spcBef>
              <a:spcAft>
                <a:spcPts val="0"/>
              </a:spcAft>
              <a:buClrTx/>
              <a:buSzTx/>
              <a:buFontTx/>
              <a:buNone/>
            </a:pPr>
            <a:endParaRPr kumimoji="0" lang="zh-CN" altLang="en-US" b="1" i="0" u="none" strike="noStrike" kern="0" cap="none" spc="0" normalizeH="0" baseline="0">
              <a:ln>
                <a:noFill/>
              </a:ln>
              <a:solidFill>
                <a:srgbClr val="F9F9F9"/>
              </a:solidFill>
              <a:effectLst/>
              <a:uLnTx/>
              <a:uFillTx/>
              <a:latin typeface="微软雅黑" panose="020B0503020204020204" charset="-122"/>
              <a:ea typeface="微软雅黑" panose="020B0503020204020204" charset="-122"/>
            </a:endParaRPr>
          </a:p>
        </p:txBody>
      </p:sp>
      <p:sp>
        <p:nvSpPr>
          <p:cNvPr id="7" name="矩形 6"/>
          <p:cNvSpPr/>
          <p:nvPr userDrawn="1"/>
        </p:nvSpPr>
        <p:spPr>
          <a:xfrm>
            <a:off x="1" y="194184"/>
            <a:ext cx="890856" cy="297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p>
        </p:txBody>
      </p:sp>
      <p:sp>
        <p:nvSpPr>
          <p:cNvPr id="8" name="矩形 7"/>
          <p:cNvSpPr/>
          <p:nvPr userDrawn="1"/>
        </p:nvSpPr>
        <p:spPr>
          <a:xfrm>
            <a:off x="933207" y="194184"/>
            <a:ext cx="8210793" cy="297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p>
        </p:txBody>
      </p:sp>
      <p:sp>
        <p:nvSpPr>
          <p:cNvPr id="9" name="Rectangle 5"/>
          <p:cNvSpPr>
            <a:spLocks noChangeArrowheads="1"/>
          </p:cNvSpPr>
          <p:nvPr userDrawn="1"/>
        </p:nvSpPr>
        <p:spPr bwMode="auto">
          <a:xfrm rot="16200000">
            <a:off x="8346989" y="135858"/>
            <a:ext cx="475590" cy="505158"/>
          </a:xfrm>
          <a:custGeom>
            <a:avLst/>
            <a:gdLst/>
            <a:ahLst/>
            <a:cxnLst/>
            <a:rect l="l" t="t" r="r" b="b"/>
            <a:pathLst>
              <a:path w="4732299" h="655200">
                <a:moveTo>
                  <a:pt x="29842" y="0"/>
                </a:moveTo>
                <a:lnTo>
                  <a:pt x="4732299" y="0"/>
                </a:lnTo>
                <a:lnTo>
                  <a:pt x="4732299" y="655200"/>
                </a:lnTo>
                <a:lnTo>
                  <a:pt x="0" y="655200"/>
                </a:lnTo>
                <a:lnTo>
                  <a:pt x="0" y="651669"/>
                </a:lnTo>
                <a:lnTo>
                  <a:pt x="25384" y="651669"/>
                </a:lnTo>
                <a:lnTo>
                  <a:pt x="393662" y="323851"/>
                </a:lnTo>
                <a:close/>
              </a:path>
            </a:pathLst>
          </a:custGeom>
          <a:solidFill>
            <a:schemeClr val="bg1">
              <a:alpha val="85000"/>
            </a:schemeClr>
          </a:solidFill>
          <a:ln w="3175" cap="flat" cmpd="sng" algn="ctr">
            <a:noFill/>
            <a:prstDash val="solid"/>
          </a:ln>
          <a:effectLst>
            <a:outerShdw blurRad="50800" dist="38100" dir="5400000" algn="t" rotWithShape="0">
              <a:prstClr val="black">
                <a:alpha val="40000"/>
              </a:prstClr>
            </a:outerShdw>
          </a:effectLst>
        </p:spPr>
        <p:txBody>
          <a:bodyPr lIns="68562" tIns="34281" rIns="68562" bIns="34281" anchor="ctr"/>
          <a:lstStyle/>
          <a:p>
            <a:pPr marR="0" lvl="0" indent="0" algn="ctr" defTabSz="-635" fontAlgn="auto">
              <a:lnSpc>
                <a:spcPct val="120000"/>
              </a:lnSpc>
              <a:spcBef>
                <a:spcPts val="0"/>
              </a:spcBef>
              <a:spcAft>
                <a:spcPts val="0"/>
              </a:spcAft>
              <a:buClrTx/>
              <a:buSzTx/>
              <a:buFontTx/>
              <a:buNone/>
            </a:pPr>
            <a:endParaRPr kumimoji="0" lang="zh-CN" altLang="en-US" b="1" i="0" u="none" strike="noStrike" kern="0" cap="none" spc="0" normalizeH="0" baseline="0" dirty="0">
              <a:ln>
                <a:noFill/>
              </a:ln>
              <a:solidFill>
                <a:srgbClr val="F9F9F9"/>
              </a:solidFill>
              <a:effectLst/>
              <a:uLnTx/>
              <a:uFillTx/>
              <a:latin typeface="微软雅黑" panose="020B0503020204020204" charset="-122"/>
              <a:ea typeface="微软雅黑" panose="020B0503020204020204" charset="-122"/>
            </a:endParaRPr>
          </a:p>
        </p:txBody>
      </p:sp>
      <p:sp>
        <p:nvSpPr>
          <p:cNvPr id="10" name="TextBox 15"/>
          <p:cNvSpPr txBox="1"/>
          <p:nvPr userDrawn="1"/>
        </p:nvSpPr>
        <p:spPr>
          <a:xfrm>
            <a:off x="8332205" y="225977"/>
            <a:ext cx="505158" cy="346249"/>
          </a:xfrm>
          <a:prstGeom prst="rect">
            <a:avLst/>
          </a:prstGeom>
          <a:noFill/>
        </p:spPr>
        <p:txBody>
          <a:bodyPr wrap="square" lIns="68562" tIns="34281" rIns="68562" bIns="34281" rtlCol="0">
            <a:spAutoFit/>
          </a:bodyPr>
          <a:lstStyle/>
          <a:p>
            <a:pPr algn="ctr"/>
            <a:fld id="{2EEF1883-7A0E-4F66-9932-E581691AD397}" type="slidenum">
              <a:rPr lang="zh-CN" altLang="en-US" sz="1800" smtClean="0">
                <a:solidFill>
                  <a:srgbClr val="0070C0"/>
                </a:solidFill>
                <a:latin typeface="Arial Unicode MS" panose="020B0604020202020204" pitchFamily="34" charset="-122"/>
                <a:ea typeface="Arial Unicode MS" panose="020B0604020202020204" pitchFamily="34" charset="-122"/>
                <a:cs typeface="Arial Unicode MS" panose="020B0604020202020204" pitchFamily="34" charset="-122"/>
              </a:rPr>
              <a:t>‹#›</a:t>
            </a:fld>
            <a:r>
              <a:rPr lang="zh-CN" altLang="en-US" sz="1800" dirty="0" smtClean="0">
                <a:solidFill>
                  <a:srgbClr val="0070C0"/>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en-US" sz="1800" b="0" dirty="0">
              <a:solidFill>
                <a:srgbClr val="0070C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1" name="椭圆 10"/>
          <p:cNvSpPr/>
          <p:nvPr userDrawn="1"/>
        </p:nvSpPr>
        <p:spPr>
          <a:xfrm>
            <a:off x="3195220" y="4637472"/>
            <a:ext cx="134965" cy="135000"/>
          </a:xfrm>
          <a:prstGeom prst="ellipse">
            <a:avLst/>
          </a:prstGeom>
          <a:solidFill>
            <a:srgbClr val="0070C0"/>
          </a:solidFill>
          <a:ln w="57150">
            <a:solidFill>
              <a:srgbClr val="EAE0DE"/>
            </a:solid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latin typeface="微软雅黑" panose="020B0503020204020204" charset="-122"/>
              <a:ea typeface="微软雅黑" panose="020B0503020204020204" charset="-122"/>
            </a:endParaRPr>
          </a:p>
        </p:txBody>
      </p:sp>
      <p:sp>
        <p:nvSpPr>
          <p:cNvPr id="12" name="椭圆 11"/>
          <p:cNvSpPr/>
          <p:nvPr userDrawn="1"/>
        </p:nvSpPr>
        <p:spPr>
          <a:xfrm>
            <a:off x="4538255" y="4637472"/>
            <a:ext cx="134965" cy="135000"/>
          </a:xfrm>
          <a:prstGeom prst="ellipse">
            <a:avLst/>
          </a:prstGeom>
          <a:solidFill>
            <a:srgbClr val="0070C0"/>
          </a:solidFill>
          <a:ln w="57150">
            <a:solidFill>
              <a:srgbClr val="EAE0DE"/>
            </a:solid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latin typeface="微软雅黑" panose="020B0503020204020204" charset="-122"/>
              <a:ea typeface="微软雅黑" panose="020B0503020204020204" charset="-122"/>
            </a:endParaRPr>
          </a:p>
        </p:txBody>
      </p:sp>
      <p:sp>
        <p:nvSpPr>
          <p:cNvPr id="13" name="椭圆 12"/>
          <p:cNvSpPr/>
          <p:nvPr userDrawn="1"/>
        </p:nvSpPr>
        <p:spPr>
          <a:xfrm>
            <a:off x="5854310" y="4637472"/>
            <a:ext cx="134965" cy="135000"/>
          </a:xfrm>
          <a:prstGeom prst="ellipse">
            <a:avLst/>
          </a:prstGeom>
          <a:solidFill>
            <a:srgbClr val="FF8500"/>
          </a:solidFill>
          <a:ln w="57150">
            <a:solidFill>
              <a:srgbClr val="EAE0DE"/>
            </a:solid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lvl="0" algn="ctr"/>
            <a:endParaRPr lang="zh-CN" altLang="en-US">
              <a:latin typeface="微软雅黑" panose="020B0503020204020204" charset="-122"/>
              <a:ea typeface="微软雅黑" panose="020B0503020204020204" charset="-122"/>
            </a:endParaRPr>
          </a:p>
        </p:txBody>
      </p:sp>
      <p:sp>
        <p:nvSpPr>
          <p:cNvPr id="14" name="椭圆 13"/>
          <p:cNvSpPr/>
          <p:nvPr userDrawn="1"/>
        </p:nvSpPr>
        <p:spPr>
          <a:xfrm>
            <a:off x="7170364" y="4637472"/>
            <a:ext cx="134965" cy="135000"/>
          </a:xfrm>
          <a:prstGeom prst="ellipse">
            <a:avLst/>
          </a:prstGeom>
          <a:solidFill>
            <a:srgbClr val="0070C0"/>
          </a:solidFill>
          <a:ln w="57150">
            <a:solidFill>
              <a:srgbClr val="EAE0DE"/>
            </a:solid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lvl="0" algn="ctr"/>
            <a:endParaRPr lang="zh-CN" altLang="en-US">
              <a:latin typeface="微软雅黑" panose="020B0503020204020204" charset="-122"/>
              <a:ea typeface="微软雅黑" panose="020B0503020204020204" charset="-122"/>
            </a:endParaRPr>
          </a:p>
        </p:txBody>
      </p:sp>
      <p:sp>
        <p:nvSpPr>
          <p:cNvPr id="15" name="椭圆 14"/>
          <p:cNvSpPr/>
          <p:nvPr userDrawn="1"/>
        </p:nvSpPr>
        <p:spPr>
          <a:xfrm>
            <a:off x="8486418" y="4637472"/>
            <a:ext cx="134965" cy="135000"/>
          </a:xfrm>
          <a:prstGeom prst="ellipse">
            <a:avLst/>
          </a:prstGeom>
          <a:solidFill>
            <a:srgbClr val="0070C0"/>
          </a:solidFill>
          <a:ln w="57150">
            <a:solidFill>
              <a:srgbClr val="EAE0DE"/>
            </a:solid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lvl="0" algn="ctr"/>
            <a:endParaRPr lang="zh-CN" altLang="en-US">
              <a:latin typeface="微软雅黑" panose="020B0503020204020204" charset="-122"/>
              <a:ea typeface="微软雅黑" panose="020B0503020204020204" charset="-122"/>
            </a:endParaRPr>
          </a:p>
        </p:txBody>
      </p:sp>
      <p:sp>
        <p:nvSpPr>
          <p:cNvPr id="16" name="文本框 7"/>
          <p:cNvSpPr txBox="1"/>
          <p:nvPr userDrawn="1"/>
        </p:nvSpPr>
        <p:spPr>
          <a:xfrm>
            <a:off x="4199582" y="4829571"/>
            <a:ext cx="907905" cy="223120"/>
          </a:xfrm>
          <a:prstGeom prst="rect">
            <a:avLst/>
          </a:prstGeom>
          <a:noFill/>
        </p:spPr>
        <p:txBody>
          <a:bodyPr wrap="none" lIns="68562" tIns="34281" rIns="68562" bIns="34281" rtlCol="0">
            <a:spAutoFit/>
          </a:bodyPr>
          <a:lstStyle/>
          <a:p>
            <a:pPr algn="ctr"/>
            <a:r>
              <a:rPr lang="zh-CN" altLang="en-US" sz="1000" dirty="0" smtClean="0">
                <a:solidFill>
                  <a:schemeClr val="bg1">
                    <a:lumMod val="50000"/>
                  </a:schemeClr>
                </a:solidFill>
                <a:latin typeface="微软雅黑" panose="020B0503020204020204" charset="-122"/>
                <a:ea typeface="微软雅黑" panose="020B0503020204020204" charset="-122"/>
              </a:rPr>
              <a:t>工作完成情况</a:t>
            </a:r>
          </a:p>
        </p:txBody>
      </p:sp>
      <p:sp>
        <p:nvSpPr>
          <p:cNvPr id="17" name="文本框 10"/>
          <p:cNvSpPr txBox="1"/>
          <p:nvPr userDrawn="1"/>
        </p:nvSpPr>
        <p:spPr>
          <a:xfrm>
            <a:off x="6792668" y="4829571"/>
            <a:ext cx="907905" cy="223120"/>
          </a:xfrm>
          <a:prstGeom prst="rect">
            <a:avLst/>
          </a:prstGeom>
          <a:noFill/>
        </p:spPr>
        <p:txBody>
          <a:bodyPr wrap="none" lIns="68562" tIns="34281" rIns="68562" bIns="34281" rtlCol="0">
            <a:spAutoFit/>
          </a:bodyPr>
          <a:lstStyle/>
          <a:p>
            <a:pPr algn="ctr"/>
            <a:r>
              <a:rPr lang="zh-CN" altLang="en-US" sz="1000" dirty="0" smtClean="0">
                <a:solidFill>
                  <a:schemeClr val="bg1">
                    <a:lumMod val="50000"/>
                  </a:schemeClr>
                </a:solidFill>
                <a:latin typeface="微软雅黑" panose="020B0503020204020204" charset="-122"/>
                <a:ea typeface="微软雅黑" panose="020B0503020204020204" charset="-122"/>
              </a:rPr>
              <a:t>工作不足之处</a:t>
            </a:r>
          </a:p>
        </p:txBody>
      </p:sp>
      <p:sp>
        <p:nvSpPr>
          <p:cNvPr id="18" name="文本框 11"/>
          <p:cNvSpPr txBox="1"/>
          <p:nvPr userDrawn="1"/>
        </p:nvSpPr>
        <p:spPr>
          <a:xfrm>
            <a:off x="8089212" y="4829571"/>
            <a:ext cx="907905" cy="223120"/>
          </a:xfrm>
          <a:prstGeom prst="rect">
            <a:avLst/>
          </a:prstGeom>
          <a:noFill/>
        </p:spPr>
        <p:txBody>
          <a:bodyPr wrap="none" lIns="68562" tIns="34281" rIns="68562" bIns="34281" rtlCol="0">
            <a:spAutoFit/>
          </a:bodyPr>
          <a:lstStyle/>
          <a:p>
            <a:pPr algn="ctr"/>
            <a:r>
              <a:rPr lang="zh-CN" altLang="en-US" sz="1000" dirty="0" smtClean="0">
                <a:solidFill>
                  <a:schemeClr val="bg1">
                    <a:lumMod val="50000"/>
                  </a:schemeClr>
                </a:solidFill>
                <a:latin typeface="微软雅黑" panose="020B0503020204020204" charset="-122"/>
                <a:ea typeface="微软雅黑" panose="020B0503020204020204" charset="-122"/>
              </a:rPr>
              <a:t>明年工作计划</a:t>
            </a:r>
          </a:p>
        </p:txBody>
      </p:sp>
      <p:sp>
        <p:nvSpPr>
          <p:cNvPr id="19" name="圆角矩形 18"/>
          <p:cNvSpPr/>
          <p:nvPr userDrawn="1"/>
        </p:nvSpPr>
        <p:spPr>
          <a:xfrm>
            <a:off x="5516598" y="4569972"/>
            <a:ext cx="809789" cy="270000"/>
          </a:xfrm>
          <a:prstGeom prst="roundRect">
            <a:avLst>
              <a:gd name="adj" fmla="val 5329"/>
            </a:avLst>
          </a:prstGeom>
          <a:gradFill>
            <a:gsLst>
              <a:gs pos="0">
                <a:srgbClr val="939292"/>
              </a:gs>
              <a:gs pos="80000">
                <a:srgbClr val="A6A6A7"/>
              </a:gs>
              <a:gs pos="100000">
                <a:srgbClr val="B6B0B2"/>
              </a:gs>
            </a:gsLst>
          </a:gradFill>
          <a:ln>
            <a:noFill/>
          </a:ln>
        </p:spPr>
        <p:style>
          <a:lnRef idx="1">
            <a:schemeClr val="accent3"/>
          </a:lnRef>
          <a:fillRef idx="3">
            <a:schemeClr val="accent3"/>
          </a:fillRef>
          <a:effectRef idx="2">
            <a:schemeClr val="accent3"/>
          </a:effectRef>
          <a:fontRef idx="minor">
            <a:schemeClr val="lt1"/>
          </a:fontRef>
        </p:style>
        <p:txBody>
          <a:bodyPr lIns="68562" tIns="34281" rIns="68562" bIns="34281" rtlCol="0" anchor="ctr"/>
          <a:lstStyle/>
          <a:p>
            <a:pPr algn="ctr"/>
            <a:endParaRPr lang="zh-CN" altLang="en-US">
              <a:latin typeface="微软雅黑" panose="020B0503020204020204" charset="-122"/>
              <a:ea typeface="微软雅黑" panose="020B0503020204020204" charset="-122"/>
            </a:endParaRPr>
          </a:p>
        </p:txBody>
      </p:sp>
      <p:sp>
        <p:nvSpPr>
          <p:cNvPr id="20" name="文本框 13"/>
          <p:cNvSpPr txBox="1"/>
          <p:nvPr userDrawn="1"/>
        </p:nvSpPr>
        <p:spPr>
          <a:xfrm>
            <a:off x="2836756" y="4829571"/>
            <a:ext cx="907905" cy="223120"/>
          </a:xfrm>
          <a:prstGeom prst="rect">
            <a:avLst/>
          </a:prstGeom>
          <a:noFill/>
        </p:spPr>
        <p:txBody>
          <a:bodyPr wrap="none" lIns="68562" tIns="34281" rIns="68562" bIns="34281" rtlCol="0">
            <a:spAutoFit/>
          </a:bodyPr>
          <a:lstStyle/>
          <a:p>
            <a:pPr algn="ctr"/>
            <a:r>
              <a:rPr lang="zh-CN" altLang="en-US" sz="1000" kern="1200" dirty="0" smtClean="0">
                <a:solidFill>
                  <a:schemeClr val="bg1">
                    <a:lumMod val="50000"/>
                  </a:schemeClr>
                </a:solidFill>
                <a:latin typeface="微软雅黑" panose="020B0503020204020204" charset="-122"/>
                <a:ea typeface="微软雅黑" panose="020B0503020204020204" charset="-122"/>
                <a:cs typeface="+mn-cs"/>
              </a:rPr>
              <a:t>年度工作概述</a:t>
            </a:r>
          </a:p>
        </p:txBody>
      </p:sp>
      <p:sp>
        <p:nvSpPr>
          <p:cNvPr id="21" name="椭圆 20"/>
          <p:cNvSpPr/>
          <p:nvPr userDrawn="1"/>
        </p:nvSpPr>
        <p:spPr>
          <a:xfrm>
            <a:off x="5854310" y="4637472"/>
            <a:ext cx="134965" cy="135000"/>
          </a:xfrm>
          <a:prstGeom prst="ellipse">
            <a:avLst/>
          </a:prstGeom>
          <a:solidFill>
            <a:srgbClr val="0070C0"/>
          </a:solidFill>
          <a:ln w="57150">
            <a:solidFill>
              <a:srgbClr val="EAE0DE"/>
            </a:solid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lvl="0" algn="ctr"/>
            <a:endParaRPr lang="zh-CN" altLang="en-US">
              <a:latin typeface="微软雅黑" panose="020B0503020204020204" charset="-122"/>
              <a:ea typeface="微软雅黑" panose="020B0503020204020204" charset="-122"/>
            </a:endParaRPr>
          </a:p>
        </p:txBody>
      </p:sp>
      <p:sp>
        <p:nvSpPr>
          <p:cNvPr id="22" name="文本框 15"/>
          <p:cNvSpPr txBox="1"/>
          <p:nvPr userDrawn="1"/>
        </p:nvSpPr>
        <p:spPr>
          <a:xfrm>
            <a:off x="5390596" y="4829570"/>
            <a:ext cx="1061793" cy="253897"/>
          </a:xfrm>
          <a:prstGeom prst="rect">
            <a:avLst/>
          </a:prstGeom>
          <a:noFill/>
        </p:spPr>
        <p:txBody>
          <a:bodyPr wrap="none" lIns="68562" tIns="34281" rIns="68562" bIns="34281" rtlCol="0">
            <a:spAutoFit/>
          </a:bodyPr>
          <a:lstStyle/>
          <a:p>
            <a:pPr marL="0" algn="ctr" defTabSz="685165" rtl="0" eaLnBrk="1" latinLnBrk="0" hangingPunct="1"/>
            <a:r>
              <a:rPr lang="zh-CN" altLang="en-US" sz="1200" b="1" kern="1200" dirty="0" smtClean="0">
                <a:solidFill>
                  <a:srgbClr val="0070C0"/>
                </a:solidFill>
                <a:latin typeface="微软雅黑" panose="020B0503020204020204" charset="-122"/>
                <a:ea typeface="微软雅黑" panose="020B0503020204020204" charset="-122"/>
                <a:cs typeface="+mn-cs"/>
              </a:rPr>
              <a:t>项目成果展示</a:t>
            </a:r>
          </a:p>
        </p:txBody>
      </p:sp>
    </p:spTree>
  </p:cSld>
  <p:clrMapOvr>
    <a:masterClrMapping/>
  </p:clrMapOvr>
  <p:transition spd="slow" advTm="1000">
    <p:cove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cxnSp>
        <p:nvCxnSpPr>
          <p:cNvPr id="5" name="直接连接符 4"/>
          <p:cNvCxnSpPr/>
          <p:nvPr userDrawn="1"/>
        </p:nvCxnSpPr>
        <p:spPr>
          <a:xfrm>
            <a:off x="3303174" y="4704972"/>
            <a:ext cx="523663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直角三角形 5"/>
          <p:cNvSpPr/>
          <p:nvPr userDrawn="1"/>
        </p:nvSpPr>
        <p:spPr>
          <a:xfrm>
            <a:off x="8837362" y="141481"/>
            <a:ext cx="80979" cy="56246"/>
          </a:xfrm>
          <a:prstGeom prst="rtTriangle">
            <a:avLst/>
          </a:prstGeom>
          <a:solidFill>
            <a:srgbClr val="F8F8F8">
              <a:alpha val="84706"/>
            </a:srgbClr>
          </a:solidFill>
          <a:ln w="3175" cap="flat" cmpd="sng" algn="ctr">
            <a:noFill/>
            <a:prstDash val="solid"/>
          </a:ln>
          <a:effectLst>
            <a:outerShdw blurRad="50800" dist="38100" dir="5400000" algn="t" rotWithShape="0">
              <a:prstClr val="black">
                <a:alpha val="40000"/>
              </a:prstClr>
            </a:outerShdw>
          </a:effectLst>
        </p:spPr>
        <p:txBody>
          <a:bodyPr lIns="68562" tIns="34281" rIns="68562" bIns="34281" anchor="ctr"/>
          <a:lstStyle/>
          <a:p>
            <a:pPr marR="0" lvl="0" indent="0" algn="ctr" defTabSz="-635" fontAlgn="auto">
              <a:lnSpc>
                <a:spcPct val="120000"/>
              </a:lnSpc>
              <a:spcBef>
                <a:spcPts val="0"/>
              </a:spcBef>
              <a:spcAft>
                <a:spcPts val="0"/>
              </a:spcAft>
              <a:buClrTx/>
              <a:buSzTx/>
              <a:buFontTx/>
              <a:buNone/>
            </a:pPr>
            <a:endParaRPr kumimoji="0" lang="zh-CN" altLang="en-US" b="1" i="0" u="none" strike="noStrike" kern="0" cap="none" spc="0" normalizeH="0" baseline="0">
              <a:ln>
                <a:noFill/>
              </a:ln>
              <a:solidFill>
                <a:srgbClr val="F9F9F9"/>
              </a:solidFill>
              <a:effectLst/>
              <a:uLnTx/>
              <a:uFillTx/>
              <a:latin typeface="微软雅黑" panose="020B0503020204020204" charset="-122"/>
              <a:ea typeface="微软雅黑" panose="020B0503020204020204" charset="-122"/>
            </a:endParaRPr>
          </a:p>
        </p:txBody>
      </p:sp>
      <p:sp>
        <p:nvSpPr>
          <p:cNvPr id="7" name="矩形 6"/>
          <p:cNvSpPr/>
          <p:nvPr userDrawn="1"/>
        </p:nvSpPr>
        <p:spPr>
          <a:xfrm>
            <a:off x="1" y="194184"/>
            <a:ext cx="890856" cy="297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p>
        </p:txBody>
      </p:sp>
      <p:sp>
        <p:nvSpPr>
          <p:cNvPr id="8" name="矩形 7"/>
          <p:cNvSpPr/>
          <p:nvPr userDrawn="1"/>
        </p:nvSpPr>
        <p:spPr>
          <a:xfrm>
            <a:off x="933207" y="194184"/>
            <a:ext cx="8210793" cy="297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p>
        </p:txBody>
      </p:sp>
      <p:sp>
        <p:nvSpPr>
          <p:cNvPr id="9" name="Rectangle 5"/>
          <p:cNvSpPr>
            <a:spLocks noChangeArrowheads="1"/>
          </p:cNvSpPr>
          <p:nvPr userDrawn="1"/>
        </p:nvSpPr>
        <p:spPr bwMode="auto">
          <a:xfrm rot="16200000">
            <a:off x="8346989" y="135858"/>
            <a:ext cx="475590" cy="505158"/>
          </a:xfrm>
          <a:custGeom>
            <a:avLst/>
            <a:gdLst/>
            <a:ahLst/>
            <a:cxnLst/>
            <a:rect l="l" t="t" r="r" b="b"/>
            <a:pathLst>
              <a:path w="4732299" h="655200">
                <a:moveTo>
                  <a:pt x="29842" y="0"/>
                </a:moveTo>
                <a:lnTo>
                  <a:pt x="4732299" y="0"/>
                </a:lnTo>
                <a:lnTo>
                  <a:pt x="4732299" y="655200"/>
                </a:lnTo>
                <a:lnTo>
                  <a:pt x="0" y="655200"/>
                </a:lnTo>
                <a:lnTo>
                  <a:pt x="0" y="651669"/>
                </a:lnTo>
                <a:lnTo>
                  <a:pt x="25384" y="651669"/>
                </a:lnTo>
                <a:lnTo>
                  <a:pt x="393662" y="323851"/>
                </a:lnTo>
                <a:close/>
              </a:path>
            </a:pathLst>
          </a:custGeom>
          <a:solidFill>
            <a:schemeClr val="bg1">
              <a:alpha val="85000"/>
            </a:schemeClr>
          </a:solidFill>
          <a:ln w="3175" cap="flat" cmpd="sng" algn="ctr">
            <a:noFill/>
            <a:prstDash val="solid"/>
          </a:ln>
          <a:effectLst>
            <a:outerShdw blurRad="50800" dist="38100" dir="5400000" algn="t" rotWithShape="0">
              <a:prstClr val="black">
                <a:alpha val="40000"/>
              </a:prstClr>
            </a:outerShdw>
          </a:effectLst>
        </p:spPr>
        <p:txBody>
          <a:bodyPr lIns="68562" tIns="34281" rIns="68562" bIns="34281" anchor="ctr"/>
          <a:lstStyle/>
          <a:p>
            <a:pPr marR="0" lvl="0" indent="0" algn="ctr" defTabSz="-635" fontAlgn="auto">
              <a:lnSpc>
                <a:spcPct val="120000"/>
              </a:lnSpc>
              <a:spcBef>
                <a:spcPts val="0"/>
              </a:spcBef>
              <a:spcAft>
                <a:spcPts val="0"/>
              </a:spcAft>
              <a:buClrTx/>
              <a:buSzTx/>
              <a:buFontTx/>
              <a:buNone/>
            </a:pPr>
            <a:endParaRPr kumimoji="0" lang="zh-CN" altLang="en-US" b="1" i="0" u="none" strike="noStrike" kern="0" cap="none" spc="0" normalizeH="0" baseline="0" dirty="0">
              <a:ln>
                <a:noFill/>
              </a:ln>
              <a:solidFill>
                <a:srgbClr val="F9F9F9"/>
              </a:solidFill>
              <a:effectLst/>
              <a:uLnTx/>
              <a:uFillTx/>
              <a:latin typeface="微软雅黑" panose="020B0503020204020204" charset="-122"/>
              <a:ea typeface="微软雅黑" panose="020B0503020204020204" charset="-122"/>
            </a:endParaRPr>
          </a:p>
        </p:txBody>
      </p:sp>
      <p:sp>
        <p:nvSpPr>
          <p:cNvPr id="10" name="TextBox 15"/>
          <p:cNvSpPr txBox="1"/>
          <p:nvPr userDrawn="1"/>
        </p:nvSpPr>
        <p:spPr>
          <a:xfrm>
            <a:off x="8332205" y="225977"/>
            <a:ext cx="505158" cy="346249"/>
          </a:xfrm>
          <a:prstGeom prst="rect">
            <a:avLst/>
          </a:prstGeom>
          <a:noFill/>
        </p:spPr>
        <p:txBody>
          <a:bodyPr wrap="square" lIns="68562" tIns="34281" rIns="68562" bIns="34281" rtlCol="0">
            <a:spAutoFit/>
          </a:bodyPr>
          <a:lstStyle/>
          <a:p>
            <a:pPr algn="ctr"/>
            <a:fld id="{2EEF1883-7A0E-4F66-9932-E581691AD397}" type="slidenum">
              <a:rPr lang="zh-CN" altLang="en-US" sz="1800" smtClean="0">
                <a:solidFill>
                  <a:srgbClr val="0070C0"/>
                </a:solidFill>
                <a:latin typeface="Arial Unicode MS" panose="020B0604020202020204" pitchFamily="34" charset="-122"/>
                <a:ea typeface="Arial Unicode MS" panose="020B0604020202020204" pitchFamily="34" charset="-122"/>
                <a:cs typeface="Arial Unicode MS" panose="020B0604020202020204" pitchFamily="34" charset="-122"/>
              </a:rPr>
              <a:t>‹#›</a:t>
            </a:fld>
            <a:r>
              <a:rPr lang="zh-CN" altLang="en-US" sz="1800" dirty="0" smtClean="0">
                <a:solidFill>
                  <a:srgbClr val="0070C0"/>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en-US" sz="1800" b="0" dirty="0">
              <a:solidFill>
                <a:srgbClr val="0070C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1" name="椭圆 10"/>
          <p:cNvSpPr/>
          <p:nvPr userDrawn="1"/>
        </p:nvSpPr>
        <p:spPr>
          <a:xfrm>
            <a:off x="3195220" y="4637472"/>
            <a:ext cx="134965" cy="135000"/>
          </a:xfrm>
          <a:prstGeom prst="ellipse">
            <a:avLst/>
          </a:prstGeom>
          <a:solidFill>
            <a:srgbClr val="0070C0"/>
          </a:solidFill>
          <a:ln w="57150">
            <a:solidFill>
              <a:srgbClr val="EAE0DE"/>
            </a:solid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latin typeface="微软雅黑" panose="020B0503020204020204" charset="-122"/>
              <a:ea typeface="微软雅黑" panose="020B0503020204020204" charset="-122"/>
            </a:endParaRPr>
          </a:p>
        </p:txBody>
      </p:sp>
      <p:sp>
        <p:nvSpPr>
          <p:cNvPr id="12" name="椭圆 11"/>
          <p:cNvSpPr/>
          <p:nvPr userDrawn="1"/>
        </p:nvSpPr>
        <p:spPr>
          <a:xfrm>
            <a:off x="4538255" y="4637472"/>
            <a:ext cx="134965" cy="135000"/>
          </a:xfrm>
          <a:prstGeom prst="ellipse">
            <a:avLst/>
          </a:prstGeom>
          <a:solidFill>
            <a:srgbClr val="0070C0"/>
          </a:solidFill>
          <a:ln w="57150">
            <a:solidFill>
              <a:srgbClr val="EAE0DE"/>
            </a:solid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latin typeface="微软雅黑" panose="020B0503020204020204" charset="-122"/>
              <a:ea typeface="微软雅黑" panose="020B0503020204020204" charset="-122"/>
            </a:endParaRPr>
          </a:p>
        </p:txBody>
      </p:sp>
      <p:sp>
        <p:nvSpPr>
          <p:cNvPr id="13" name="椭圆 12"/>
          <p:cNvSpPr/>
          <p:nvPr userDrawn="1"/>
        </p:nvSpPr>
        <p:spPr>
          <a:xfrm>
            <a:off x="5854310" y="4637472"/>
            <a:ext cx="134965" cy="135000"/>
          </a:xfrm>
          <a:prstGeom prst="ellipse">
            <a:avLst/>
          </a:prstGeom>
          <a:solidFill>
            <a:srgbClr val="0070C0"/>
          </a:solidFill>
          <a:ln w="57150">
            <a:solidFill>
              <a:srgbClr val="EAE0DE"/>
            </a:solid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lvl="0" algn="ctr"/>
            <a:endParaRPr lang="zh-CN" altLang="en-US">
              <a:latin typeface="微软雅黑" panose="020B0503020204020204" charset="-122"/>
              <a:ea typeface="微软雅黑" panose="020B0503020204020204" charset="-122"/>
            </a:endParaRPr>
          </a:p>
        </p:txBody>
      </p:sp>
      <p:sp>
        <p:nvSpPr>
          <p:cNvPr id="14" name="椭圆 13"/>
          <p:cNvSpPr/>
          <p:nvPr userDrawn="1"/>
        </p:nvSpPr>
        <p:spPr>
          <a:xfrm>
            <a:off x="7170364" y="4637472"/>
            <a:ext cx="134965" cy="135000"/>
          </a:xfrm>
          <a:prstGeom prst="ellipse">
            <a:avLst/>
          </a:prstGeom>
          <a:solidFill>
            <a:srgbClr val="FF8500"/>
          </a:solidFill>
          <a:ln w="57150">
            <a:solidFill>
              <a:srgbClr val="EAE0DE"/>
            </a:solid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lvl="0" algn="ctr"/>
            <a:endParaRPr lang="zh-CN" altLang="en-US">
              <a:latin typeface="微软雅黑" panose="020B0503020204020204" charset="-122"/>
              <a:ea typeface="微软雅黑" panose="020B0503020204020204" charset="-122"/>
            </a:endParaRPr>
          </a:p>
        </p:txBody>
      </p:sp>
      <p:sp>
        <p:nvSpPr>
          <p:cNvPr id="15" name="椭圆 14"/>
          <p:cNvSpPr/>
          <p:nvPr userDrawn="1"/>
        </p:nvSpPr>
        <p:spPr>
          <a:xfrm>
            <a:off x="8486418" y="4637472"/>
            <a:ext cx="134965" cy="135000"/>
          </a:xfrm>
          <a:prstGeom prst="ellipse">
            <a:avLst/>
          </a:prstGeom>
          <a:solidFill>
            <a:srgbClr val="0070C0"/>
          </a:solidFill>
          <a:ln w="57150">
            <a:solidFill>
              <a:srgbClr val="EAE0DE"/>
            </a:solid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lvl="0" algn="ctr"/>
            <a:endParaRPr lang="zh-CN" altLang="en-US">
              <a:latin typeface="微软雅黑" panose="020B0503020204020204" charset="-122"/>
              <a:ea typeface="微软雅黑" panose="020B0503020204020204" charset="-122"/>
            </a:endParaRPr>
          </a:p>
        </p:txBody>
      </p:sp>
      <p:sp>
        <p:nvSpPr>
          <p:cNvPr id="16" name="文本框 15"/>
          <p:cNvSpPr txBox="1"/>
          <p:nvPr userDrawn="1"/>
        </p:nvSpPr>
        <p:spPr>
          <a:xfrm>
            <a:off x="4235164" y="4838115"/>
            <a:ext cx="907905" cy="223120"/>
          </a:xfrm>
          <a:prstGeom prst="rect">
            <a:avLst/>
          </a:prstGeom>
          <a:noFill/>
        </p:spPr>
        <p:txBody>
          <a:bodyPr wrap="none" lIns="68562" tIns="34281" rIns="68562" bIns="34281" rtlCol="0">
            <a:spAutoFit/>
          </a:bodyPr>
          <a:lstStyle/>
          <a:p>
            <a:pPr algn="ctr"/>
            <a:r>
              <a:rPr lang="zh-CN" altLang="en-US" sz="1000" dirty="0" smtClean="0">
                <a:solidFill>
                  <a:schemeClr val="bg1">
                    <a:lumMod val="50000"/>
                  </a:schemeClr>
                </a:solidFill>
                <a:latin typeface="微软雅黑" panose="020B0503020204020204" charset="-122"/>
                <a:ea typeface="微软雅黑" panose="020B0503020204020204" charset="-122"/>
              </a:rPr>
              <a:t>工作完成情况</a:t>
            </a:r>
          </a:p>
        </p:txBody>
      </p:sp>
      <p:sp>
        <p:nvSpPr>
          <p:cNvPr id="17" name="文本框 17"/>
          <p:cNvSpPr txBox="1"/>
          <p:nvPr userDrawn="1"/>
        </p:nvSpPr>
        <p:spPr>
          <a:xfrm>
            <a:off x="5531707" y="4838115"/>
            <a:ext cx="907905" cy="223120"/>
          </a:xfrm>
          <a:prstGeom prst="rect">
            <a:avLst/>
          </a:prstGeom>
          <a:noFill/>
        </p:spPr>
        <p:txBody>
          <a:bodyPr wrap="none" lIns="68562" tIns="34281" rIns="68562" bIns="34281" rtlCol="0">
            <a:spAutoFit/>
          </a:bodyPr>
          <a:lstStyle/>
          <a:p>
            <a:pPr algn="ctr"/>
            <a:r>
              <a:rPr lang="zh-CN" altLang="en-US" sz="1000" dirty="0" smtClean="0">
                <a:solidFill>
                  <a:schemeClr val="bg1">
                    <a:lumMod val="50000"/>
                  </a:schemeClr>
                </a:solidFill>
                <a:latin typeface="微软雅黑" panose="020B0503020204020204" charset="-122"/>
                <a:ea typeface="微软雅黑" panose="020B0503020204020204" charset="-122"/>
              </a:rPr>
              <a:t>项目成果展示</a:t>
            </a:r>
          </a:p>
        </p:txBody>
      </p:sp>
      <p:sp>
        <p:nvSpPr>
          <p:cNvPr id="18" name="文本框 19"/>
          <p:cNvSpPr txBox="1"/>
          <p:nvPr userDrawn="1"/>
        </p:nvSpPr>
        <p:spPr>
          <a:xfrm>
            <a:off x="8124794" y="4838115"/>
            <a:ext cx="907905" cy="223120"/>
          </a:xfrm>
          <a:prstGeom prst="rect">
            <a:avLst/>
          </a:prstGeom>
          <a:noFill/>
        </p:spPr>
        <p:txBody>
          <a:bodyPr wrap="none" lIns="68562" tIns="34281" rIns="68562" bIns="34281" rtlCol="0">
            <a:spAutoFit/>
          </a:bodyPr>
          <a:lstStyle/>
          <a:p>
            <a:pPr algn="ctr"/>
            <a:r>
              <a:rPr lang="zh-CN" altLang="en-US" sz="1000" dirty="0" smtClean="0">
                <a:solidFill>
                  <a:schemeClr val="bg1">
                    <a:lumMod val="50000"/>
                  </a:schemeClr>
                </a:solidFill>
                <a:latin typeface="微软雅黑" panose="020B0503020204020204" charset="-122"/>
                <a:ea typeface="微软雅黑" panose="020B0503020204020204" charset="-122"/>
              </a:rPr>
              <a:t>明年工作计划</a:t>
            </a:r>
          </a:p>
        </p:txBody>
      </p:sp>
      <p:sp>
        <p:nvSpPr>
          <p:cNvPr id="19" name="文本框 20"/>
          <p:cNvSpPr txBox="1"/>
          <p:nvPr userDrawn="1"/>
        </p:nvSpPr>
        <p:spPr>
          <a:xfrm>
            <a:off x="2872338" y="4838115"/>
            <a:ext cx="907905" cy="223120"/>
          </a:xfrm>
          <a:prstGeom prst="rect">
            <a:avLst/>
          </a:prstGeom>
          <a:noFill/>
        </p:spPr>
        <p:txBody>
          <a:bodyPr wrap="none" lIns="68562" tIns="34281" rIns="68562" bIns="34281" rtlCol="0">
            <a:spAutoFit/>
          </a:bodyPr>
          <a:lstStyle/>
          <a:p>
            <a:pPr algn="ctr"/>
            <a:r>
              <a:rPr lang="zh-CN" altLang="en-US" sz="1000" kern="1200" dirty="0" smtClean="0">
                <a:solidFill>
                  <a:schemeClr val="bg1">
                    <a:lumMod val="50000"/>
                  </a:schemeClr>
                </a:solidFill>
                <a:latin typeface="微软雅黑" panose="020B0503020204020204" charset="-122"/>
                <a:ea typeface="微软雅黑" panose="020B0503020204020204" charset="-122"/>
                <a:cs typeface="+mn-cs"/>
              </a:rPr>
              <a:t>年度工作概述</a:t>
            </a:r>
          </a:p>
        </p:txBody>
      </p:sp>
      <p:sp>
        <p:nvSpPr>
          <p:cNvPr id="20" name="文本框 21"/>
          <p:cNvSpPr txBox="1"/>
          <p:nvPr userDrawn="1"/>
        </p:nvSpPr>
        <p:spPr>
          <a:xfrm>
            <a:off x="6751306" y="4838114"/>
            <a:ext cx="1061793" cy="253897"/>
          </a:xfrm>
          <a:prstGeom prst="rect">
            <a:avLst/>
          </a:prstGeom>
          <a:noFill/>
        </p:spPr>
        <p:txBody>
          <a:bodyPr wrap="none" lIns="68562" tIns="34281" rIns="68562" bIns="34281" rtlCol="0">
            <a:spAutoFit/>
          </a:bodyPr>
          <a:lstStyle/>
          <a:p>
            <a:pPr algn="ctr"/>
            <a:r>
              <a:rPr lang="zh-CN" altLang="en-US" sz="1200" b="1" kern="1200" dirty="0" smtClean="0">
                <a:solidFill>
                  <a:srgbClr val="0070C0"/>
                </a:solidFill>
                <a:latin typeface="微软雅黑" panose="020B0503020204020204" charset="-122"/>
                <a:ea typeface="微软雅黑" panose="020B0503020204020204" charset="-122"/>
                <a:cs typeface="+mn-cs"/>
              </a:rPr>
              <a:t>工作不足之处</a:t>
            </a:r>
          </a:p>
        </p:txBody>
      </p:sp>
      <p:sp>
        <p:nvSpPr>
          <p:cNvPr id="21" name="圆角矩形 20"/>
          <p:cNvSpPr/>
          <p:nvPr userDrawn="1"/>
        </p:nvSpPr>
        <p:spPr>
          <a:xfrm>
            <a:off x="6868534" y="4578516"/>
            <a:ext cx="809789" cy="270000"/>
          </a:xfrm>
          <a:prstGeom prst="roundRect">
            <a:avLst>
              <a:gd name="adj" fmla="val 5329"/>
            </a:avLst>
          </a:prstGeom>
          <a:gradFill>
            <a:gsLst>
              <a:gs pos="0">
                <a:srgbClr val="939292"/>
              </a:gs>
              <a:gs pos="80000">
                <a:srgbClr val="A6A6A7"/>
              </a:gs>
              <a:gs pos="100000">
                <a:srgbClr val="B6B0B2"/>
              </a:gs>
            </a:gsLst>
          </a:gradFill>
          <a:ln>
            <a:noFill/>
          </a:ln>
        </p:spPr>
        <p:style>
          <a:lnRef idx="1">
            <a:schemeClr val="accent3"/>
          </a:lnRef>
          <a:fillRef idx="3">
            <a:schemeClr val="accent3"/>
          </a:fillRef>
          <a:effectRef idx="2">
            <a:schemeClr val="accent3"/>
          </a:effectRef>
          <a:fontRef idx="minor">
            <a:schemeClr val="lt1"/>
          </a:fontRef>
        </p:style>
        <p:txBody>
          <a:bodyPr lIns="68562" tIns="34281" rIns="68562" bIns="34281" rtlCol="0" anchor="ctr"/>
          <a:lstStyle/>
          <a:p>
            <a:pPr algn="ctr"/>
            <a:endParaRPr lang="zh-CN" altLang="en-US">
              <a:latin typeface="微软雅黑" panose="020B0503020204020204" charset="-122"/>
              <a:ea typeface="微软雅黑" panose="020B0503020204020204" charset="-122"/>
            </a:endParaRPr>
          </a:p>
        </p:txBody>
      </p:sp>
      <p:sp>
        <p:nvSpPr>
          <p:cNvPr id="22" name="椭圆 21"/>
          <p:cNvSpPr/>
          <p:nvPr userDrawn="1"/>
        </p:nvSpPr>
        <p:spPr>
          <a:xfrm>
            <a:off x="7205946" y="4646016"/>
            <a:ext cx="134965" cy="135000"/>
          </a:xfrm>
          <a:prstGeom prst="ellipse">
            <a:avLst/>
          </a:prstGeom>
          <a:solidFill>
            <a:srgbClr val="0070C0"/>
          </a:solidFill>
          <a:ln w="57150">
            <a:solidFill>
              <a:srgbClr val="EAE0DE"/>
            </a:solid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lvl="0" algn="ctr"/>
            <a:endParaRPr lang="zh-CN" altLang="en-US">
              <a:latin typeface="微软雅黑" panose="020B0503020204020204" charset="-122"/>
              <a:ea typeface="微软雅黑" panose="020B0503020204020204" charset="-122"/>
            </a:endParaRPr>
          </a:p>
        </p:txBody>
      </p:sp>
    </p:spTree>
  </p:cSld>
  <p:clrMapOvr>
    <a:masterClrMapping/>
  </p:clrMapOvr>
  <p:transition spd="slow" advTm="1000">
    <p:cove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5_空白">
    <p:spTree>
      <p:nvGrpSpPr>
        <p:cNvPr id="1" name=""/>
        <p:cNvGrpSpPr/>
        <p:nvPr/>
      </p:nvGrpSpPr>
      <p:grpSpPr>
        <a:xfrm>
          <a:off x="0" y="0"/>
          <a:ext cx="0" cy="0"/>
          <a:chOff x="0" y="0"/>
          <a:chExt cx="0" cy="0"/>
        </a:xfrm>
      </p:grpSpPr>
      <p:cxnSp>
        <p:nvCxnSpPr>
          <p:cNvPr id="5" name="直接连接符 4"/>
          <p:cNvCxnSpPr/>
          <p:nvPr userDrawn="1"/>
        </p:nvCxnSpPr>
        <p:spPr>
          <a:xfrm>
            <a:off x="3303174" y="4704972"/>
            <a:ext cx="523663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直角三角形 5"/>
          <p:cNvSpPr/>
          <p:nvPr userDrawn="1"/>
        </p:nvSpPr>
        <p:spPr>
          <a:xfrm>
            <a:off x="8837362" y="141481"/>
            <a:ext cx="80979" cy="56246"/>
          </a:xfrm>
          <a:prstGeom prst="rtTriangle">
            <a:avLst/>
          </a:prstGeom>
          <a:solidFill>
            <a:srgbClr val="F8F8F8">
              <a:alpha val="84706"/>
            </a:srgbClr>
          </a:solidFill>
          <a:ln w="3175" cap="flat" cmpd="sng" algn="ctr">
            <a:noFill/>
            <a:prstDash val="solid"/>
          </a:ln>
          <a:effectLst>
            <a:outerShdw blurRad="50800" dist="38100" dir="5400000" algn="t" rotWithShape="0">
              <a:prstClr val="black">
                <a:alpha val="40000"/>
              </a:prstClr>
            </a:outerShdw>
          </a:effectLst>
        </p:spPr>
        <p:txBody>
          <a:bodyPr lIns="68562" tIns="34281" rIns="68562" bIns="34281" anchor="ctr"/>
          <a:lstStyle/>
          <a:p>
            <a:pPr marR="0" lvl="0" indent="0" algn="ctr" defTabSz="-635" fontAlgn="auto">
              <a:lnSpc>
                <a:spcPct val="120000"/>
              </a:lnSpc>
              <a:spcBef>
                <a:spcPts val="0"/>
              </a:spcBef>
              <a:spcAft>
                <a:spcPts val="0"/>
              </a:spcAft>
              <a:buClrTx/>
              <a:buSzTx/>
              <a:buFontTx/>
              <a:buNone/>
            </a:pPr>
            <a:endParaRPr kumimoji="0" lang="zh-CN" altLang="en-US" b="1" i="0" u="none" strike="noStrike" kern="0" cap="none" spc="0" normalizeH="0" baseline="0">
              <a:ln>
                <a:noFill/>
              </a:ln>
              <a:solidFill>
                <a:srgbClr val="F9F9F9"/>
              </a:solidFill>
              <a:effectLst/>
              <a:uLnTx/>
              <a:uFillTx/>
              <a:latin typeface="微软雅黑" panose="020B0503020204020204" charset="-122"/>
              <a:ea typeface="微软雅黑" panose="020B0503020204020204" charset="-122"/>
            </a:endParaRPr>
          </a:p>
        </p:txBody>
      </p:sp>
      <p:sp>
        <p:nvSpPr>
          <p:cNvPr id="7" name="矩形 6"/>
          <p:cNvSpPr/>
          <p:nvPr userDrawn="1"/>
        </p:nvSpPr>
        <p:spPr>
          <a:xfrm>
            <a:off x="1" y="194184"/>
            <a:ext cx="890856" cy="297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p>
        </p:txBody>
      </p:sp>
      <p:sp>
        <p:nvSpPr>
          <p:cNvPr id="8" name="矩形 7"/>
          <p:cNvSpPr/>
          <p:nvPr userDrawn="1"/>
        </p:nvSpPr>
        <p:spPr>
          <a:xfrm>
            <a:off x="964849" y="194184"/>
            <a:ext cx="8210793" cy="297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p>
        </p:txBody>
      </p:sp>
      <p:sp>
        <p:nvSpPr>
          <p:cNvPr id="9" name="Rectangle 5"/>
          <p:cNvSpPr>
            <a:spLocks noChangeArrowheads="1"/>
          </p:cNvSpPr>
          <p:nvPr userDrawn="1"/>
        </p:nvSpPr>
        <p:spPr bwMode="auto">
          <a:xfrm rot="16200000">
            <a:off x="8346989" y="135858"/>
            <a:ext cx="475590" cy="505158"/>
          </a:xfrm>
          <a:custGeom>
            <a:avLst/>
            <a:gdLst/>
            <a:ahLst/>
            <a:cxnLst/>
            <a:rect l="l" t="t" r="r" b="b"/>
            <a:pathLst>
              <a:path w="4732299" h="655200">
                <a:moveTo>
                  <a:pt x="29842" y="0"/>
                </a:moveTo>
                <a:lnTo>
                  <a:pt x="4732299" y="0"/>
                </a:lnTo>
                <a:lnTo>
                  <a:pt x="4732299" y="655200"/>
                </a:lnTo>
                <a:lnTo>
                  <a:pt x="0" y="655200"/>
                </a:lnTo>
                <a:lnTo>
                  <a:pt x="0" y="651669"/>
                </a:lnTo>
                <a:lnTo>
                  <a:pt x="25384" y="651669"/>
                </a:lnTo>
                <a:lnTo>
                  <a:pt x="393662" y="323851"/>
                </a:lnTo>
                <a:close/>
              </a:path>
            </a:pathLst>
          </a:custGeom>
          <a:solidFill>
            <a:schemeClr val="bg1">
              <a:alpha val="85000"/>
            </a:schemeClr>
          </a:solidFill>
          <a:ln w="3175" cap="flat" cmpd="sng" algn="ctr">
            <a:noFill/>
            <a:prstDash val="solid"/>
          </a:ln>
          <a:effectLst>
            <a:outerShdw blurRad="50800" dist="38100" dir="5400000" algn="t" rotWithShape="0">
              <a:prstClr val="black">
                <a:alpha val="40000"/>
              </a:prstClr>
            </a:outerShdw>
          </a:effectLst>
        </p:spPr>
        <p:txBody>
          <a:bodyPr lIns="68562" tIns="34281" rIns="68562" bIns="34281" anchor="ctr"/>
          <a:lstStyle/>
          <a:p>
            <a:pPr marR="0" lvl="0" indent="0" algn="ctr" defTabSz="-635" fontAlgn="auto">
              <a:lnSpc>
                <a:spcPct val="120000"/>
              </a:lnSpc>
              <a:spcBef>
                <a:spcPts val="0"/>
              </a:spcBef>
              <a:spcAft>
                <a:spcPts val="0"/>
              </a:spcAft>
              <a:buClrTx/>
              <a:buSzTx/>
              <a:buFontTx/>
              <a:buNone/>
            </a:pPr>
            <a:endParaRPr kumimoji="0" lang="zh-CN" altLang="en-US" b="1" i="0" u="none" strike="noStrike" kern="0" cap="none" spc="0" normalizeH="0" baseline="0" dirty="0">
              <a:ln>
                <a:noFill/>
              </a:ln>
              <a:solidFill>
                <a:srgbClr val="F9F9F9"/>
              </a:solidFill>
              <a:effectLst/>
              <a:uLnTx/>
              <a:uFillTx/>
              <a:latin typeface="微软雅黑" panose="020B0503020204020204" charset="-122"/>
              <a:ea typeface="微软雅黑" panose="020B0503020204020204" charset="-122"/>
            </a:endParaRPr>
          </a:p>
        </p:txBody>
      </p:sp>
      <p:sp>
        <p:nvSpPr>
          <p:cNvPr id="10" name="TextBox 15"/>
          <p:cNvSpPr txBox="1"/>
          <p:nvPr userDrawn="1"/>
        </p:nvSpPr>
        <p:spPr>
          <a:xfrm>
            <a:off x="8332205" y="225977"/>
            <a:ext cx="505158" cy="346249"/>
          </a:xfrm>
          <a:prstGeom prst="rect">
            <a:avLst/>
          </a:prstGeom>
          <a:noFill/>
        </p:spPr>
        <p:txBody>
          <a:bodyPr wrap="square" lIns="68562" tIns="34281" rIns="68562" bIns="34281" rtlCol="0">
            <a:spAutoFit/>
          </a:bodyPr>
          <a:lstStyle/>
          <a:p>
            <a:pPr algn="ctr"/>
            <a:fld id="{2EEF1883-7A0E-4F66-9932-E581691AD397}" type="slidenum">
              <a:rPr lang="zh-CN" altLang="en-US" sz="1800" smtClean="0">
                <a:solidFill>
                  <a:srgbClr val="0070C0"/>
                </a:solidFill>
                <a:latin typeface="Arial Unicode MS" panose="020B0604020202020204" pitchFamily="34" charset="-122"/>
                <a:ea typeface="Arial Unicode MS" panose="020B0604020202020204" pitchFamily="34" charset="-122"/>
                <a:cs typeface="Arial Unicode MS" panose="020B0604020202020204" pitchFamily="34" charset="-122"/>
              </a:rPr>
              <a:t>‹#›</a:t>
            </a:fld>
            <a:r>
              <a:rPr lang="zh-CN" altLang="en-US" sz="1800" dirty="0" smtClean="0">
                <a:solidFill>
                  <a:srgbClr val="0070C0"/>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en-US" sz="1800" b="0" dirty="0">
              <a:solidFill>
                <a:srgbClr val="0070C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1" name="椭圆 10"/>
          <p:cNvSpPr/>
          <p:nvPr userDrawn="1"/>
        </p:nvSpPr>
        <p:spPr>
          <a:xfrm>
            <a:off x="3195220" y="4626594"/>
            <a:ext cx="134965" cy="135000"/>
          </a:xfrm>
          <a:prstGeom prst="ellipse">
            <a:avLst/>
          </a:prstGeom>
          <a:solidFill>
            <a:srgbClr val="0070C0"/>
          </a:solidFill>
          <a:ln w="57150">
            <a:solidFill>
              <a:srgbClr val="EAE0DE"/>
            </a:solid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p>
        </p:txBody>
      </p:sp>
      <p:sp>
        <p:nvSpPr>
          <p:cNvPr id="12" name="椭圆 11"/>
          <p:cNvSpPr/>
          <p:nvPr userDrawn="1"/>
        </p:nvSpPr>
        <p:spPr>
          <a:xfrm>
            <a:off x="4538255" y="4626594"/>
            <a:ext cx="134965" cy="135000"/>
          </a:xfrm>
          <a:prstGeom prst="ellipse">
            <a:avLst/>
          </a:prstGeom>
          <a:solidFill>
            <a:srgbClr val="0070C0"/>
          </a:solidFill>
          <a:ln w="57150">
            <a:solidFill>
              <a:srgbClr val="EAE0DE"/>
            </a:solid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p>
        </p:txBody>
      </p:sp>
      <p:sp>
        <p:nvSpPr>
          <p:cNvPr id="13" name="椭圆 12"/>
          <p:cNvSpPr/>
          <p:nvPr userDrawn="1"/>
        </p:nvSpPr>
        <p:spPr>
          <a:xfrm>
            <a:off x="5854310" y="4626594"/>
            <a:ext cx="134965" cy="135000"/>
          </a:xfrm>
          <a:prstGeom prst="ellipse">
            <a:avLst/>
          </a:prstGeom>
          <a:solidFill>
            <a:srgbClr val="0070C0"/>
          </a:solidFill>
          <a:ln w="57150">
            <a:solidFill>
              <a:srgbClr val="EAE0DE"/>
            </a:solid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lvl="0" algn="ctr"/>
            <a:endParaRPr lang="zh-CN" altLang="en-US"/>
          </a:p>
        </p:txBody>
      </p:sp>
      <p:sp>
        <p:nvSpPr>
          <p:cNvPr id="14" name="椭圆 13"/>
          <p:cNvSpPr/>
          <p:nvPr userDrawn="1"/>
        </p:nvSpPr>
        <p:spPr>
          <a:xfrm>
            <a:off x="7170364" y="4637472"/>
            <a:ext cx="134965" cy="135000"/>
          </a:xfrm>
          <a:prstGeom prst="ellipse">
            <a:avLst/>
          </a:prstGeom>
          <a:solidFill>
            <a:srgbClr val="0070C0"/>
          </a:solidFill>
          <a:ln w="57150">
            <a:solidFill>
              <a:srgbClr val="EAE0DE"/>
            </a:solid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lvl="0" algn="ctr"/>
            <a:endParaRPr lang="zh-CN" altLang="en-US"/>
          </a:p>
        </p:txBody>
      </p:sp>
      <p:sp>
        <p:nvSpPr>
          <p:cNvPr id="15" name="椭圆 14"/>
          <p:cNvSpPr/>
          <p:nvPr userDrawn="1"/>
        </p:nvSpPr>
        <p:spPr>
          <a:xfrm>
            <a:off x="8486418" y="4637472"/>
            <a:ext cx="134965" cy="135000"/>
          </a:xfrm>
          <a:prstGeom prst="ellipse">
            <a:avLst/>
          </a:prstGeom>
          <a:solidFill>
            <a:srgbClr val="FF8500"/>
          </a:solidFill>
          <a:ln w="57150">
            <a:solidFill>
              <a:srgbClr val="EAE0DE"/>
            </a:solid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lvl="0" algn="ctr"/>
            <a:endParaRPr lang="zh-CN" altLang="en-US"/>
          </a:p>
        </p:txBody>
      </p:sp>
      <p:sp>
        <p:nvSpPr>
          <p:cNvPr id="16" name="文本框 9"/>
          <p:cNvSpPr txBox="1"/>
          <p:nvPr userDrawn="1"/>
        </p:nvSpPr>
        <p:spPr>
          <a:xfrm>
            <a:off x="4168151" y="4838115"/>
            <a:ext cx="907905" cy="223120"/>
          </a:xfrm>
          <a:prstGeom prst="rect">
            <a:avLst/>
          </a:prstGeom>
          <a:noFill/>
        </p:spPr>
        <p:txBody>
          <a:bodyPr wrap="none" lIns="68562" tIns="34281" rIns="68562" bIns="34281" rtlCol="0">
            <a:spAutoFit/>
          </a:bodyPr>
          <a:lstStyle/>
          <a:p>
            <a:pPr algn="ctr"/>
            <a:r>
              <a:rPr lang="zh-CN" altLang="en-US" sz="1000" dirty="0" smtClean="0">
                <a:solidFill>
                  <a:schemeClr val="bg1">
                    <a:lumMod val="50000"/>
                  </a:schemeClr>
                </a:solidFill>
                <a:latin typeface="微软雅黑" panose="020B0503020204020204" charset="-122"/>
                <a:ea typeface="微软雅黑" panose="020B0503020204020204" charset="-122"/>
              </a:rPr>
              <a:t>工作完成情况</a:t>
            </a:r>
          </a:p>
        </p:txBody>
      </p:sp>
      <p:sp>
        <p:nvSpPr>
          <p:cNvPr id="17" name="文本框 10"/>
          <p:cNvSpPr txBox="1"/>
          <p:nvPr userDrawn="1"/>
        </p:nvSpPr>
        <p:spPr>
          <a:xfrm>
            <a:off x="5531707" y="4838115"/>
            <a:ext cx="907905" cy="223120"/>
          </a:xfrm>
          <a:prstGeom prst="rect">
            <a:avLst/>
          </a:prstGeom>
          <a:noFill/>
        </p:spPr>
        <p:txBody>
          <a:bodyPr wrap="none" lIns="68562" tIns="34281" rIns="68562" bIns="34281" rtlCol="0">
            <a:spAutoFit/>
          </a:bodyPr>
          <a:lstStyle/>
          <a:p>
            <a:pPr algn="ctr"/>
            <a:r>
              <a:rPr lang="zh-CN" altLang="en-US" sz="1000" dirty="0" smtClean="0">
                <a:solidFill>
                  <a:schemeClr val="bg1">
                    <a:lumMod val="50000"/>
                  </a:schemeClr>
                </a:solidFill>
                <a:latin typeface="微软雅黑" panose="020B0503020204020204" charset="-122"/>
                <a:ea typeface="微软雅黑" panose="020B0503020204020204" charset="-122"/>
              </a:rPr>
              <a:t>项目成果展示</a:t>
            </a:r>
          </a:p>
        </p:txBody>
      </p:sp>
      <p:sp>
        <p:nvSpPr>
          <p:cNvPr id="18" name="文本框 12"/>
          <p:cNvSpPr txBox="1"/>
          <p:nvPr userDrawn="1"/>
        </p:nvSpPr>
        <p:spPr>
          <a:xfrm>
            <a:off x="2872338" y="4838115"/>
            <a:ext cx="907905" cy="223120"/>
          </a:xfrm>
          <a:prstGeom prst="rect">
            <a:avLst/>
          </a:prstGeom>
          <a:noFill/>
        </p:spPr>
        <p:txBody>
          <a:bodyPr wrap="none" lIns="68562" tIns="34281" rIns="68562" bIns="34281" rtlCol="0">
            <a:spAutoFit/>
          </a:bodyPr>
          <a:lstStyle/>
          <a:p>
            <a:pPr algn="ctr"/>
            <a:r>
              <a:rPr lang="zh-CN" altLang="en-US" sz="1000" kern="1200" dirty="0" smtClean="0">
                <a:solidFill>
                  <a:schemeClr val="bg1">
                    <a:lumMod val="50000"/>
                  </a:schemeClr>
                </a:solidFill>
                <a:latin typeface="微软雅黑" panose="020B0503020204020204" charset="-122"/>
                <a:ea typeface="微软雅黑" panose="020B0503020204020204" charset="-122"/>
                <a:cs typeface="+mn-cs"/>
              </a:rPr>
              <a:t>年度工作概述</a:t>
            </a:r>
          </a:p>
        </p:txBody>
      </p:sp>
      <p:sp>
        <p:nvSpPr>
          <p:cNvPr id="19" name="文本框 16"/>
          <p:cNvSpPr txBox="1"/>
          <p:nvPr userDrawn="1"/>
        </p:nvSpPr>
        <p:spPr>
          <a:xfrm>
            <a:off x="8047849" y="4838114"/>
            <a:ext cx="1061793" cy="253897"/>
          </a:xfrm>
          <a:prstGeom prst="rect">
            <a:avLst/>
          </a:prstGeom>
          <a:noFill/>
        </p:spPr>
        <p:txBody>
          <a:bodyPr wrap="none" lIns="68562" tIns="34281" rIns="68562" bIns="34281" rtlCol="0">
            <a:spAutoFit/>
          </a:bodyPr>
          <a:lstStyle/>
          <a:p>
            <a:pPr marL="0" algn="ctr" defTabSz="685165" rtl="0" eaLnBrk="1" latinLnBrk="0" hangingPunct="1"/>
            <a:r>
              <a:rPr lang="zh-CN" altLang="en-US" sz="1200" b="1" kern="1200" dirty="0" smtClean="0">
                <a:solidFill>
                  <a:srgbClr val="0070C0"/>
                </a:solidFill>
                <a:latin typeface="微软雅黑" panose="020B0503020204020204" charset="-122"/>
                <a:ea typeface="微软雅黑" panose="020B0503020204020204" charset="-122"/>
                <a:cs typeface="+mn-cs"/>
              </a:rPr>
              <a:t>明年工作计划</a:t>
            </a:r>
          </a:p>
        </p:txBody>
      </p:sp>
      <p:sp>
        <p:nvSpPr>
          <p:cNvPr id="20" name="文本框 17"/>
          <p:cNvSpPr txBox="1"/>
          <p:nvPr userDrawn="1"/>
        </p:nvSpPr>
        <p:spPr>
          <a:xfrm>
            <a:off x="6828250" y="4838115"/>
            <a:ext cx="907905" cy="223120"/>
          </a:xfrm>
          <a:prstGeom prst="rect">
            <a:avLst/>
          </a:prstGeom>
          <a:noFill/>
        </p:spPr>
        <p:txBody>
          <a:bodyPr wrap="none" lIns="68562" tIns="34281" rIns="68562" bIns="34281" rtlCol="0">
            <a:spAutoFit/>
          </a:bodyPr>
          <a:lstStyle/>
          <a:p>
            <a:pPr algn="ctr"/>
            <a:r>
              <a:rPr lang="zh-CN" altLang="en-US" sz="1000" dirty="0" smtClean="0">
                <a:solidFill>
                  <a:schemeClr val="bg1">
                    <a:lumMod val="50000"/>
                  </a:schemeClr>
                </a:solidFill>
                <a:latin typeface="微软雅黑" panose="020B0503020204020204" charset="-122"/>
                <a:ea typeface="微软雅黑" panose="020B0503020204020204" charset="-122"/>
              </a:rPr>
              <a:t>工作不足之处</a:t>
            </a:r>
          </a:p>
        </p:txBody>
      </p:sp>
      <p:sp>
        <p:nvSpPr>
          <p:cNvPr id="21" name="圆角矩形 20"/>
          <p:cNvSpPr/>
          <p:nvPr userDrawn="1"/>
        </p:nvSpPr>
        <p:spPr>
          <a:xfrm>
            <a:off x="8184588" y="4578516"/>
            <a:ext cx="809789" cy="270000"/>
          </a:xfrm>
          <a:prstGeom prst="roundRect">
            <a:avLst>
              <a:gd name="adj" fmla="val 5329"/>
            </a:avLst>
          </a:prstGeom>
          <a:gradFill>
            <a:gsLst>
              <a:gs pos="0">
                <a:srgbClr val="939292"/>
              </a:gs>
              <a:gs pos="80000">
                <a:srgbClr val="A6A6A7"/>
              </a:gs>
              <a:gs pos="100000">
                <a:srgbClr val="B6B0B2"/>
              </a:gs>
            </a:gsLst>
          </a:gradFill>
          <a:ln>
            <a:noFill/>
          </a:ln>
        </p:spPr>
        <p:style>
          <a:lnRef idx="1">
            <a:schemeClr val="accent3"/>
          </a:lnRef>
          <a:fillRef idx="3">
            <a:schemeClr val="accent3"/>
          </a:fillRef>
          <a:effectRef idx="2">
            <a:schemeClr val="accent3"/>
          </a:effectRef>
          <a:fontRef idx="minor">
            <a:schemeClr val="lt1"/>
          </a:fontRef>
        </p:style>
        <p:txBody>
          <a:bodyPr lIns="68562" tIns="34281" rIns="68562" bIns="34281" rtlCol="0" anchor="ctr"/>
          <a:lstStyle/>
          <a:p>
            <a:pPr algn="ctr"/>
            <a:endParaRPr lang="zh-CN" altLang="en-US"/>
          </a:p>
        </p:txBody>
      </p:sp>
      <p:sp>
        <p:nvSpPr>
          <p:cNvPr id="22" name="椭圆 21"/>
          <p:cNvSpPr/>
          <p:nvPr userDrawn="1"/>
        </p:nvSpPr>
        <p:spPr>
          <a:xfrm>
            <a:off x="8522000" y="4646016"/>
            <a:ext cx="134965" cy="135000"/>
          </a:xfrm>
          <a:prstGeom prst="ellipse">
            <a:avLst/>
          </a:prstGeom>
          <a:solidFill>
            <a:srgbClr val="0070C0"/>
          </a:solidFill>
          <a:ln w="57150">
            <a:solidFill>
              <a:srgbClr val="EAE0DE"/>
            </a:solid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lvl="0" algn="ctr"/>
            <a:endParaRPr lang="zh-CN" altLang="en-US"/>
          </a:p>
        </p:txBody>
      </p:sp>
    </p:spTree>
  </p:cSld>
  <p:clrMapOvr>
    <a:masterClrMapping/>
  </p:clrMapOvr>
  <p:transition spd="slow" advTm="1000">
    <p:cove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530820CF-B880-4189-942D-D702A7CBA730}" type="datetimeFigureOut">
              <a:rPr lang="zh-CN" altLang="en-US" smtClean="0"/>
              <a:t>2017/6/28</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transition spd="slow" advTm="1000">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slow" advTm="1000">
    <p:cover/>
  </p:transition>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18.jpeg"/></Relationships>
</file>

<file path=ppt/slides/_rels/slide2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24.jpeg"/><Relationship Id="rId4" Type="http://schemas.openxmlformats.org/officeDocument/2006/relationships/image" Target="../media/image23.jpeg"/></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udio1.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346" y="-733304"/>
            <a:ext cx="609600" cy="609600"/>
          </a:xfrm>
          <a:prstGeom prst="rect">
            <a:avLst/>
          </a:prstGeom>
        </p:spPr>
      </p:pic>
      <p:grpSp>
        <p:nvGrpSpPr>
          <p:cNvPr id="26" name="组合 25"/>
          <p:cNvGrpSpPr/>
          <p:nvPr/>
        </p:nvGrpSpPr>
        <p:grpSpPr>
          <a:xfrm>
            <a:off x="3671900" y="699542"/>
            <a:ext cx="1800200" cy="1800200"/>
            <a:chOff x="3430685" y="726775"/>
            <a:chExt cx="1800200" cy="1800200"/>
          </a:xfrm>
        </p:grpSpPr>
        <p:sp>
          <p:nvSpPr>
            <p:cNvPr id="27" name="椭圆 26"/>
            <p:cNvSpPr/>
            <p:nvPr/>
          </p:nvSpPr>
          <p:spPr>
            <a:xfrm>
              <a:off x="3430685" y="726775"/>
              <a:ext cx="1800200" cy="1800200"/>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3520785" y="816875"/>
              <a:ext cx="1620000" cy="162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3574701" y="1242154"/>
              <a:ext cx="1512168" cy="769441"/>
            </a:xfrm>
            <a:prstGeom prst="rect">
              <a:avLst/>
            </a:prstGeom>
            <a:noFill/>
          </p:spPr>
          <p:txBody>
            <a:bodyPr wrap="square" rtlCol="0">
              <a:spAutoFit/>
            </a:bodyPr>
            <a:lstStyle/>
            <a:p>
              <a:pPr algn="ctr"/>
              <a:r>
                <a:rPr lang="en-US" altLang="zh-CN" sz="4400" dirty="0" smtClean="0">
                  <a:solidFill>
                    <a:schemeClr val="bg1"/>
                  </a:solidFill>
                  <a:latin typeface="DFMincho-SU" pitchFamily="1" charset="-128"/>
                  <a:ea typeface="DFMincho-SU" pitchFamily="1" charset="-128"/>
                </a:rPr>
                <a:t>2018</a:t>
              </a:r>
              <a:endParaRPr lang="zh-CN" altLang="en-US" sz="4400" dirty="0">
                <a:solidFill>
                  <a:schemeClr val="bg1"/>
                </a:solidFill>
                <a:latin typeface="DFMincho-SU" pitchFamily="1" charset="-128"/>
                <a:ea typeface="DFMincho-SU" pitchFamily="1" charset="-128"/>
              </a:endParaRPr>
            </a:p>
          </p:txBody>
        </p:sp>
      </p:grpSp>
      <p:grpSp>
        <p:nvGrpSpPr>
          <p:cNvPr id="30" name="组合 29"/>
          <p:cNvGrpSpPr/>
          <p:nvPr/>
        </p:nvGrpSpPr>
        <p:grpSpPr>
          <a:xfrm>
            <a:off x="318407" y="338762"/>
            <a:ext cx="1395386" cy="432048"/>
            <a:chOff x="318407" y="338762"/>
            <a:chExt cx="1395386" cy="432048"/>
          </a:xfrm>
        </p:grpSpPr>
        <p:sp>
          <p:nvSpPr>
            <p:cNvPr id="31" name="五边形 30"/>
            <p:cNvSpPr/>
            <p:nvPr/>
          </p:nvSpPr>
          <p:spPr>
            <a:xfrm>
              <a:off x="318407" y="338762"/>
              <a:ext cx="1395386" cy="432048"/>
            </a:xfrm>
            <a:prstGeom prst="homePlate">
              <a:avLst/>
            </a:prstGeom>
            <a:noFill/>
            <a:ln w="50800">
              <a:solidFill>
                <a:schemeClr val="bg1"/>
              </a:solidFill>
            </a:ln>
            <a:effectLst>
              <a:outerShdw blurRad="50800" dist="38100" dir="2700000" algn="tl" rotWithShape="0">
                <a:prstClr val="black">
                  <a:alpha val="40000"/>
                </a:prstClr>
              </a:outerShdw>
            </a:effectLst>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2" name="TextBox 31"/>
            <p:cNvSpPr txBox="1"/>
            <p:nvPr/>
          </p:nvSpPr>
          <p:spPr>
            <a:xfrm>
              <a:off x="336837" y="438048"/>
              <a:ext cx="1174240" cy="276999"/>
            </a:xfrm>
            <a:prstGeom prst="rect">
              <a:avLst/>
            </a:prstGeom>
            <a:noFill/>
          </p:spPr>
          <p:txBody>
            <a:bodyPr wrap="square" lIns="0" tIns="0" rIns="0" bIns="0" rtlCol="0">
              <a:spAutoFit/>
            </a:bodyPr>
            <a:lstStyle/>
            <a:p>
              <a:pPr algn="ctr"/>
              <a:r>
                <a:rPr lang="en-US" altLang="zh-CN" b="1" dirty="0" smtClean="0">
                  <a:solidFill>
                    <a:srgbClr val="0070C0"/>
                  </a:solidFill>
                  <a:latin typeface="微软雅黑" panose="020B0503020204020204" charset="-122"/>
                  <a:ea typeface="微软雅黑" panose="020B0503020204020204" charset="-122"/>
                </a:rPr>
                <a:t>LOGO</a:t>
              </a:r>
              <a:endParaRPr lang="zh-CN" altLang="en-US" b="1" dirty="0" smtClean="0">
                <a:solidFill>
                  <a:srgbClr val="0070C0"/>
                </a:solidFill>
                <a:latin typeface="微软雅黑" panose="020B0503020204020204" charset="-122"/>
                <a:ea typeface="微软雅黑" panose="020B0503020204020204" charset="-122"/>
              </a:endParaRPr>
            </a:p>
          </p:txBody>
        </p:sp>
      </p:grpSp>
      <p:sp>
        <p:nvSpPr>
          <p:cNvPr id="33" name="椭圆 32"/>
          <p:cNvSpPr/>
          <p:nvPr/>
        </p:nvSpPr>
        <p:spPr>
          <a:xfrm>
            <a:off x="5992510" y="1985714"/>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ea typeface="微软雅黑" panose="020B0503020204020204" charset="-122"/>
            </a:endParaRPr>
          </a:p>
        </p:txBody>
      </p:sp>
      <p:sp>
        <p:nvSpPr>
          <p:cNvPr id="34" name="椭圆 33"/>
          <p:cNvSpPr/>
          <p:nvPr/>
        </p:nvSpPr>
        <p:spPr>
          <a:xfrm>
            <a:off x="1547664" y="2339079"/>
            <a:ext cx="476273" cy="476273"/>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ea typeface="微软雅黑" panose="020B0503020204020204" charset="-122"/>
            </a:endParaRPr>
          </a:p>
        </p:txBody>
      </p:sp>
      <p:sp>
        <p:nvSpPr>
          <p:cNvPr id="35" name="椭圆 34"/>
          <p:cNvSpPr/>
          <p:nvPr/>
        </p:nvSpPr>
        <p:spPr>
          <a:xfrm>
            <a:off x="7404269" y="915566"/>
            <a:ext cx="232095" cy="232095"/>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ea typeface="微软雅黑" panose="020B0503020204020204" charset="-122"/>
            </a:endParaRPr>
          </a:p>
        </p:txBody>
      </p:sp>
      <p:grpSp>
        <p:nvGrpSpPr>
          <p:cNvPr id="36" name="组合 35"/>
          <p:cNvGrpSpPr/>
          <p:nvPr/>
        </p:nvGrpSpPr>
        <p:grpSpPr>
          <a:xfrm>
            <a:off x="2972223" y="2180279"/>
            <a:ext cx="354431" cy="354431"/>
            <a:chOff x="304800" y="673100"/>
            <a:chExt cx="4000500" cy="4000500"/>
          </a:xfrm>
          <a:effectLst>
            <a:outerShdw blurRad="444500" dist="254000" dir="8100000" algn="tr" rotWithShape="0">
              <a:prstClr val="black">
                <a:alpha val="50000"/>
              </a:prstClr>
            </a:outerShdw>
          </a:effectLst>
        </p:grpSpPr>
        <p:sp>
          <p:nvSpPr>
            <p:cNvPr id="37" name="同心圆 3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ea typeface="微软雅黑" panose="020B0503020204020204" charset="-122"/>
              </a:endParaRPr>
            </a:p>
          </p:txBody>
        </p:sp>
        <p:sp>
          <p:nvSpPr>
            <p:cNvPr id="38" name="椭圆 3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ea typeface="微软雅黑" panose="020B0503020204020204" charset="-122"/>
              </a:endParaRPr>
            </a:p>
          </p:txBody>
        </p:sp>
      </p:grpSp>
      <p:grpSp>
        <p:nvGrpSpPr>
          <p:cNvPr id="39" name="组合 38"/>
          <p:cNvGrpSpPr/>
          <p:nvPr/>
        </p:nvGrpSpPr>
        <p:grpSpPr>
          <a:xfrm>
            <a:off x="3545016" y="2326946"/>
            <a:ext cx="217043" cy="217043"/>
            <a:chOff x="304800" y="673100"/>
            <a:chExt cx="4000500" cy="4000500"/>
          </a:xfrm>
          <a:effectLst>
            <a:outerShdw blurRad="444500" dist="254000" dir="8100000" algn="tr" rotWithShape="0">
              <a:prstClr val="black">
                <a:alpha val="50000"/>
              </a:prstClr>
            </a:outerShdw>
          </a:effectLst>
        </p:grpSpPr>
        <p:sp>
          <p:nvSpPr>
            <p:cNvPr id="40" name="同心圆 3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ea typeface="微软雅黑" panose="020B0503020204020204" charset="-122"/>
              </a:endParaRPr>
            </a:p>
          </p:txBody>
        </p:sp>
        <p:sp>
          <p:nvSpPr>
            <p:cNvPr id="41" name="椭圆 4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ea typeface="微软雅黑" panose="020B0503020204020204" charset="-122"/>
              </a:endParaRPr>
            </a:p>
          </p:txBody>
        </p:sp>
      </p:grpSp>
      <p:grpSp>
        <p:nvGrpSpPr>
          <p:cNvPr id="42" name="组合 41"/>
          <p:cNvGrpSpPr/>
          <p:nvPr/>
        </p:nvGrpSpPr>
        <p:grpSpPr>
          <a:xfrm>
            <a:off x="6717298" y="4443958"/>
            <a:ext cx="343825" cy="309997"/>
            <a:chOff x="4634991" y="2138335"/>
            <a:chExt cx="428348" cy="386204"/>
          </a:xfrm>
        </p:grpSpPr>
        <p:sp>
          <p:nvSpPr>
            <p:cNvPr id="43" name="Freeform 5"/>
            <p:cNvSpPr/>
            <p:nvPr/>
          </p:nvSpPr>
          <p:spPr bwMode="auto">
            <a:xfrm>
              <a:off x="4634991"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p:spPr>
          <p:txBody>
            <a:bodyPr vert="horz" wrap="square" lIns="91440" tIns="45720" rIns="91440" bIns="45720" numCol="1" anchor="t" anchorCtr="0" compatLnSpc="1"/>
            <a:lstStyle/>
            <a:p>
              <a:endParaRPr lang="zh-CN" altLang="en-US" dirty="0">
                <a:solidFill>
                  <a:schemeClr val="tx1">
                    <a:lumMod val="65000"/>
                    <a:lumOff val="35000"/>
                  </a:schemeClr>
                </a:solidFill>
                <a:ea typeface="微软雅黑" panose="020B0503020204020204" charset="-122"/>
              </a:endParaRPr>
            </a:p>
          </p:txBody>
        </p:sp>
        <p:sp>
          <p:nvSpPr>
            <p:cNvPr id="44" name="KSO_Shape"/>
            <p:cNvSpPr/>
            <p:nvPr/>
          </p:nvSpPr>
          <p:spPr bwMode="auto">
            <a:xfrm>
              <a:off x="4711293" y="2236765"/>
              <a:ext cx="275742" cy="18934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chemeClr val="tx1">
                    <a:lumMod val="65000"/>
                    <a:lumOff val="35000"/>
                  </a:schemeClr>
                </a:solidFill>
                <a:ea typeface="微软雅黑" panose="020B0503020204020204" charset="-122"/>
              </a:endParaRPr>
            </a:p>
          </p:txBody>
        </p:sp>
      </p:grpSp>
      <p:grpSp>
        <p:nvGrpSpPr>
          <p:cNvPr id="45" name="组合 44"/>
          <p:cNvGrpSpPr/>
          <p:nvPr/>
        </p:nvGrpSpPr>
        <p:grpSpPr>
          <a:xfrm>
            <a:off x="8346894" y="4443958"/>
            <a:ext cx="343825" cy="309997"/>
            <a:chOff x="5076056" y="2138335"/>
            <a:chExt cx="428348" cy="386204"/>
          </a:xfrm>
        </p:grpSpPr>
        <p:sp>
          <p:nvSpPr>
            <p:cNvPr id="46" name="Freeform 5"/>
            <p:cNvSpPr/>
            <p:nvPr/>
          </p:nvSpPr>
          <p:spPr bwMode="auto">
            <a:xfrm>
              <a:off x="5076056"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tx1">
                <a:lumMod val="65000"/>
                <a:lumOff val="35000"/>
              </a:schemeClr>
            </a:solidFill>
            <a:ln w="9525" cap="flat">
              <a:noFill/>
              <a:prstDash val="solid"/>
              <a:miter lim="800000"/>
            </a:ln>
          </p:spPr>
          <p:txBody>
            <a:bodyPr vert="horz" wrap="square" lIns="91440" tIns="45720" rIns="91440" bIns="45720" numCol="1" anchor="t" anchorCtr="0" compatLnSpc="1"/>
            <a:lstStyle/>
            <a:p>
              <a:endParaRPr lang="zh-CN" altLang="en-US" dirty="0">
                <a:solidFill>
                  <a:schemeClr val="tx1">
                    <a:lumMod val="65000"/>
                    <a:lumOff val="35000"/>
                  </a:schemeClr>
                </a:solidFill>
                <a:ea typeface="微软雅黑" panose="020B0503020204020204" charset="-122"/>
              </a:endParaRPr>
            </a:p>
          </p:txBody>
        </p:sp>
        <p:sp>
          <p:nvSpPr>
            <p:cNvPr id="47" name="KSO_Shape"/>
            <p:cNvSpPr/>
            <p:nvPr/>
          </p:nvSpPr>
          <p:spPr bwMode="auto">
            <a:xfrm>
              <a:off x="5175472" y="2244479"/>
              <a:ext cx="229514" cy="195468"/>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chemeClr val="tx1">
                    <a:lumMod val="65000"/>
                    <a:lumOff val="35000"/>
                  </a:schemeClr>
                </a:solidFill>
                <a:ea typeface="微软雅黑" panose="020B0503020204020204" charset="-122"/>
              </a:endParaRPr>
            </a:p>
          </p:txBody>
        </p:sp>
      </p:grpSp>
      <p:grpSp>
        <p:nvGrpSpPr>
          <p:cNvPr id="48" name="组合 47"/>
          <p:cNvGrpSpPr/>
          <p:nvPr/>
        </p:nvGrpSpPr>
        <p:grpSpPr>
          <a:xfrm>
            <a:off x="7107307" y="4443932"/>
            <a:ext cx="343825" cy="309997"/>
            <a:chOff x="5557128" y="2138335"/>
            <a:chExt cx="428348" cy="386204"/>
          </a:xfrm>
        </p:grpSpPr>
        <p:sp>
          <p:nvSpPr>
            <p:cNvPr id="49" name="Freeform 5"/>
            <p:cNvSpPr/>
            <p:nvPr/>
          </p:nvSpPr>
          <p:spPr bwMode="auto">
            <a:xfrm>
              <a:off x="5557128"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p:spPr>
          <p:txBody>
            <a:bodyPr vert="horz" wrap="square" lIns="91440" tIns="45720" rIns="91440" bIns="45720" numCol="1" anchor="t" anchorCtr="0" compatLnSpc="1"/>
            <a:lstStyle/>
            <a:p>
              <a:endParaRPr lang="zh-CN" altLang="en-US" dirty="0">
                <a:solidFill>
                  <a:schemeClr val="tx1">
                    <a:lumMod val="65000"/>
                    <a:lumOff val="35000"/>
                  </a:schemeClr>
                </a:solidFill>
                <a:ea typeface="微软雅黑" panose="020B0503020204020204" charset="-122"/>
              </a:endParaRPr>
            </a:p>
          </p:txBody>
        </p:sp>
        <p:sp>
          <p:nvSpPr>
            <p:cNvPr id="50" name="KSO_Shape"/>
            <p:cNvSpPr/>
            <p:nvPr/>
          </p:nvSpPr>
          <p:spPr bwMode="auto">
            <a:xfrm>
              <a:off x="5652120" y="2208685"/>
              <a:ext cx="238362" cy="235978"/>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chemeClr val="tx1">
                    <a:lumMod val="65000"/>
                    <a:lumOff val="35000"/>
                  </a:schemeClr>
                </a:solidFill>
                <a:ea typeface="微软雅黑" panose="020B0503020204020204" charset="-122"/>
              </a:endParaRPr>
            </a:p>
          </p:txBody>
        </p:sp>
      </p:grpSp>
      <p:grpSp>
        <p:nvGrpSpPr>
          <p:cNvPr id="51" name="组合 50"/>
          <p:cNvGrpSpPr/>
          <p:nvPr/>
        </p:nvGrpSpPr>
        <p:grpSpPr>
          <a:xfrm>
            <a:off x="7911457" y="4443958"/>
            <a:ext cx="343825" cy="309997"/>
            <a:chOff x="6068610" y="2138335"/>
            <a:chExt cx="428348" cy="386204"/>
          </a:xfrm>
        </p:grpSpPr>
        <p:sp>
          <p:nvSpPr>
            <p:cNvPr id="52" name="Freeform 5"/>
            <p:cNvSpPr/>
            <p:nvPr/>
          </p:nvSpPr>
          <p:spPr bwMode="auto">
            <a:xfrm>
              <a:off x="6068610"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tx1">
                <a:lumMod val="65000"/>
                <a:lumOff val="35000"/>
              </a:schemeClr>
            </a:solidFill>
            <a:ln w="9525" cap="flat">
              <a:noFill/>
              <a:prstDash val="solid"/>
              <a:miter lim="800000"/>
            </a:ln>
          </p:spPr>
          <p:txBody>
            <a:bodyPr vert="horz" wrap="square" lIns="91440" tIns="45720" rIns="91440" bIns="45720" numCol="1" anchor="t" anchorCtr="0" compatLnSpc="1"/>
            <a:lstStyle/>
            <a:p>
              <a:endParaRPr lang="zh-CN" altLang="en-US" dirty="0">
                <a:solidFill>
                  <a:schemeClr val="tx1">
                    <a:lumMod val="65000"/>
                    <a:lumOff val="35000"/>
                  </a:schemeClr>
                </a:solidFill>
                <a:ea typeface="微软雅黑" panose="020B0503020204020204" charset="-122"/>
              </a:endParaRPr>
            </a:p>
          </p:txBody>
        </p:sp>
        <p:sp>
          <p:nvSpPr>
            <p:cNvPr id="53" name="KSO_Shape"/>
            <p:cNvSpPr/>
            <p:nvPr/>
          </p:nvSpPr>
          <p:spPr bwMode="auto">
            <a:xfrm>
              <a:off x="6173883" y="2215236"/>
              <a:ext cx="232088" cy="197274"/>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chemeClr val="tx1">
                    <a:lumMod val="65000"/>
                    <a:lumOff val="35000"/>
                  </a:schemeClr>
                </a:solidFill>
                <a:ea typeface="微软雅黑" panose="020B0503020204020204" charset="-122"/>
              </a:endParaRPr>
            </a:p>
          </p:txBody>
        </p:sp>
      </p:grpSp>
      <p:grpSp>
        <p:nvGrpSpPr>
          <p:cNvPr id="54" name="组合 53"/>
          <p:cNvGrpSpPr/>
          <p:nvPr/>
        </p:nvGrpSpPr>
        <p:grpSpPr>
          <a:xfrm>
            <a:off x="7513827" y="4440108"/>
            <a:ext cx="343825" cy="309997"/>
            <a:chOff x="6623914" y="2138335"/>
            <a:chExt cx="428348" cy="386204"/>
          </a:xfrm>
        </p:grpSpPr>
        <p:sp>
          <p:nvSpPr>
            <p:cNvPr id="55" name="Freeform 5"/>
            <p:cNvSpPr/>
            <p:nvPr/>
          </p:nvSpPr>
          <p:spPr bwMode="auto">
            <a:xfrm>
              <a:off x="6623914"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p:spPr>
          <p:txBody>
            <a:bodyPr vert="horz" wrap="square" lIns="91440" tIns="45720" rIns="91440" bIns="45720" numCol="1" anchor="t" anchorCtr="0" compatLnSpc="1"/>
            <a:lstStyle/>
            <a:p>
              <a:endParaRPr lang="zh-CN" altLang="en-US" dirty="0">
                <a:solidFill>
                  <a:schemeClr val="tx1">
                    <a:lumMod val="65000"/>
                    <a:lumOff val="35000"/>
                  </a:schemeClr>
                </a:solidFill>
                <a:ea typeface="微软雅黑" panose="020B0503020204020204" charset="-122"/>
              </a:endParaRPr>
            </a:p>
          </p:txBody>
        </p:sp>
        <p:sp>
          <p:nvSpPr>
            <p:cNvPr id="56" name="KSO_Shape"/>
            <p:cNvSpPr/>
            <p:nvPr/>
          </p:nvSpPr>
          <p:spPr bwMode="auto">
            <a:xfrm>
              <a:off x="6715817" y="2193847"/>
              <a:ext cx="230254" cy="221044"/>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chemeClr val="tx1">
                    <a:lumMod val="65000"/>
                    <a:lumOff val="35000"/>
                  </a:schemeClr>
                </a:solidFill>
                <a:ea typeface="微软雅黑" panose="020B0503020204020204" charset="-122"/>
              </a:endParaRPr>
            </a:p>
          </p:txBody>
        </p:sp>
      </p:grpSp>
      <p:sp>
        <p:nvSpPr>
          <p:cNvPr id="57" name="TextBox 7"/>
          <p:cNvSpPr>
            <a:spLocks noChangeArrowheads="1"/>
          </p:cNvSpPr>
          <p:nvPr/>
        </p:nvSpPr>
        <p:spPr bwMode="auto">
          <a:xfrm>
            <a:off x="2055361" y="3795886"/>
            <a:ext cx="518457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1500" b="1"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框架</a:t>
            </a:r>
            <a:r>
              <a:rPr lang="zh-CN" altLang="en-US" sz="1500" b="1" dirty="0" smtClean="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完整</a:t>
            </a:r>
            <a:r>
              <a:rPr lang="en-US" altLang="zh-CN" sz="1500" b="1" dirty="0" smtClean="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PPT</a:t>
            </a:r>
            <a:r>
              <a:rPr lang="zh-CN" altLang="en-US" sz="1500" b="1" dirty="0" smtClean="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模板，适用于计划总结述职报告等</a:t>
            </a:r>
            <a:endParaRPr lang="zh-CN" altLang="en-US" sz="1500" b="1"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endParaRPr>
          </a:p>
        </p:txBody>
      </p:sp>
      <p:sp>
        <p:nvSpPr>
          <p:cNvPr id="58" name="TextBox 57"/>
          <p:cNvSpPr txBox="1"/>
          <p:nvPr/>
        </p:nvSpPr>
        <p:spPr>
          <a:xfrm>
            <a:off x="1293748" y="3075805"/>
            <a:ext cx="6480720" cy="584775"/>
          </a:xfrm>
          <a:prstGeom prst="rect">
            <a:avLst/>
          </a:prstGeom>
          <a:noFill/>
        </p:spPr>
        <p:txBody>
          <a:bodyPr wrap="square" rtlCol="0">
            <a:spAutoFit/>
          </a:bodyPr>
          <a:lstStyle/>
          <a:p>
            <a:pPr algn="ctr"/>
            <a:r>
              <a:rPr lang="zh-CN" altLang="en-US" sz="3200" b="1" dirty="0" smtClean="0">
                <a:solidFill>
                  <a:srgbClr val="0070C0"/>
                </a:solidFill>
                <a:latin typeface="微软雅黑" panose="020B0503020204020204" charset="-122"/>
                <a:ea typeface="微软雅黑" panose="020B0503020204020204" charset="-122"/>
              </a:rPr>
              <a:t>工作总结汇报新年计划</a:t>
            </a:r>
            <a:r>
              <a:rPr lang="en-US" altLang="zh-CN" sz="3200" b="1" dirty="0" smtClean="0">
                <a:solidFill>
                  <a:srgbClr val="0070C0"/>
                </a:solidFill>
                <a:latin typeface="微软雅黑" panose="020B0503020204020204" charset="-122"/>
                <a:ea typeface="微软雅黑" panose="020B0503020204020204" charset="-122"/>
              </a:rPr>
              <a:t>PPT</a:t>
            </a:r>
            <a:endParaRPr lang="zh-CN" altLang="en-US" sz="3200" b="1" dirty="0">
              <a:solidFill>
                <a:srgbClr val="0070C0"/>
              </a:solidFill>
              <a:latin typeface="微软雅黑" panose="020B0503020204020204" charset="-122"/>
              <a:ea typeface="微软雅黑" panose="020B0503020204020204" charset="-122"/>
            </a:endParaRPr>
          </a:p>
        </p:txBody>
      </p:sp>
      <p:sp>
        <p:nvSpPr>
          <p:cNvPr id="3" name="矩形 2"/>
          <p:cNvSpPr/>
          <p:nvPr/>
        </p:nvSpPr>
        <p:spPr>
          <a:xfrm>
            <a:off x="3522065" y="4325394"/>
            <a:ext cx="3096000" cy="646331"/>
          </a:xfrm>
          <a:prstGeom prst="rect">
            <a:avLst/>
          </a:prstGeom>
        </p:spPr>
        <p:txBody>
          <a:bodyPr wrap="square">
            <a:spAutoFit/>
          </a:bodyPr>
          <a:lstStyle/>
          <a:p>
            <a:r>
              <a:rPr lang="zh-CN" altLang="en-US" dirty="0"/>
              <a:t>汇报人：千库网</a:t>
            </a:r>
          </a:p>
          <a:p>
            <a:r>
              <a:rPr lang="zh-CN" altLang="en-US" dirty="0"/>
              <a:t>汇报时间：XX年 XX月</a:t>
            </a:r>
          </a:p>
        </p:txBody>
      </p:sp>
    </p:spTree>
  </p:cSld>
  <p:clrMapOvr>
    <a:masterClrMapping/>
  </p:clrMapOvr>
  <p:transition spd="slow" advTm="1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par>
                                <p:cTn id="7" presetID="53" presetClass="entr" presetSubtype="16" fill="hold" nodeType="withEffect">
                                  <p:stCondLst>
                                    <p:cond delay="0"/>
                                  </p:stCondLst>
                                  <p:childTnLst>
                                    <p:set>
                                      <p:cBhvr>
                                        <p:cTn id="8" dur="1" fill="hold">
                                          <p:stCondLst>
                                            <p:cond delay="0"/>
                                          </p:stCondLst>
                                        </p:cTn>
                                        <p:tgtEl>
                                          <p:spTgt spid="26"/>
                                        </p:tgtEl>
                                        <p:attrNameLst>
                                          <p:attrName>style.visibility</p:attrName>
                                        </p:attrNameLst>
                                      </p:cBhvr>
                                      <p:to>
                                        <p:strVal val="visible"/>
                                      </p:to>
                                    </p:set>
                                    <p:anim calcmode="lin" valueType="num">
                                      <p:cBhvr>
                                        <p:cTn id="9" dur="500" fill="hold"/>
                                        <p:tgtEl>
                                          <p:spTgt spid="26"/>
                                        </p:tgtEl>
                                        <p:attrNameLst>
                                          <p:attrName>ppt_w</p:attrName>
                                        </p:attrNameLst>
                                      </p:cBhvr>
                                      <p:tavLst>
                                        <p:tav tm="0">
                                          <p:val>
                                            <p:fltVal val="0"/>
                                          </p:val>
                                        </p:tav>
                                        <p:tav tm="100000">
                                          <p:val>
                                            <p:strVal val="#ppt_w"/>
                                          </p:val>
                                        </p:tav>
                                      </p:tavLst>
                                    </p:anim>
                                    <p:anim calcmode="lin" valueType="num">
                                      <p:cBhvr>
                                        <p:cTn id="10" dur="500" fill="hold"/>
                                        <p:tgtEl>
                                          <p:spTgt spid="26"/>
                                        </p:tgtEl>
                                        <p:attrNameLst>
                                          <p:attrName>ppt_h</p:attrName>
                                        </p:attrNameLst>
                                      </p:cBhvr>
                                      <p:tavLst>
                                        <p:tav tm="0">
                                          <p:val>
                                            <p:fltVal val="0"/>
                                          </p:val>
                                        </p:tav>
                                        <p:tav tm="100000">
                                          <p:val>
                                            <p:strVal val="#ppt_h"/>
                                          </p:val>
                                        </p:tav>
                                      </p:tavLst>
                                    </p:anim>
                                    <p:animEffect transition="in" filter="fade">
                                      <p:cBhvr>
                                        <p:cTn id="11" dur="500"/>
                                        <p:tgtEl>
                                          <p:spTgt spid="26"/>
                                        </p:tgtEl>
                                      </p:cBhvr>
                                    </p:animEffect>
                                  </p:childTnLst>
                                </p:cTn>
                              </p:par>
                            </p:childTnLst>
                          </p:cTn>
                        </p:par>
                        <p:par>
                          <p:cTn id="12" fill="hold">
                            <p:stCondLst>
                              <p:cond delay="0"/>
                            </p:stCondLst>
                            <p:childTnLst>
                              <p:par>
                                <p:cTn id="13" presetID="1"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53" presetClass="entr" presetSubtype="16" fill="hold" nodeType="withEffect">
                                  <p:stCondLst>
                                    <p:cond delay="400"/>
                                  </p:stCondLst>
                                  <p:childTnLst>
                                    <p:set>
                                      <p:cBhvr>
                                        <p:cTn id="16" dur="1" fill="hold">
                                          <p:stCondLst>
                                            <p:cond delay="0"/>
                                          </p:stCondLst>
                                        </p:cTn>
                                        <p:tgtEl>
                                          <p:spTgt spid="39"/>
                                        </p:tgtEl>
                                        <p:attrNameLst>
                                          <p:attrName>style.visibility</p:attrName>
                                        </p:attrNameLst>
                                      </p:cBhvr>
                                      <p:to>
                                        <p:strVal val="visible"/>
                                      </p:to>
                                    </p:set>
                                    <p:anim calcmode="lin" valueType="num">
                                      <p:cBhvr>
                                        <p:cTn id="17" dur="1500" fill="hold"/>
                                        <p:tgtEl>
                                          <p:spTgt spid="39"/>
                                        </p:tgtEl>
                                        <p:attrNameLst>
                                          <p:attrName>ppt_w</p:attrName>
                                        </p:attrNameLst>
                                      </p:cBhvr>
                                      <p:tavLst>
                                        <p:tav tm="0">
                                          <p:val>
                                            <p:fltVal val="0"/>
                                          </p:val>
                                        </p:tav>
                                        <p:tav tm="100000">
                                          <p:val>
                                            <p:strVal val="#ppt_w"/>
                                          </p:val>
                                        </p:tav>
                                      </p:tavLst>
                                    </p:anim>
                                    <p:anim calcmode="lin" valueType="num">
                                      <p:cBhvr>
                                        <p:cTn id="18" dur="1500" fill="hold"/>
                                        <p:tgtEl>
                                          <p:spTgt spid="39"/>
                                        </p:tgtEl>
                                        <p:attrNameLst>
                                          <p:attrName>ppt_h</p:attrName>
                                        </p:attrNameLst>
                                      </p:cBhvr>
                                      <p:tavLst>
                                        <p:tav tm="0">
                                          <p:val>
                                            <p:fltVal val="0"/>
                                          </p:val>
                                        </p:tav>
                                        <p:tav tm="100000">
                                          <p:val>
                                            <p:strVal val="#ppt_h"/>
                                          </p:val>
                                        </p:tav>
                                      </p:tavLst>
                                    </p:anim>
                                    <p:animEffect transition="in" filter="fade">
                                      <p:cBhvr>
                                        <p:cTn id="19" dur="1500"/>
                                        <p:tgtEl>
                                          <p:spTgt spid="39"/>
                                        </p:tgtEl>
                                      </p:cBhvr>
                                    </p:animEffect>
                                  </p:childTnLst>
                                </p:cTn>
                              </p:par>
                              <p:par>
                                <p:cTn id="20" presetID="64" presetClass="path" presetSubtype="0" fill="hold" nodeType="withEffect">
                                  <p:stCondLst>
                                    <p:cond delay="400"/>
                                  </p:stCondLst>
                                  <p:childTnLst>
                                    <p:animMotion origin="layout" path="M 0.00087 -0.00679 L -0.58542 -0.34105 " pathEditMode="relative" rAng="0" ptsTypes="AA">
                                      <p:cBhvr>
                                        <p:cTn id="21" dur="1500" spd="-100000" fill="hold"/>
                                        <p:tgtEl>
                                          <p:spTgt spid="39"/>
                                        </p:tgtEl>
                                        <p:attrNameLst>
                                          <p:attrName>ppt_x</p:attrName>
                                          <p:attrName>ppt_y</p:attrName>
                                        </p:attrNameLst>
                                      </p:cBhvr>
                                      <p:rCtr x="-29323" y="-16728"/>
                                    </p:animMotion>
                                  </p:childTnLst>
                                </p:cTn>
                              </p:par>
                              <p:par>
                                <p:cTn id="22" presetID="1" presetClass="entr" presetSubtype="0" fill="hold" grpId="0" nodeType="withEffect">
                                  <p:stCondLst>
                                    <p:cond delay="700"/>
                                  </p:stCondLst>
                                  <p:childTnLst>
                                    <p:set>
                                      <p:cBhvr>
                                        <p:cTn id="23" dur="1" fill="hold">
                                          <p:stCondLst>
                                            <p:cond delay="0"/>
                                          </p:stCondLst>
                                        </p:cTn>
                                        <p:tgtEl>
                                          <p:spTgt spid="35"/>
                                        </p:tgtEl>
                                        <p:attrNameLst>
                                          <p:attrName>style.visibility</p:attrName>
                                        </p:attrNameLst>
                                      </p:cBhvr>
                                      <p:to>
                                        <p:strVal val="visible"/>
                                      </p:to>
                                    </p:set>
                                  </p:childTnLst>
                                </p:cTn>
                              </p:par>
                              <p:par>
                                <p:cTn id="24" presetID="53" presetClass="entr" presetSubtype="16" fill="hold" grpId="1" nodeType="withEffect">
                                  <p:stCondLst>
                                    <p:cond delay="700"/>
                                  </p:stCondLst>
                                  <p:childTnLst>
                                    <p:set>
                                      <p:cBhvr>
                                        <p:cTn id="25" dur="1" fill="hold">
                                          <p:stCondLst>
                                            <p:cond delay="0"/>
                                          </p:stCondLst>
                                        </p:cTn>
                                        <p:tgtEl>
                                          <p:spTgt spid="35"/>
                                        </p:tgtEl>
                                        <p:attrNameLst>
                                          <p:attrName>style.visibility</p:attrName>
                                        </p:attrNameLst>
                                      </p:cBhvr>
                                      <p:to>
                                        <p:strVal val="visible"/>
                                      </p:to>
                                    </p:set>
                                    <p:anim calcmode="lin" valueType="num">
                                      <p:cBhvr>
                                        <p:cTn id="26" dur="1000" fill="hold"/>
                                        <p:tgtEl>
                                          <p:spTgt spid="35"/>
                                        </p:tgtEl>
                                        <p:attrNameLst>
                                          <p:attrName>ppt_w</p:attrName>
                                        </p:attrNameLst>
                                      </p:cBhvr>
                                      <p:tavLst>
                                        <p:tav tm="0">
                                          <p:val>
                                            <p:fltVal val="0"/>
                                          </p:val>
                                        </p:tav>
                                        <p:tav tm="100000">
                                          <p:val>
                                            <p:strVal val="#ppt_w"/>
                                          </p:val>
                                        </p:tav>
                                      </p:tavLst>
                                    </p:anim>
                                    <p:anim calcmode="lin" valueType="num">
                                      <p:cBhvr>
                                        <p:cTn id="27" dur="1000" fill="hold"/>
                                        <p:tgtEl>
                                          <p:spTgt spid="35"/>
                                        </p:tgtEl>
                                        <p:attrNameLst>
                                          <p:attrName>ppt_h</p:attrName>
                                        </p:attrNameLst>
                                      </p:cBhvr>
                                      <p:tavLst>
                                        <p:tav tm="0">
                                          <p:val>
                                            <p:fltVal val="0"/>
                                          </p:val>
                                        </p:tav>
                                        <p:tav tm="100000">
                                          <p:val>
                                            <p:strVal val="#ppt_h"/>
                                          </p:val>
                                        </p:tav>
                                      </p:tavLst>
                                    </p:anim>
                                    <p:animEffect transition="in" filter="fade">
                                      <p:cBhvr>
                                        <p:cTn id="28" dur="1000"/>
                                        <p:tgtEl>
                                          <p:spTgt spid="35"/>
                                        </p:tgtEl>
                                      </p:cBhvr>
                                    </p:animEffect>
                                  </p:childTnLst>
                                </p:cTn>
                              </p:par>
                              <p:par>
                                <p:cTn id="29" presetID="64" presetClass="path" presetSubtype="0" fill="hold" grpId="2" nodeType="withEffect">
                                  <p:stCondLst>
                                    <p:cond delay="700"/>
                                  </p:stCondLst>
                                  <p:childTnLst>
                                    <p:animMotion origin="layout" path="M 8.33333E-7 -2.84656E-6 L -0.8033 -0.22044 " pathEditMode="relative" rAng="0" ptsTypes="AA">
                                      <p:cBhvr>
                                        <p:cTn id="30" dur="1000" spd="-100000" fill="hold"/>
                                        <p:tgtEl>
                                          <p:spTgt spid="35"/>
                                        </p:tgtEl>
                                        <p:attrNameLst>
                                          <p:attrName>ppt_x</p:attrName>
                                          <p:attrName>ppt_y</p:attrName>
                                        </p:attrNameLst>
                                      </p:cBhvr>
                                      <p:rCtr x="-40174" y="-11022"/>
                                    </p:animMotion>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53" presetClass="entr" presetSubtype="16"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p:cTn id="35" dur="1100" fill="hold"/>
                                        <p:tgtEl>
                                          <p:spTgt spid="36"/>
                                        </p:tgtEl>
                                        <p:attrNameLst>
                                          <p:attrName>ppt_w</p:attrName>
                                        </p:attrNameLst>
                                      </p:cBhvr>
                                      <p:tavLst>
                                        <p:tav tm="0">
                                          <p:val>
                                            <p:fltVal val="0"/>
                                          </p:val>
                                        </p:tav>
                                        <p:tav tm="100000">
                                          <p:val>
                                            <p:strVal val="#ppt_w"/>
                                          </p:val>
                                        </p:tav>
                                      </p:tavLst>
                                    </p:anim>
                                    <p:anim calcmode="lin" valueType="num">
                                      <p:cBhvr>
                                        <p:cTn id="36" dur="1100" fill="hold"/>
                                        <p:tgtEl>
                                          <p:spTgt spid="36"/>
                                        </p:tgtEl>
                                        <p:attrNameLst>
                                          <p:attrName>ppt_h</p:attrName>
                                        </p:attrNameLst>
                                      </p:cBhvr>
                                      <p:tavLst>
                                        <p:tav tm="0">
                                          <p:val>
                                            <p:fltVal val="0"/>
                                          </p:val>
                                        </p:tav>
                                        <p:tav tm="100000">
                                          <p:val>
                                            <p:strVal val="#ppt_h"/>
                                          </p:val>
                                        </p:tav>
                                      </p:tavLst>
                                    </p:anim>
                                    <p:animEffect transition="in" filter="fade">
                                      <p:cBhvr>
                                        <p:cTn id="37" dur="1100"/>
                                        <p:tgtEl>
                                          <p:spTgt spid="36"/>
                                        </p:tgtEl>
                                      </p:cBhvr>
                                    </p:animEffect>
                                  </p:childTnLst>
                                </p:cTn>
                              </p:par>
                              <p:par>
                                <p:cTn id="38" presetID="64" presetClass="path" presetSubtype="0" fill="hold" nodeType="withEffect">
                                  <p:stCondLst>
                                    <p:cond delay="0"/>
                                  </p:stCondLst>
                                  <p:childTnLst>
                                    <p:animMotion origin="layout" path="M 0.00087 -0.00679 L -0.58542 -0.34105 " pathEditMode="relative" rAng="0" ptsTypes="AA">
                                      <p:cBhvr>
                                        <p:cTn id="39" dur="1100" spd="-100000" fill="hold"/>
                                        <p:tgtEl>
                                          <p:spTgt spid="36"/>
                                        </p:tgtEl>
                                        <p:attrNameLst>
                                          <p:attrName>ppt_x</p:attrName>
                                          <p:attrName>ppt_y</p:attrName>
                                        </p:attrNameLst>
                                      </p:cBhvr>
                                      <p:rCtr x="-29323" y="-16728"/>
                                    </p:animMotion>
                                  </p:childTnLst>
                                </p:cTn>
                              </p:par>
                              <p:par>
                                <p:cTn id="40" presetID="1" presetClass="entr" presetSubtype="0" fill="hold" grpId="0" nodeType="withEffect">
                                  <p:stCondLst>
                                    <p:cond delay="500"/>
                                  </p:stCondLst>
                                  <p:childTnLst>
                                    <p:set>
                                      <p:cBhvr>
                                        <p:cTn id="41" dur="1" fill="hold">
                                          <p:stCondLst>
                                            <p:cond delay="0"/>
                                          </p:stCondLst>
                                        </p:cTn>
                                        <p:tgtEl>
                                          <p:spTgt spid="33"/>
                                        </p:tgtEl>
                                        <p:attrNameLst>
                                          <p:attrName>style.visibility</p:attrName>
                                        </p:attrNameLst>
                                      </p:cBhvr>
                                      <p:to>
                                        <p:strVal val="visible"/>
                                      </p:to>
                                    </p:set>
                                  </p:childTnLst>
                                </p:cTn>
                              </p:par>
                              <p:par>
                                <p:cTn id="42" presetID="53" presetClass="entr" presetSubtype="16" fill="hold" grpId="1" nodeType="withEffect">
                                  <p:stCondLst>
                                    <p:cond delay="500"/>
                                  </p:stCondLst>
                                  <p:childTnLst>
                                    <p:set>
                                      <p:cBhvr>
                                        <p:cTn id="43" dur="1" fill="hold">
                                          <p:stCondLst>
                                            <p:cond delay="0"/>
                                          </p:stCondLst>
                                        </p:cTn>
                                        <p:tgtEl>
                                          <p:spTgt spid="33"/>
                                        </p:tgtEl>
                                        <p:attrNameLst>
                                          <p:attrName>style.visibility</p:attrName>
                                        </p:attrNameLst>
                                      </p:cBhvr>
                                      <p:to>
                                        <p:strVal val="visible"/>
                                      </p:to>
                                    </p:set>
                                    <p:anim calcmode="lin" valueType="num">
                                      <p:cBhvr>
                                        <p:cTn id="44" dur="500" fill="hold"/>
                                        <p:tgtEl>
                                          <p:spTgt spid="33"/>
                                        </p:tgtEl>
                                        <p:attrNameLst>
                                          <p:attrName>ppt_w</p:attrName>
                                        </p:attrNameLst>
                                      </p:cBhvr>
                                      <p:tavLst>
                                        <p:tav tm="0">
                                          <p:val>
                                            <p:fltVal val="0"/>
                                          </p:val>
                                        </p:tav>
                                        <p:tav tm="100000">
                                          <p:val>
                                            <p:strVal val="#ppt_w"/>
                                          </p:val>
                                        </p:tav>
                                      </p:tavLst>
                                    </p:anim>
                                    <p:anim calcmode="lin" valueType="num">
                                      <p:cBhvr>
                                        <p:cTn id="45" dur="500" fill="hold"/>
                                        <p:tgtEl>
                                          <p:spTgt spid="33"/>
                                        </p:tgtEl>
                                        <p:attrNameLst>
                                          <p:attrName>ppt_h</p:attrName>
                                        </p:attrNameLst>
                                      </p:cBhvr>
                                      <p:tavLst>
                                        <p:tav tm="0">
                                          <p:val>
                                            <p:fltVal val="0"/>
                                          </p:val>
                                        </p:tav>
                                        <p:tav tm="100000">
                                          <p:val>
                                            <p:strVal val="#ppt_h"/>
                                          </p:val>
                                        </p:tav>
                                      </p:tavLst>
                                    </p:anim>
                                    <p:animEffect transition="in" filter="fade">
                                      <p:cBhvr>
                                        <p:cTn id="46" dur="500"/>
                                        <p:tgtEl>
                                          <p:spTgt spid="33"/>
                                        </p:tgtEl>
                                      </p:cBhvr>
                                    </p:animEffect>
                                  </p:childTnLst>
                                </p:cTn>
                              </p:par>
                              <p:par>
                                <p:cTn id="47" presetID="64" presetClass="path" presetSubtype="0" fill="hold" grpId="2" nodeType="withEffect">
                                  <p:stCondLst>
                                    <p:cond delay="500"/>
                                  </p:stCondLst>
                                  <p:childTnLst>
                                    <p:animMotion origin="layout" path="M 8.33333E-7 -2.84656E-6 L -0.8033 -0.22044 " pathEditMode="relative" rAng="0" ptsTypes="AA">
                                      <p:cBhvr>
                                        <p:cTn id="48" dur="500" spd="-100000" fill="hold"/>
                                        <p:tgtEl>
                                          <p:spTgt spid="33"/>
                                        </p:tgtEl>
                                        <p:attrNameLst>
                                          <p:attrName>ppt_x</p:attrName>
                                          <p:attrName>ppt_y</p:attrName>
                                        </p:attrNameLst>
                                      </p:cBhvr>
                                      <p:rCtr x="-40174" y="-11022"/>
                                    </p:animMotion>
                                  </p:childTnLst>
                                </p:cTn>
                              </p:par>
                              <p:par>
                                <p:cTn id="49" presetID="1" presetClass="entr" presetSubtype="0" fill="hold" grpId="0" nodeType="withEffect">
                                  <p:stCondLst>
                                    <p:cond delay="700"/>
                                  </p:stCondLst>
                                  <p:childTnLst>
                                    <p:set>
                                      <p:cBhvr>
                                        <p:cTn id="50" dur="1" fill="hold">
                                          <p:stCondLst>
                                            <p:cond delay="0"/>
                                          </p:stCondLst>
                                        </p:cTn>
                                        <p:tgtEl>
                                          <p:spTgt spid="34"/>
                                        </p:tgtEl>
                                        <p:attrNameLst>
                                          <p:attrName>style.visibility</p:attrName>
                                        </p:attrNameLst>
                                      </p:cBhvr>
                                      <p:to>
                                        <p:strVal val="visible"/>
                                      </p:to>
                                    </p:set>
                                  </p:childTnLst>
                                </p:cTn>
                              </p:par>
                              <p:par>
                                <p:cTn id="51" presetID="53" presetClass="entr" presetSubtype="16" fill="hold" grpId="1" nodeType="withEffect">
                                  <p:stCondLst>
                                    <p:cond delay="700"/>
                                  </p:stCondLst>
                                  <p:childTnLst>
                                    <p:set>
                                      <p:cBhvr>
                                        <p:cTn id="52" dur="1" fill="hold">
                                          <p:stCondLst>
                                            <p:cond delay="0"/>
                                          </p:stCondLst>
                                        </p:cTn>
                                        <p:tgtEl>
                                          <p:spTgt spid="34"/>
                                        </p:tgtEl>
                                        <p:attrNameLst>
                                          <p:attrName>style.visibility</p:attrName>
                                        </p:attrNameLst>
                                      </p:cBhvr>
                                      <p:to>
                                        <p:strVal val="visible"/>
                                      </p:to>
                                    </p:set>
                                    <p:anim calcmode="lin" valueType="num">
                                      <p:cBhvr>
                                        <p:cTn id="53" dur="1000" fill="hold"/>
                                        <p:tgtEl>
                                          <p:spTgt spid="34"/>
                                        </p:tgtEl>
                                        <p:attrNameLst>
                                          <p:attrName>ppt_w</p:attrName>
                                        </p:attrNameLst>
                                      </p:cBhvr>
                                      <p:tavLst>
                                        <p:tav tm="0">
                                          <p:val>
                                            <p:fltVal val="0"/>
                                          </p:val>
                                        </p:tav>
                                        <p:tav tm="100000">
                                          <p:val>
                                            <p:strVal val="#ppt_w"/>
                                          </p:val>
                                        </p:tav>
                                      </p:tavLst>
                                    </p:anim>
                                    <p:anim calcmode="lin" valueType="num">
                                      <p:cBhvr>
                                        <p:cTn id="54" dur="1000" fill="hold"/>
                                        <p:tgtEl>
                                          <p:spTgt spid="34"/>
                                        </p:tgtEl>
                                        <p:attrNameLst>
                                          <p:attrName>ppt_h</p:attrName>
                                        </p:attrNameLst>
                                      </p:cBhvr>
                                      <p:tavLst>
                                        <p:tav tm="0">
                                          <p:val>
                                            <p:fltVal val="0"/>
                                          </p:val>
                                        </p:tav>
                                        <p:tav tm="100000">
                                          <p:val>
                                            <p:strVal val="#ppt_h"/>
                                          </p:val>
                                        </p:tav>
                                      </p:tavLst>
                                    </p:anim>
                                    <p:animEffect transition="in" filter="fade">
                                      <p:cBhvr>
                                        <p:cTn id="55" dur="1000"/>
                                        <p:tgtEl>
                                          <p:spTgt spid="34"/>
                                        </p:tgtEl>
                                      </p:cBhvr>
                                    </p:animEffect>
                                  </p:childTnLst>
                                </p:cTn>
                              </p:par>
                              <p:par>
                                <p:cTn id="56" presetID="64" presetClass="path" presetSubtype="0" fill="hold" grpId="2" nodeType="withEffect">
                                  <p:stCondLst>
                                    <p:cond delay="700"/>
                                  </p:stCondLst>
                                  <p:childTnLst>
                                    <p:animMotion origin="layout" path="M -3.05556E-6 -2.63662E-6 L -0.79843 -0.88885 " pathEditMode="relative" rAng="0" ptsTypes="AA">
                                      <p:cBhvr>
                                        <p:cTn id="57" dur="1000" spd="-100000" fill="hold"/>
                                        <p:tgtEl>
                                          <p:spTgt spid="34"/>
                                        </p:tgtEl>
                                        <p:attrNameLst>
                                          <p:attrName>ppt_x</p:attrName>
                                          <p:attrName>ppt_y</p:attrName>
                                        </p:attrNameLst>
                                      </p:cBhvr>
                                      <p:rCtr x="-39913" y="-44458"/>
                                    </p:animMotion>
                                  </p:childTnLst>
                                </p:cTn>
                              </p:par>
                            </p:childTnLst>
                          </p:cTn>
                        </p:par>
                        <p:par>
                          <p:cTn id="58" fill="hold">
                            <p:stCondLst>
                              <p:cond delay="0"/>
                            </p:stCondLst>
                            <p:childTnLst>
                              <p:par>
                                <p:cTn id="59" presetID="22" presetClass="entr" presetSubtype="8" fill="hold" grpId="0" nodeType="after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wipe(left)">
                                      <p:cBhvr>
                                        <p:cTn id="61" dur="500"/>
                                        <p:tgtEl>
                                          <p:spTgt spid="58"/>
                                        </p:tgtEl>
                                      </p:cBhvr>
                                    </p:animEffect>
                                  </p:childTnLst>
                                </p:cTn>
                              </p:par>
                            </p:childTnLst>
                          </p:cTn>
                        </p:par>
                        <p:par>
                          <p:cTn id="62" fill="hold">
                            <p:stCondLst>
                              <p:cond delay="500"/>
                            </p:stCondLst>
                            <p:childTnLst>
                              <p:par>
                                <p:cTn id="63" presetID="42" presetClass="entr" presetSubtype="0" fill="hold" grpId="0" nodeType="after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fade">
                                      <p:cBhvr>
                                        <p:cTn id="65" dur="1000"/>
                                        <p:tgtEl>
                                          <p:spTgt spid="57"/>
                                        </p:tgtEl>
                                      </p:cBhvr>
                                    </p:animEffect>
                                    <p:anim calcmode="lin" valueType="num">
                                      <p:cBhvr>
                                        <p:cTn id="66" dur="1000" fill="hold"/>
                                        <p:tgtEl>
                                          <p:spTgt spid="57"/>
                                        </p:tgtEl>
                                        <p:attrNameLst>
                                          <p:attrName>ppt_x</p:attrName>
                                        </p:attrNameLst>
                                      </p:cBhvr>
                                      <p:tavLst>
                                        <p:tav tm="0">
                                          <p:val>
                                            <p:strVal val="#ppt_x"/>
                                          </p:val>
                                        </p:tav>
                                        <p:tav tm="100000">
                                          <p:val>
                                            <p:strVal val="#ppt_x"/>
                                          </p:val>
                                        </p:tav>
                                      </p:tavLst>
                                    </p:anim>
                                    <p:anim calcmode="lin" valueType="num">
                                      <p:cBhvr>
                                        <p:cTn id="67" dur="1000" fill="hold"/>
                                        <p:tgtEl>
                                          <p:spTgt spid="57"/>
                                        </p:tgtEl>
                                        <p:attrNameLst>
                                          <p:attrName>ppt_y</p:attrName>
                                        </p:attrNameLst>
                                      </p:cBhvr>
                                      <p:tavLst>
                                        <p:tav tm="0">
                                          <p:val>
                                            <p:strVal val="#ppt_y+.1"/>
                                          </p:val>
                                        </p:tav>
                                        <p:tav tm="100000">
                                          <p:val>
                                            <p:strVal val="#ppt_y"/>
                                          </p:val>
                                        </p:tav>
                                      </p:tavLst>
                                    </p:anim>
                                  </p:childTnLst>
                                </p:cTn>
                              </p:par>
                            </p:childTnLst>
                          </p:cTn>
                        </p:par>
                        <p:par>
                          <p:cTn id="68" fill="hold">
                            <p:stCondLst>
                              <p:cond delay="1500"/>
                            </p:stCondLst>
                            <p:childTnLst>
                              <p:par>
                                <p:cTn id="69" presetID="2" presetClass="entr" presetSubtype="8" fill="hold" nodeType="afterEffect">
                                  <p:stCondLst>
                                    <p:cond delay="0"/>
                                  </p:stCondLst>
                                  <p:childTnLst>
                                    <p:set>
                                      <p:cBhvr>
                                        <p:cTn id="70" dur="1" fill="hold">
                                          <p:stCondLst>
                                            <p:cond delay="0"/>
                                          </p:stCondLst>
                                        </p:cTn>
                                        <p:tgtEl>
                                          <p:spTgt spid="30"/>
                                        </p:tgtEl>
                                        <p:attrNameLst>
                                          <p:attrName>style.visibility</p:attrName>
                                        </p:attrNameLst>
                                      </p:cBhvr>
                                      <p:to>
                                        <p:strVal val="visible"/>
                                      </p:to>
                                    </p:set>
                                    <p:anim calcmode="lin" valueType="num">
                                      <p:cBhvr additive="base">
                                        <p:cTn id="71" dur="500" fill="hold"/>
                                        <p:tgtEl>
                                          <p:spTgt spid="30"/>
                                        </p:tgtEl>
                                        <p:attrNameLst>
                                          <p:attrName>ppt_x</p:attrName>
                                        </p:attrNameLst>
                                      </p:cBhvr>
                                      <p:tavLst>
                                        <p:tav tm="0">
                                          <p:val>
                                            <p:strVal val="0-#ppt_w/2"/>
                                          </p:val>
                                        </p:tav>
                                        <p:tav tm="100000">
                                          <p:val>
                                            <p:strVal val="#ppt_x"/>
                                          </p:val>
                                        </p:tav>
                                      </p:tavLst>
                                    </p:anim>
                                    <p:anim calcmode="lin" valueType="num">
                                      <p:cBhvr additive="base">
                                        <p:cTn id="72" dur="500" fill="hold"/>
                                        <p:tgtEl>
                                          <p:spTgt spid="30"/>
                                        </p:tgtEl>
                                        <p:attrNameLst>
                                          <p:attrName>ppt_y</p:attrName>
                                        </p:attrNameLst>
                                      </p:cBhvr>
                                      <p:tavLst>
                                        <p:tav tm="0">
                                          <p:val>
                                            <p:strVal val="#ppt_y"/>
                                          </p:val>
                                        </p:tav>
                                        <p:tav tm="100000">
                                          <p:val>
                                            <p:strVal val="#ppt_y"/>
                                          </p:val>
                                        </p:tav>
                                      </p:tavLst>
                                    </p:anim>
                                  </p:childTnLst>
                                </p:cTn>
                              </p:par>
                            </p:childTnLst>
                          </p:cTn>
                        </p:par>
                        <p:par>
                          <p:cTn id="73" fill="hold">
                            <p:stCondLst>
                              <p:cond delay="2000"/>
                            </p:stCondLst>
                            <p:childTnLst>
                              <p:par>
                                <p:cTn id="74" presetID="2" presetClass="entr" presetSubtype="2" fill="hold" nodeType="afterEffect">
                                  <p:stCondLst>
                                    <p:cond delay="0"/>
                                  </p:stCondLst>
                                  <p:childTnLst>
                                    <p:set>
                                      <p:cBhvr>
                                        <p:cTn id="75" dur="1" fill="hold">
                                          <p:stCondLst>
                                            <p:cond delay="0"/>
                                          </p:stCondLst>
                                        </p:cTn>
                                        <p:tgtEl>
                                          <p:spTgt spid="54"/>
                                        </p:tgtEl>
                                        <p:attrNameLst>
                                          <p:attrName>style.visibility</p:attrName>
                                        </p:attrNameLst>
                                      </p:cBhvr>
                                      <p:to>
                                        <p:strVal val="visible"/>
                                      </p:to>
                                    </p:set>
                                    <p:anim calcmode="lin" valueType="num">
                                      <p:cBhvr additive="base">
                                        <p:cTn id="76" dur="500" fill="hold"/>
                                        <p:tgtEl>
                                          <p:spTgt spid="54"/>
                                        </p:tgtEl>
                                        <p:attrNameLst>
                                          <p:attrName>ppt_x</p:attrName>
                                        </p:attrNameLst>
                                      </p:cBhvr>
                                      <p:tavLst>
                                        <p:tav tm="0">
                                          <p:val>
                                            <p:strVal val="1+#ppt_w/2"/>
                                          </p:val>
                                        </p:tav>
                                        <p:tav tm="100000">
                                          <p:val>
                                            <p:strVal val="#ppt_x"/>
                                          </p:val>
                                        </p:tav>
                                      </p:tavLst>
                                    </p:anim>
                                    <p:anim calcmode="lin" valueType="num">
                                      <p:cBhvr additive="base">
                                        <p:cTn id="77" dur="500" fill="hold"/>
                                        <p:tgtEl>
                                          <p:spTgt spid="54"/>
                                        </p:tgtEl>
                                        <p:attrNameLst>
                                          <p:attrName>ppt_y</p:attrName>
                                        </p:attrNameLst>
                                      </p:cBhvr>
                                      <p:tavLst>
                                        <p:tav tm="0">
                                          <p:val>
                                            <p:strVal val="#ppt_y"/>
                                          </p:val>
                                        </p:tav>
                                        <p:tav tm="100000">
                                          <p:val>
                                            <p:strVal val="#ppt_y"/>
                                          </p:val>
                                        </p:tav>
                                      </p:tavLst>
                                    </p:anim>
                                  </p:childTnLst>
                                </p:cTn>
                              </p:par>
                              <p:par>
                                <p:cTn id="78" presetID="2" presetClass="entr" presetSubtype="2" fill="hold" nodeType="withEffect">
                                  <p:stCondLst>
                                    <p:cond delay="200"/>
                                  </p:stCondLst>
                                  <p:childTnLst>
                                    <p:set>
                                      <p:cBhvr>
                                        <p:cTn id="79" dur="1" fill="hold">
                                          <p:stCondLst>
                                            <p:cond delay="0"/>
                                          </p:stCondLst>
                                        </p:cTn>
                                        <p:tgtEl>
                                          <p:spTgt spid="51"/>
                                        </p:tgtEl>
                                        <p:attrNameLst>
                                          <p:attrName>style.visibility</p:attrName>
                                        </p:attrNameLst>
                                      </p:cBhvr>
                                      <p:to>
                                        <p:strVal val="visible"/>
                                      </p:to>
                                    </p:set>
                                    <p:anim calcmode="lin" valueType="num">
                                      <p:cBhvr additive="base">
                                        <p:cTn id="80" dur="500" fill="hold"/>
                                        <p:tgtEl>
                                          <p:spTgt spid="51"/>
                                        </p:tgtEl>
                                        <p:attrNameLst>
                                          <p:attrName>ppt_x</p:attrName>
                                        </p:attrNameLst>
                                      </p:cBhvr>
                                      <p:tavLst>
                                        <p:tav tm="0">
                                          <p:val>
                                            <p:strVal val="1+#ppt_w/2"/>
                                          </p:val>
                                        </p:tav>
                                        <p:tav tm="100000">
                                          <p:val>
                                            <p:strVal val="#ppt_x"/>
                                          </p:val>
                                        </p:tav>
                                      </p:tavLst>
                                    </p:anim>
                                    <p:anim calcmode="lin" valueType="num">
                                      <p:cBhvr additive="base">
                                        <p:cTn id="81" dur="500" fill="hold"/>
                                        <p:tgtEl>
                                          <p:spTgt spid="51"/>
                                        </p:tgtEl>
                                        <p:attrNameLst>
                                          <p:attrName>ppt_y</p:attrName>
                                        </p:attrNameLst>
                                      </p:cBhvr>
                                      <p:tavLst>
                                        <p:tav tm="0">
                                          <p:val>
                                            <p:strVal val="#ppt_y"/>
                                          </p:val>
                                        </p:tav>
                                        <p:tav tm="100000">
                                          <p:val>
                                            <p:strVal val="#ppt_y"/>
                                          </p:val>
                                        </p:tav>
                                      </p:tavLst>
                                    </p:anim>
                                  </p:childTnLst>
                                </p:cTn>
                              </p:par>
                              <p:par>
                                <p:cTn id="82" presetID="2" presetClass="entr" presetSubtype="2" fill="hold" nodeType="withEffect">
                                  <p:stCondLst>
                                    <p:cond delay="400"/>
                                  </p:stCondLst>
                                  <p:childTnLst>
                                    <p:set>
                                      <p:cBhvr>
                                        <p:cTn id="83" dur="1" fill="hold">
                                          <p:stCondLst>
                                            <p:cond delay="0"/>
                                          </p:stCondLst>
                                        </p:cTn>
                                        <p:tgtEl>
                                          <p:spTgt spid="48"/>
                                        </p:tgtEl>
                                        <p:attrNameLst>
                                          <p:attrName>style.visibility</p:attrName>
                                        </p:attrNameLst>
                                      </p:cBhvr>
                                      <p:to>
                                        <p:strVal val="visible"/>
                                      </p:to>
                                    </p:set>
                                    <p:anim calcmode="lin" valueType="num">
                                      <p:cBhvr additive="base">
                                        <p:cTn id="84" dur="500" fill="hold"/>
                                        <p:tgtEl>
                                          <p:spTgt spid="48"/>
                                        </p:tgtEl>
                                        <p:attrNameLst>
                                          <p:attrName>ppt_x</p:attrName>
                                        </p:attrNameLst>
                                      </p:cBhvr>
                                      <p:tavLst>
                                        <p:tav tm="0">
                                          <p:val>
                                            <p:strVal val="1+#ppt_w/2"/>
                                          </p:val>
                                        </p:tav>
                                        <p:tav tm="100000">
                                          <p:val>
                                            <p:strVal val="#ppt_x"/>
                                          </p:val>
                                        </p:tav>
                                      </p:tavLst>
                                    </p:anim>
                                    <p:anim calcmode="lin" valueType="num">
                                      <p:cBhvr additive="base">
                                        <p:cTn id="85" dur="500" fill="hold"/>
                                        <p:tgtEl>
                                          <p:spTgt spid="48"/>
                                        </p:tgtEl>
                                        <p:attrNameLst>
                                          <p:attrName>ppt_y</p:attrName>
                                        </p:attrNameLst>
                                      </p:cBhvr>
                                      <p:tavLst>
                                        <p:tav tm="0">
                                          <p:val>
                                            <p:strVal val="#ppt_y"/>
                                          </p:val>
                                        </p:tav>
                                        <p:tav tm="100000">
                                          <p:val>
                                            <p:strVal val="#ppt_y"/>
                                          </p:val>
                                        </p:tav>
                                      </p:tavLst>
                                    </p:anim>
                                  </p:childTnLst>
                                </p:cTn>
                              </p:par>
                              <p:par>
                                <p:cTn id="86" presetID="2" presetClass="entr" presetSubtype="2" fill="hold" nodeType="withEffect">
                                  <p:stCondLst>
                                    <p:cond delay="600"/>
                                  </p:stCondLst>
                                  <p:childTnLst>
                                    <p:set>
                                      <p:cBhvr>
                                        <p:cTn id="87" dur="1" fill="hold">
                                          <p:stCondLst>
                                            <p:cond delay="0"/>
                                          </p:stCondLst>
                                        </p:cTn>
                                        <p:tgtEl>
                                          <p:spTgt spid="45"/>
                                        </p:tgtEl>
                                        <p:attrNameLst>
                                          <p:attrName>style.visibility</p:attrName>
                                        </p:attrNameLst>
                                      </p:cBhvr>
                                      <p:to>
                                        <p:strVal val="visible"/>
                                      </p:to>
                                    </p:set>
                                    <p:anim calcmode="lin" valueType="num">
                                      <p:cBhvr additive="base">
                                        <p:cTn id="88" dur="500" fill="hold"/>
                                        <p:tgtEl>
                                          <p:spTgt spid="45"/>
                                        </p:tgtEl>
                                        <p:attrNameLst>
                                          <p:attrName>ppt_x</p:attrName>
                                        </p:attrNameLst>
                                      </p:cBhvr>
                                      <p:tavLst>
                                        <p:tav tm="0">
                                          <p:val>
                                            <p:strVal val="1+#ppt_w/2"/>
                                          </p:val>
                                        </p:tav>
                                        <p:tav tm="100000">
                                          <p:val>
                                            <p:strVal val="#ppt_x"/>
                                          </p:val>
                                        </p:tav>
                                      </p:tavLst>
                                    </p:anim>
                                    <p:anim calcmode="lin" valueType="num">
                                      <p:cBhvr additive="base">
                                        <p:cTn id="89" dur="500" fill="hold"/>
                                        <p:tgtEl>
                                          <p:spTgt spid="45"/>
                                        </p:tgtEl>
                                        <p:attrNameLst>
                                          <p:attrName>ppt_y</p:attrName>
                                        </p:attrNameLst>
                                      </p:cBhvr>
                                      <p:tavLst>
                                        <p:tav tm="0">
                                          <p:val>
                                            <p:strVal val="#ppt_y"/>
                                          </p:val>
                                        </p:tav>
                                        <p:tav tm="100000">
                                          <p:val>
                                            <p:strVal val="#ppt_y"/>
                                          </p:val>
                                        </p:tav>
                                      </p:tavLst>
                                    </p:anim>
                                  </p:childTnLst>
                                </p:cTn>
                              </p:par>
                              <p:par>
                                <p:cTn id="90" presetID="2" presetClass="entr" presetSubtype="2" fill="hold" nodeType="withEffect">
                                  <p:stCondLst>
                                    <p:cond delay="800"/>
                                  </p:stCondLst>
                                  <p:childTnLst>
                                    <p:set>
                                      <p:cBhvr>
                                        <p:cTn id="91" dur="1" fill="hold">
                                          <p:stCondLst>
                                            <p:cond delay="0"/>
                                          </p:stCondLst>
                                        </p:cTn>
                                        <p:tgtEl>
                                          <p:spTgt spid="42"/>
                                        </p:tgtEl>
                                        <p:attrNameLst>
                                          <p:attrName>style.visibility</p:attrName>
                                        </p:attrNameLst>
                                      </p:cBhvr>
                                      <p:to>
                                        <p:strVal val="visible"/>
                                      </p:to>
                                    </p:set>
                                    <p:anim calcmode="lin" valueType="num">
                                      <p:cBhvr additive="base">
                                        <p:cTn id="92" dur="500" fill="hold"/>
                                        <p:tgtEl>
                                          <p:spTgt spid="42"/>
                                        </p:tgtEl>
                                        <p:attrNameLst>
                                          <p:attrName>ppt_x</p:attrName>
                                        </p:attrNameLst>
                                      </p:cBhvr>
                                      <p:tavLst>
                                        <p:tav tm="0">
                                          <p:val>
                                            <p:strVal val="1+#ppt_w/2"/>
                                          </p:val>
                                        </p:tav>
                                        <p:tav tm="100000">
                                          <p:val>
                                            <p:strVal val="#ppt_x"/>
                                          </p:val>
                                        </p:tav>
                                      </p:tavLst>
                                    </p:anim>
                                    <p:anim calcmode="lin" valueType="num">
                                      <p:cBhvr additive="base">
                                        <p:cTn id="93"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
                <p:cTn id="94" fill="hold" display="0">
                  <p:stCondLst>
                    <p:cond delay="indefinite"/>
                  </p:stCondLst>
                  <p:endCondLst>
                    <p:cond evt="onStopAudio" delay="0">
                      <p:tgtEl>
                        <p:sldTgt/>
                      </p:tgtEl>
                    </p:cond>
                  </p:endCondLst>
                </p:cTn>
                <p:tgtEl>
                  <p:spTgt spid="2"/>
                </p:tgtEl>
              </p:cMediaNode>
            </p:audio>
          </p:childTnLst>
        </p:cTn>
      </p:par>
    </p:tnLst>
    <p:bldLst>
      <p:bldP spid="33" grpId="0" animBg="1"/>
      <p:bldP spid="33" grpId="1" animBg="1"/>
      <p:bldP spid="33" grpId="2" animBg="1"/>
      <p:bldP spid="34" grpId="0" animBg="1"/>
      <p:bldP spid="34" grpId="1" animBg="1"/>
      <p:bldP spid="34" grpId="2" animBg="1"/>
      <p:bldP spid="35" grpId="0" animBg="1"/>
      <p:bldP spid="35" grpId="1" animBg="1"/>
      <p:bldP spid="35" grpId="2" animBg="1"/>
      <p:bldP spid="57" grpId="0"/>
      <p:bldP spid="5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9592" y="189395"/>
            <a:ext cx="2088232" cy="338554"/>
          </a:xfrm>
          <a:prstGeom prst="rect">
            <a:avLst/>
          </a:prstGeom>
        </p:spPr>
        <p:txBody>
          <a:bodyPr wrap="square">
            <a:spAutoFit/>
          </a:bodyPr>
          <a:lstStyle/>
          <a:p>
            <a:r>
              <a:rPr lang="zh-CN" altLang="en-US" sz="1600" b="1" dirty="0" smtClean="0">
                <a:solidFill>
                  <a:schemeClr val="bg1"/>
                </a:solidFill>
                <a:ea typeface="微软雅黑" panose="020B0503020204020204" charset="-122"/>
              </a:rPr>
              <a:t>年 度 工 作 概 述</a:t>
            </a:r>
            <a:endParaRPr lang="zh-CN" altLang="en-US" sz="1600" b="1" dirty="0">
              <a:solidFill>
                <a:schemeClr val="bg1"/>
              </a:solidFill>
              <a:ea typeface="微软雅黑" panose="020B0503020204020204" charset="-122"/>
            </a:endParaRPr>
          </a:p>
        </p:txBody>
      </p:sp>
      <p:sp>
        <p:nvSpPr>
          <p:cNvPr id="3" name="圆角矩形 2"/>
          <p:cNvSpPr/>
          <p:nvPr/>
        </p:nvSpPr>
        <p:spPr bwMode="auto">
          <a:xfrm>
            <a:off x="2400583" y="1131590"/>
            <a:ext cx="2065737" cy="485238"/>
          </a:xfrm>
          <a:prstGeom prst="roundRect">
            <a:avLst>
              <a:gd name="adj" fmla="val 50000"/>
            </a:avLst>
          </a:prstGeom>
          <a:solidFill>
            <a:srgbClr val="0070C0"/>
          </a:solidFill>
          <a:ln w="28575" cap="flat" cmpd="sng" algn="ctr">
            <a:noFill/>
            <a:prstDash val="solid"/>
            <a:miter lim="800000"/>
          </a:ln>
          <a:effectLst>
            <a:outerShdw blurRad="57785" dist="33020" dir="3180000" algn="ctr">
              <a:srgbClr val="000000">
                <a:alpha val="30000"/>
              </a:srgbClr>
            </a:outerShdw>
          </a:effectLst>
        </p:spPr>
        <p:txBody>
          <a:bodyPr lIns="68543" tIns="34272" rIns="68543" bIns="34272" anchor="ctr"/>
          <a:lstStyle/>
          <a:p>
            <a:pPr algn="ctr">
              <a:defRPr/>
            </a:pPr>
            <a:endParaRPr lang="zh-CN" altLang="en-US" kern="0">
              <a:solidFill>
                <a:schemeClr val="bg1"/>
              </a:solidFill>
              <a:latin typeface="微软雅黑" panose="020B0503020204020204" charset="-122"/>
              <a:ea typeface="微软雅黑" panose="020B0503020204020204" charset="-122"/>
            </a:endParaRPr>
          </a:p>
        </p:txBody>
      </p:sp>
      <p:sp>
        <p:nvSpPr>
          <p:cNvPr id="4" name="文本框 12"/>
          <p:cNvSpPr txBox="1"/>
          <p:nvPr/>
        </p:nvSpPr>
        <p:spPr bwMode="auto">
          <a:xfrm>
            <a:off x="2783769" y="1244095"/>
            <a:ext cx="1215643" cy="284657"/>
          </a:xfrm>
          <a:prstGeom prst="rect">
            <a:avLst/>
          </a:prstGeom>
          <a:noFill/>
          <a:ln>
            <a:noFill/>
          </a:ln>
        </p:spPr>
        <p:txBody>
          <a:bodyPr wrap="none" lIns="68543" tIns="34272" rIns="68543" bIns="34272">
            <a:spAutoFit/>
          </a:bodyPr>
          <a:lstStyle/>
          <a:p>
            <a:pPr>
              <a:defRPr/>
            </a:pPr>
            <a:r>
              <a:rPr lang="zh-CN" altLang="en-US" sz="1400" b="1" kern="0" dirty="0" smtClean="0">
                <a:solidFill>
                  <a:schemeClr val="bg1"/>
                </a:solidFill>
                <a:latin typeface="微软雅黑" panose="020B0503020204020204" charset="-122"/>
                <a:ea typeface="微软雅黑" panose="020B0503020204020204" charset="-122"/>
              </a:rPr>
              <a:t>点击输入标题</a:t>
            </a:r>
            <a:endParaRPr lang="en-US" altLang="zh-CN" sz="1400" b="1" kern="0" dirty="0">
              <a:solidFill>
                <a:schemeClr val="bg1"/>
              </a:solidFill>
              <a:latin typeface="微软雅黑" panose="020B0503020204020204" charset="-122"/>
              <a:ea typeface="微软雅黑" panose="020B0503020204020204" charset="-122"/>
            </a:endParaRPr>
          </a:p>
        </p:txBody>
      </p:sp>
      <p:sp>
        <p:nvSpPr>
          <p:cNvPr id="5" name="Freeform 12"/>
          <p:cNvSpPr>
            <a:spLocks noEditPoints="1"/>
          </p:cNvSpPr>
          <p:nvPr/>
        </p:nvSpPr>
        <p:spPr bwMode="auto">
          <a:xfrm>
            <a:off x="1811142" y="1131590"/>
            <a:ext cx="419960" cy="421796"/>
          </a:xfrm>
          <a:custGeom>
            <a:avLst/>
            <a:gdLst>
              <a:gd name="T0" fmla="*/ 2147483646 w 85"/>
              <a:gd name="T1" fmla="*/ 2147483646 h 85"/>
              <a:gd name="T2" fmla="*/ 2147483646 w 85"/>
              <a:gd name="T3" fmla="*/ 2147483646 h 85"/>
              <a:gd name="T4" fmla="*/ 2147483646 w 85"/>
              <a:gd name="T5" fmla="*/ 2147483646 h 85"/>
              <a:gd name="T6" fmla="*/ 2147483646 w 85"/>
              <a:gd name="T7" fmla="*/ 2147483646 h 85"/>
              <a:gd name="T8" fmla="*/ 2147483646 w 85"/>
              <a:gd name="T9" fmla="*/ 2147483646 h 85"/>
              <a:gd name="T10" fmla="*/ 2147483646 w 85"/>
              <a:gd name="T11" fmla="*/ 2147483646 h 85"/>
              <a:gd name="T12" fmla="*/ 2147483646 w 85"/>
              <a:gd name="T13" fmla="*/ 2147483646 h 85"/>
              <a:gd name="T14" fmla="*/ 2147483646 w 85"/>
              <a:gd name="T15" fmla="*/ 2147483646 h 85"/>
              <a:gd name="T16" fmla="*/ 2147483646 w 85"/>
              <a:gd name="T17" fmla="*/ 2147483646 h 85"/>
              <a:gd name="T18" fmla="*/ 2147483646 w 85"/>
              <a:gd name="T19" fmla="*/ 2147483646 h 85"/>
              <a:gd name="T20" fmla="*/ 2147483646 w 85"/>
              <a:gd name="T21" fmla="*/ 2147483646 h 85"/>
              <a:gd name="T22" fmla="*/ 2147483646 w 85"/>
              <a:gd name="T23" fmla="*/ 2147483646 h 85"/>
              <a:gd name="T24" fmla="*/ 2147483646 w 85"/>
              <a:gd name="T25" fmla="*/ 2147483646 h 85"/>
              <a:gd name="T26" fmla="*/ 2147483646 w 85"/>
              <a:gd name="T27" fmla="*/ 2147483646 h 85"/>
              <a:gd name="T28" fmla="*/ 2147483646 w 85"/>
              <a:gd name="T29" fmla="*/ 2147483646 h 85"/>
              <a:gd name="T30" fmla="*/ 2147483646 w 85"/>
              <a:gd name="T31" fmla="*/ 2147483646 h 85"/>
              <a:gd name="T32" fmla="*/ 2147483646 w 85"/>
              <a:gd name="T33" fmla="*/ 2147483646 h 85"/>
              <a:gd name="T34" fmla="*/ 2147483646 w 85"/>
              <a:gd name="T35" fmla="*/ 2147483646 h 85"/>
              <a:gd name="T36" fmla="*/ 2147483646 w 85"/>
              <a:gd name="T37" fmla="*/ 2147483646 h 85"/>
              <a:gd name="T38" fmla="*/ 2147483646 w 85"/>
              <a:gd name="T39" fmla="*/ 2147483646 h 85"/>
              <a:gd name="T40" fmla="*/ 2147483646 w 85"/>
              <a:gd name="T41" fmla="*/ 2147483646 h 85"/>
              <a:gd name="T42" fmla="*/ 2147483646 w 85"/>
              <a:gd name="T43" fmla="*/ 2147483646 h 85"/>
              <a:gd name="T44" fmla="*/ 2147483646 w 85"/>
              <a:gd name="T45" fmla="*/ 2147483646 h 85"/>
              <a:gd name="T46" fmla="*/ 2147483646 w 85"/>
              <a:gd name="T47" fmla="*/ 0 h 85"/>
              <a:gd name="T48" fmla="*/ 2147483646 w 85"/>
              <a:gd name="T49" fmla="*/ 0 h 85"/>
              <a:gd name="T50" fmla="*/ 2147483646 w 85"/>
              <a:gd name="T51" fmla="*/ 2147483646 h 85"/>
              <a:gd name="T52" fmla="*/ 2147483646 w 85"/>
              <a:gd name="T53" fmla="*/ 2147483646 h 85"/>
              <a:gd name="T54" fmla="*/ 2147483646 w 85"/>
              <a:gd name="T55" fmla="*/ 2147483646 h 85"/>
              <a:gd name="T56" fmla="*/ 2147483646 w 85"/>
              <a:gd name="T57" fmla="*/ 2147483646 h 85"/>
              <a:gd name="T58" fmla="*/ 2147483646 w 85"/>
              <a:gd name="T59" fmla="*/ 2147483646 h 85"/>
              <a:gd name="T60" fmla="*/ 2147483646 w 85"/>
              <a:gd name="T61" fmla="*/ 2147483646 h 85"/>
              <a:gd name="T62" fmla="*/ 2147483646 w 85"/>
              <a:gd name="T63" fmla="*/ 2147483646 h 85"/>
              <a:gd name="T64" fmla="*/ 2147483646 w 85"/>
              <a:gd name="T65" fmla="*/ 2147483646 h 85"/>
              <a:gd name="T66" fmla="*/ 2147483646 w 85"/>
              <a:gd name="T67" fmla="*/ 0 h 85"/>
              <a:gd name="T68" fmla="*/ 0 w 85"/>
              <a:gd name="T69" fmla="*/ 2147483646 h 85"/>
              <a:gd name="T70" fmla="*/ 0 w 85"/>
              <a:gd name="T71" fmla="*/ 2147483646 h 85"/>
              <a:gd name="T72" fmla="*/ 2147483646 w 85"/>
              <a:gd name="T73" fmla="*/ 2147483646 h 85"/>
              <a:gd name="T74" fmla="*/ 2147483646 w 85"/>
              <a:gd name="T75" fmla="*/ 2147483646 h 85"/>
              <a:gd name="T76" fmla="*/ 0 w 85"/>
              <a:gd name="T77" fmla="*/ 2147483646 h 8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85" h="85">
                <a:moveTo>
                  <a:pt x="80" y="53"/>
                </a:moveTo>
                <a:cubicBezTo>
                  <a:pt x="80" y="80"/>
                  <a:pt x="80" y="80"/>
                  <a:pt x="80" y="80"/>
                </a:cubicBezTo>
                <a:cubicBezTo>
                  <a:pt x="80" y="83"/>
                  <a:pt x="78" y="85"/>
                  <a:pt x="74" y="85"/>
                </a:cubicBezTo>
                <a:cubicBezTo>
                  <a:pt x="10" y="85"/>
                  <a:pt x="10" y="85"/>
                  <a:pt x="10" y="85"/>
                </a:cubicBezTo>
                <a:cubicBezTo>
                  <a:pt x="7" y="85"/>
                  <a:pt x="5" y="83"/>
                  <a:pt x="5" y="80"/>
                </a:cubicBezTo>
                <a:cubicBezTo>
                  <a:pt x="5" y="53"/>
                  <a:pt x="5" y="53"/>
                  <a:pt x="5" y="53"/>
                </a:cubicBezTo>
                <a:cubicBezTo>
                  <a:pt x="9" y="54"/>
                  <a:pt x="13" y="55"/>
                  <a:pt x="17" y="56"/>
                </a:cubicBezTo>
                <a:cubicBezTo>
                  <a:pt x="17" y="60"/>
                  <a:pt x="17" y="60"/>
                  <a:pt x="17" y="60"/>
                </a:cubicBezTo>
                <a:cubicBezTo>
                  <a:pt x="20" y="60"/>
                  <a:pt x="20" y="60"/>
                  <a:pt x="20" y="60"/>
                </a:cubicBezTo>
                <a:cubicBezTo>
                  <a:pt x="20" y="68"/>
                  <a:pt x="20" y="68"/>
                  <a:pt x="20" y="68"/>
                </a:cubicBezTo>
                <a:cubicBezTo>
                  <a:pt x="27" y="68"/>
                  <a:pt x="27" y="68"/>
                  <a:pt x="27" y="68"/>
                </a:cubicBezTo>
                <a:cubicBezTo>
                  <a:pt x="27" y="60"/>
                  <a:pt x="27" y="60"/>
                  <a:pt x="27" y="60"/>
                </a:cubicBezTo>
                <a:cubicBezTo>
                  <a:pt x="30" y="60"/>
                  <a:pt x="30" y="60"/>
                  <a:pt x="30" y="60"/>
                </a:cubicBezTo>
                <a:cubicBezTo>
                  <a:pt x="30" y="57"/>
                  <a:pt x="30" y="57"/>
                  <a:pt x="30" y="57"/>
                </a:cubicBezTo>
                <a:cubicBezTo>
                  <a:pt x="38" y="58"/>
                  <a:pt x="46" y="58"/>
                  <a:pt x="54" y="57"/>
                </a:cubicBezTo>
                <a:cubicBezTo>
                  <a:pt x="54" y="60"/>
                  <a:pt x="54" y="60"/>
                  <a:pt x="54" y="60"/>
                </a:cubicBezTo>
                <a:cubicBezTo>
                  <a:pt x="57" y="60"/>
                  <a:pt x="57" y="60"/>
                  <a:pt x="57" y="60"/>
                </a:cubicBezTo>
                <a:cubicBezTo>
                  <a:pt x="57" y="68"/>
                  <a:pt x="57" y="68"/>
                  <a:pt x="57" y="68"/>
                </a:cubicBezTo>
                <a:cubicBezTo>
                  <a:pt x="63" y="68"/>
                  <a:pt x="63" y="68"/>
                  <a:pt x="63" y="68"/>
                </a:cubicBezTo>
                <a:cubicBezTo>
                  <a:pt x="63" y="60"/>
                  <a:pt x="63" y="60"/>
                  <a:pt x="63" y="60"/>
                </a:cubicBezTo>
                <a:cubicBezTo>
                  <a:pt x="66" y="60"/>
                  <a:pt x="66" y="60"/>
                  <a:pt x="66" y="60"/>
                </a:cubicBezTo>
                <a:cubicBezTo>
                  <a:pt x="66" y="56"/>
                  <a:pt x="66" y="56"/>
                  <a:pt x="66" y="56"/>
                </a:cubicBezTo>
                <a:cubicBezTo>
                  <a:pt x="71" y="55"/>
                  <a:pt x="75" y="54"/>
                  <a:pt x="80" y="53"/>
                </a:cubicBezTo>
                <a:close/>
                <a:moveTo>
                  <a:pt x="31" y="0"/>
                </a:moveTo>
                <a:cubicBezTo>
                  <a:pt x="54" y="0"/>
                  <a:pt x="54" y="0"/>
                  <a:pt x="54" y="0"/>
                </a:cubicBezTo>
                <a:cubicBezTo>
                  <a:pt x="58" y="0"/>
                  <a:pt x="61" y="3"/>
                  <a:pt x="61" y="7"/>
                </a:cubicBezTo>
                <a:cubicBezTo>
                  <a:pt x="61" y="16"/>
                  <a:pt x="61" y="16"/>
                  <a:pt x="61" y="16"/>
                </a:cubicBezTo>
                <a:cubicBezTo>
                  <a:pt x="53" y="16"/>
                  <a:pt x="53" y="16"/>
                  <a:pt x="53" y="16"/>
                </a:cubicBezTo>
                <a:cubicBezTo>
                  <a:pt x="53" y="8"/>
                  <a:pt x="53" y="8"/>
                  <a:pt x="53" y="8"/>
                </a:cubicBezTo>
                <a:cubicBezTo>
                  <a:pt x="32" y="8"/>
                  <a:pt x="32" y="8"/>
                  <a:pt x="32" y="8"/>
                </a:cubicBezTo>
                <a:cubicBezTo>
                  <a:pt x="32" y="16"/>
                  <a:pt x="32" y="16"/>
                  <a:pt x="32" y="16"/>
                </a:cubicBezTo>
                <a:cubicBezTo>
                  <a:pt x="24" y="16"/>
                  <a:pt x="24" y="16"/>
                  <a:pt x="24" y="16"/>
                </a:cubicBezTo>
                <a:cubicBezTo>
                  <a:pt x="24" y="7"/>
                  <a:pt x="24" y="7"/>
                  <a:pt x="24" y="7"/>
                </a:cubicBezTo>
                <a:cubicBezTo>
                  <a:pt x="24" y="3"/>
                  <a:pt x="27" y="0"/>
                  <a:pt x="31" y="0"/>
                </a:cubicBezTo>
                <a:close/>
                <a:moveTo>
                  <a:pt x="0" y="20"/>
                </a:moveTo>
                <a:cubicBezTo>
                  <a:pt x="0" y="48"/>
                  <a:pt x="0" y="48"/>
                  <a:pt x="0" y="48"/>
                </a:cubicBezTo>
                <a:cubicBezTo>
                  <a:pt x="27" y="55"/>
                  <a:pt x="56" y="55"/>
                  <a:pt x="85" y="48"/>
                </a:cubicBezTo>
                <a:cubicBezTo>
                  <a:pt x="85" y="20"/>
                  <a:pt x="85" y="20"/>
                  <a:pt x="85" y="20"/>
                </a:cubicBezTo>
                <a:lnTo>
                  <a:pt x="0" y="20"/>
                </a:lnTo>
                <a:close/>
              </a:path>
            </a:pathLst>
          </a:custGeom>
          <a:solidFill>
            <a:srgbClr val="0070C0"/>
          </a:solidFill>
          <a:ln w="28575" cap="flat" cmpd="sng" algn="ctr">
            <a:noFill/>
            <a:prstDash val="solid"/>
            <a:miter lim="800000"/>
          </a:ln>
          <a:effectLst/>
        </p:spPr>
        <p:txBody>
          <a:bodyPr lIns="68543" tIns="34272" rIns="68543" bIns="34272" anchor="ctr"/>
          <a:lstStyle/>
          <a:p>
            <a:pPr algn="ctr">
              <a:defRPr/>
            </a:pPr>
            <a:endParaRPr lang="zh-CN" altLang="en-US" kern="0">
              <a:solidFill>
                <a:schemeClr val="tx1">
                  <a:lumMod val="65000"/>
                  <a:lumOff val="35000"/>
                </a:schemeClr>
              </a:solidFill>
              <a:latin typeface="微软雅黑" panose="020B0503020204020204" charset="-122"/>
              <a:ea typeface="微软雅黑" panose="020B0503020204020204" charset="-122"/>
            </a:endParaRPr>
          </a:p>
        </p:txBody>
      </p:sp>
      <p:sp>
        <p:nvSpPr>
          <p:cNvPr id="6" name="圆角矩形 5"/>
          <p:cNvSpPr/>
          <p:nvPr/>
        </p:nvSpPr>
        <p:spPr bwMode="auto">
          <a:xfrm>
            <a:off x="2435150" y="1981704"/>
            <a:ext cx="2065452" cy="483861"/>
          </a:xfrm>
          <a:prstGeom prst="roundRect">
            <a:avLst>
              <a:gd name="adj" fmla="val 50000"/>
            </a:avLst>
          </a:prstGeom>
          <a:solidFill>
            <a:srgbClr val="0070C0"/>
          </a:solidFill>
          <a:ln w="28575" cap="flat" cmpd="sng" algn="ctr">
            <a:noFill/>
            <a:prstDash val="solid"/>
            <a:miter lim="800000"/>
          </a:ln>
          <a:effectLst>
            <a:outerShdw blurRad="57785" dist="33020" dir="3180000" algn="ctr">
              <a:srgbClr val="000000">
                <a:alpha val="30000"/>
              </a:srgbClr>
            </a:outerShdw>
          </a:effectLst>
        </p:spPr>
        <p:txBody>
          <a:bodyPr lIns="68543" tIns="34272" rIns="68543" bIns="34272" anchor="ctr"/>
          <a:lstStyle/>
          <a:p>
            <a:pPr algn="ctr">
              <a:defRPr/>
            </a:pPr>
            <a:endParaRPr lang="zh-CN" altLang="en-US" kern="0">
              <a:solidFill>
                <a:schemeClr val="bg1"/>
              </a:solidFill>
              <a:latin typeface="微软雅黑" panose="020B0503020204020204" charset="-122"/>
              <a:ea typeface="微软雅黑" panose="020B0503020204020204" charset="-122"/>
            </a:endParaRPr>
          </a:p>
        </p:txBody>
      </p:sp>
      <p:sp>
        <p:nvSpPr>
          <p:cNvPr id="7" name="Freeform 5"/>
          <p:cNvSpPr>
            <a:spLocks noEditPoints="1"/>
          </p:cNvSpPr>
          <p:nvPr/>
        </p:nvSpPr>
        <p:spPr bwMode="auto">
          <a:xfrm>
            <a:off x="1799143" y="1975184"/>
            <a:ext cx="443959" cy="445801"/>
          </a:xfrm>
          <a:custGeom>
            <a:avLst/>
            <a:gdLst>
              <a:gd name="T0" fmla="*/ 2147483646 w 104"/>
              <a:gd name="T1" fmla="*/ 2147483646 h 104"/>
              <a:gd name="T2" fmla="*/ 2147483646 w 104"/>
              <a:gd name="T3" fmla="*/ 2147483646 h 104"/>
              <a:gd name="T4" fmla="*/ 2147483646 w 104"/>
              <a:gd name="T5" fmla="*/ 2147483646 h 104"/>
              <a:gd name="T6" fmla="*/ 2147483646 w 104"/>
              <a:gd name="T7" fmla="*/ 0 h 104"/>
              <a:gd name="T8" fmla="*/ 0 w 104"/>
              <a:gd name="T9" fmla="*/ 2147483646 h 104"/>
              <a:gd name="T10" fmla="*/ 2147483646 w 104"/>
              <a:gd name="T11" fmla="*/ 2147483646 h 104"/>
              <a:gd name="T12" fmla="*/ 2147483646 w 104"/>
              <a:gd name="T13" fmla="*/ 2147483646 h 104"/>
              <a:gd name="T14" fmla="*/ 2147483646 w 104"/>
              <a:gd name="T15" fmla="*/ 0 h 104"/>
              <a:gd name="T16" fmla="*/ 2147483646 w 104"/>
              <a:gd name="T17" fmla="*/ 2147483646 h 104"/>
              <a:gd name="T18" fmla="*/ 2147483646 w 104"/>
              <a:gd name="T19" fmla="*/ 2147483646 h 104"/>
              <a:gd name="T20" fmla="*/ 2147483646 w 104"/>
              <a:gd name="T21" fmla="*/ 2147483646 h 104"/>
              <a:gd name="T22" fmla="*/ 2147483646 w 104"/>
              <a:gd name="T23" fmla="*/ 2147483646 h 104"/>
              <a:gd name="T24" fmla="*/ 2147483646 w 104"/>
              <a:gd name="T25" fmla="*/ 2147483646 h 104"/>
              <a:gd name="T26" fmla="*/ 2147483646 w 104"/>
              <a:gd name="T27" fmla="*/ 2147483646 h 104"/>
              <a:gd name="T28" fmla="*/ 2147483646 w 104"/>
              <a:gd name="T29" fmla="*/ 2147483646 h 104"/>
              <a:gd name="T30" fmla="*/ 2147483646 w 104"/>
              <a:gd name="T31" fmla="*/ 2147483646 h 104"/>
              <a:gd name="T32" fmla="*/ 2147483646 w 104"/>
              <a:gd name="T33" fmla="*/ 2147483646 h 104"/>
              <a:gd name="T34" fmla="*/ 2147483646 w 104"/>
              <a:gd name="T35" fmla="*/ 2147483646 h 104"/>
              <a:gd name="T36" fmla="*/ 2147483646 w 104"/>
              <a:gd name="T37" fmla="*/ 2147483646 h 104"/>
              <a:gd name="T38" fmla="*/ 2147483646 w 104"/>
              <a:gd name="T39" fmla="*/ 2147483646 h 104"/>
              <a:gd name="T40" fmla="*/ 2147483646 w 104"/>
              <a:gd name="T41" fmla="*/ 2147483646 h 104"/>
              <a:gd name="T42" fmla="*/ 2147483646 w 104"/>
              <a:gd name="T43" fmla="*/ 2147483646 h 104"/>
              <a:gd name="T44" fmla="*/ 2147483646 w 104"/>
              <a:gd name="T45" fmla="*/ 2147483646 h 104"/>
              <a:gd name="T46" fmla="*/ 2147483646 w 104"/>
              <a:gd name="T47" fmla="*/ 2147483646 h 104"/>
              <a:gd name="T48" fmla="*/ 2147483646 w 104"/>
              <a:gd name="T49" fmla="*/ 2147483646 h 104"/>
              <a:gd name="T50" fmla="*/ 2147483646 w 104"/>
              <a:gd name="T51" fmla="*/ 2147483646 h 104"/>
              <a:gd name="T52" fmla="*/ 2147483646 w 104"/>
              <a:gd name="T53" fmla="*/ 2147483646 h 104"/>
              <a:gd name="T54" fmla="*/ 2147483646 w 104"/>
              <a:gd name="T55" fmla="*/ 2147483646 h 104"/>
              <a:gd name="T56" fmla="*/ 2147483646 w 104"/>
              <a:gd name="T57" fmla="*/ 2147483646 h 104"/>
              <a:gd name="T58" fmla="*/ 2147483646 w 104"/>
              <a:gd name="T59" fmla="*/ 2147483646 h 104"/>
              <a:gd name="T60" fmla="*/ 2147483646 w 104"/>
              <a:gd name="T61" fmla="*/ 2147483646 h 104"/>
              <a:gd name="T62" fmla="*/ 2147483646 w 104"/>
              <a:gd name="T63" fmla="*/ 2147483646 h 104"/>
              <a:gd name="T64" fmla="*/ 2147483646 w 104"/>
              <a:gd name="T65" fmla="*/ 2147483646 h 104"/>
              <a:gd name="T66" fmla="*/ 2147483646 w 104"/>
              <a:gd name="T67" fmla="*/ 2147483646 h 104"/>
              <a:gd name="T68" fmla="*/ 2147483646 w 104"/>
              <a:gd name="T69" fmla="*/ 2147483646 h 104"/>
              <a:gd name="T70" fmla="*/ 2147483646 w 104"/>
              <a:gd name="T71" fmla="*/ 2147483646 h 104"/>
              <a:gd name="T72" fmla="*/ 2147483646 w 104"/>
              <a:gd name="T73" fmla="*/ 2147483646 h 104"/>
              <a:gd name="T74" fmla="*/ 2147483646 w 104"/>
              <a:gd name="T75" fmla="*/ 2147483646 h 10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04" h="104">
                <a:moveTo>
                  <a:pt x="45" y="50"/>
                </a:moveTo>
                <a:cubicBezTo>
                  <a:pt x="43" y="27"/>
                  <a:pt x="43" y="27"/>
                  <a:pt x="43" y="27"/>
                </a:cubicBezTo>
                <a:cubicBezTo>
                  <a:pt x="55" y="46"/>
                  <a:pt x="55" y="46"/>
                  <a:pt x="55" y="46"/>
                </a:cubicBezTo>
                <a:cubicBezTo>
                  <a:pt x="60" y="47"/>
                  <a:pt x="63" y="51"/>
                  <a:pt x="63" y="56"/>
                </a:cubicBezTo>
                <a:cubicBezTo>
                  <a:pt x="63" y="62"/>
                  <a:pt x="59" y="67"/>
                  <a:pt x="53" y="67"/>
                </a:cubicBezTo>
                <a:cubicBezTo>
                  <a:pt x="48" y="67"/>
                  <a:pt x="43" y="62"/>
                  <a:pt x="43" y="56"/>
                </a:cubicBezTo>
                <a:cubicBezTo>
                  <a:pt x="43" y="54"/>
                  <a:pt x="44" y="52"/>
                  <a:pt x="45" y="50"/>
                </a:cubicBezTo>
                <a:close/>
                <a:moveTo>
                  <a:pt x="52" y="0"/>
                </a:moveTo>
                <a:cubicBezTo>
                  <a:pt x="38" y="0"/>
                  <a:pt x="25" y="6"/>
                  <a:pt x="15" y="15"/>
                </a:cubicBezTo>
                <a:cubicBezTo>
                  <a:pt x="6" y="25"/>
                  <a:pt x="0" y="38"/>
                  <a:pt x="0" y="52"/>
                </a:cubicBezTo>
                <a:cubicBezTo>
                  <a:pt x="0" y="66"/>
                  <a:pt x="6" y="79"/>
                  <a:pt x="15" y="89"/>
                </a:cubicBezTo>
                <a:cubicBezTo>
                  <a:pt x="25" y="98"/>
                  <a:pt x="38" y="104"/>
                  <a:pt x="52" y="104"/>
                </a:cubicBezTo>
                <a:cubicBezTo>
                  <a:pt x="67" y="104"/>
                  <a:pt x="80" y="98"/>
                  <a:pt x="89" y="89"/>
                </a:cubicBezTo>
                <a:cubicBezTo>
                  <a:pt x="98" y="79"/>
                  <a:pt x="104" y="66"/>
                  <a:pt x="104" y="52"/>
                </a:cubicBezTo>
                <a:cubicBezTo>
                  <a:pt x="104" y="38"/>
                  <a:pt x="98" y="25"/>
                  <a:pt x="89" y="15"/>
                </a:cubicBezTo>
                <a:cubicBezTo>
                  <a:pt x="80" y="6"/>
                  <a:pt x="67" y="0"/>
                  <a:pt x="52" y="0"/>
                </a:cubicBezTo>
                <a:close/>
                <a:moveTo>
                  <a:pt x="83" y="22"/>
                </a:moveTo>
                <a:cubicBezTo>
                  <a:pt x="75" y="14"/>
                  <a:pt x="64" y="9"/>
                  <a:pt x="52" y="9"/>
                </a:cubicBezTo>
                <a:cubicBezTo>
                  <a:pt x="40" y="9"/>
                  <a:pt x="30" y="14"/>
                  <a:pt x="22" y="22"/>
                </a:cubicBezTo>
                <a:cubicBezTo>
                  <a:pt x="14" y="30"/>
                  <a:pt x="9" y="40"/>
                  <a:pt x="9" y="52"/>
                </a:cubicBezTo>
                <a:cubicBezTo>
                  <a:pt x="9" y="64"/>
                  <a:pt x="14" y="75"/>
                  <a:pt x="22" y="82"/>
                </a:cubicBezTo>
                <a:cubicBezTo>
                  <a:pt x="30" y="90"/>
                  <a:pt x="40" y="95"/>
                  <a:pt x="52" y="95"/>
                </a:cubicBezTo>
                <a:cubicBezTo>
                  <a:pt x="64" y="95"/>
                  <a:pt x="75" y="90"/>
                  <a:pt x="83" y="82"/>
                </a:cubicBezTo>
                <a:cubicBezTo>
                  <a:pt x="90" y="75"/>
                  <a:pt x="95" y="64"/>
                  <a:pt x="95" y="52"/>
                </a:cubicBezTo>
                <a:cubicBezTo>
                  <a:pt x="95" y="40"/>
                  <a:pt x="90" y="30"/>
                  <a:pt x="83" y="22"/>
                </a:cubicBezTo>
                <a:close/>
                <a:moveTo>
                  <a:pt x="24" y="64"/>
                </a:moveTo>
                <a:cubicBezTo>
                  <a:pt x="23" y="62"/>
                  <a:pt x="22" y="58"/>
                  <a:pt x="22" y="55"/>
                </a:cubicBezTo>
                <a:cubicBezTo>
                  <a:pt x="28" y="55"/>
                  <a:pt x="28" y="55"/>
                  <a:pt x="28" y="55"/>
                </a:cubicBezTo>
                <a:cubicBezTo>
                  <a:pt x="28" y="49"/>
                  <a:pt x="28" y="49"/>
                  <a:pt x="28" y="49"/>
                </a:cubicBezTo>
                <a:cubicBezTo>
                  <a:pt x="22" y="49"/>
                  <a:pt x="22" y="49"/>
                  <a:pt x="22" y="49"/>
                </a:cubicBezTo>
                <a:cubicBezTo>
                  <a:pt x="22" y="46"/>
                  <a:pt x="23" y="43"/>
                  <a:pt x="24" y="40"/>
                </a:cubicBezTo>
                <a:cubicBezTo>
                  <a:pt x="28" y="43"/>
                  <a:pt x="28" y="43"/>
                  <a:pt x="28" y="43"/>
                </a:cubicBezTo>
                <a:cubicBezTo>
                  <a:pt x="32" y="37"/>
                  <a:pt x="32" y="37"/>
                  <a:pt x="32" y="37"/>
                </a:cubicBezTo>
                <a:cubicBezTo>
                  <a:pt x="27" y="34"/>
                  <a:pt x="27" y="34"/>
                  <a:pt x="27" y="34"/>
                </a:cubicBezTo>
                <a:cubicBezTo>
                  <a:pt x="28" y="33"/>
                  <a:pt x="29" y="32"/>
                  <a:pt x="31" y="30"/>
                </a:cubicBezTo>
                <a:cubicBezTo>
                  <a:pt x="31" y="30"/>
                  <a:pt x="32" y="29"/>
                  <a:pt x="33" y="28"/>
                </a:cubicBezTo>
                <a:cubicBezTo>
                  <a:pt x="35" y="32"/>
                  <a:pt x="35" y="32"/>
                  <a:pt x="35" y="32"/>
                </a:cubicBezTo>
                <a:cubicBezTo>
                  <a:pt x="41" y="29"/>
                  <a:pt x="41" y="29"/>
                  <a:pt x="41" y="29"/>
                </a:cubicBezTo>
                <a:cubicBezTo>
                  <a:pt x="39" y="24"/>
                  <a:pt x="39" y="24"/>
                  <a:pt x="39" y="24"/>
                </a:cubicBezTo>
                <a:cubicBezTo>
                  <a:pt x="42" y="23"/>
                  <a:pt x="44" y="22"/>
                  <a:pt x="47" y="22"/>
                </a:cubicBezTo>
                <a:cubicBezTo>
                  <a:pt x="47" y="26"/>
                  <a:pt x="47" y="26"/>
                  <a:pt x="47" y="26"/>
                </a:cubicBezTo>
                <a:cubicBezTo>
                  <a:pt x="54" y="26"/>
                  <a:pt x="54" y="26"/>
                  <a:pt x="54" y="26"/>
                </a:cubicBezTo>
                <a:cubicBezTo>
                  <a:pt x="54" y="21"/>
                  <a:pt x="54" y="21"/>
                  <a:pt x="54" y="21"/>
                </a:cubicBezTo>
                <a:cubicBezTo>
                  <a:pt x="57" y="22"/>
                  <a:pt x="59" y="22"/>
                  <a:pt x="62" y="23"/>
                </a:cubicBezTo>
                <a:cubicBezTo>
                  <a:pt x="60" y="27"/>
                  <a:pt x="60" y="27"/>
                  <a:pt x="60" y="27"/>
                </a:cubicBezTo>
                <a:cubicBezTo>
                  <a:pt x="66" y="30"/>
                  <a:pt x="66" y="30"/>
                  <a:pt x="66" y="30"/>
                </a:cubicBezTo>
                <a:cubicBezTo>
                  <a:pt x="68" y="26"/>
                  <a:pt x="68" y="26"/>
                  <a:pt x="68" y="26"/>
                </a:cubicBezTo>
                <a:cubicBezTo>
                  <a:pt x="70" y="27"/>
                  <a:pt x="72" y="29"/>
                  <a:pt x="74" y="30"/>
                </a:cubicBezTo>
                <a:cubicBezTo>
                  <a:pt x="74" y="31"/>
                  <a:pt x="75" y="31"/>
                  <a:pt x="75" y="32"/>
                </a:cubicBezTo>
                <a:cubicBezTo>
                  <a:pt x="70" y="34"/>
                  <a:pt x="70" y="34"/>
                  <a:pt x="70" y="34"/>
                </a:cubicBezTo>
                <a:cubicBezTo>
                  <a:pt x="74" y="40"/>
                  <a:pt x="74" y="40"/>
                  <a:pt x="74" y="40"/>
                </a:cubicBezTo>
                <a:cubicBezTo>
                  <a:pt x="79" y="37"/>
                  <a:pt x="79" y="37"/>
                  <a:pt x="79" y="37"/>
                </a:cubicBezTo>
                <a:cubicBezTo>
                  <a:pt x="80" y="40"/>
                  <a:pt x="82" y="43"/>
                  <a:pt x="82" y="46"/>
                </a:cubicBezTo>
                <a:cubicBezTo>
                  <a:pt x="76" y="46"/>
                  <a:pt x="76" y="46"/>
                  <a:pt x="76" y="46"/>
                </a:cubicBezTo>
                <a:cubicBezTo>
                  <a:pt x="76" y="52"/>
                  <a:pt x="76" y="52"/>
                  <a:pt x="76" y="52"/>
                </a:cubicBezTo>
                <a:cubicBezTo>
                  <a:pt x="83" y="52"/>
                  <a:pt x="83" y="52"/>
                  <a:pt x="83" y="52"/>
                </a:cubicBezTo>
                <a:cubicBezTo>
                  <a:pt x="83" y="55"/>
                  <a:pt x="82" y="59"/>
                  <a:pt x="81" y="62"/>
                </a:cubicBezTo>
                <a:cubicBezTo>
                  <a:pt x="75" y="58"/>
                  <a:pt x="75" y="58"/>
                  <a:pt x="75" y="58"/>
                </a:cubicBezTo>
                <a:cubicBezTo>
                  <a:pt x="72" y="64"/>
                  <a:pt x="72" y="64"/>
                  <a:pt x="72" y="64"/>
                </a:cubicBezTo>
                <a:cubicBezTo>
                  <a:pt x="78" y="68"/>
                  <a:pt x="78" y="68"/>
                  <a:pt x="78" y="68"/>
                </a:cubicBezTo>
                <a:cubicBezTo>
                  <a:pt x="84" y="71"/>
                  <a:pt x="84" y="71"/>
                  <a:pt x="84" y="71"/>
                </a:cubicBezTo>
                <a:cubicBezTo>
                  <a:pt x="87" y="66"/>
                  <a:pt x="90" y="58"/>
                  <a:pt x="90" y="52"/>
                </a:cubicBezTo>
                <a:cubicBezTo>
                  <a:pt x="90" y="42"/>
                  <a:pt x="85" y="32"/>
                  <a:pt x="79" y="26"/>
                </a:cubicBezTo>
                <a:cubicBezTo>
                  <a:pt x="72" y="19"/>
                  <a:pt x="63" y="15"/>
                  <a:pt x="52" y="15"/>
                </a:cubicBezTo>
                <a:cubicBezTo>
                  <a:pt x="42" y="15"/>
                  <a:pt x="33" y="19"/>
                  <a:pt x="26" y="26"/>
                </a:cubicBezTo>
                <a:cubicBezTo>
                  <a:pt x="19" y="32"/>
                  <a:pt x="15" y="42"/>
                  <a:pt x="15" y="52"/>
                </a:cubicBezTo>
                <a:cubicBezTo>
                  <a:pt x="15" y="60"/>
                  <a:pt x="18" y="68"/>
                  <a:pt x="22" y="74"/>
                </a:cubicBezTo>
                <a:cubicBezTo>
                  <a:pt x="27" y="70"/>
                  <a:pt x="27" y="70"/>
                  <a:pt x="27" y="70"/>
                </a:cubicBezTo>
                <a:cubicBezTo>
                  <a:pt x="27" y="70"/>
                  <a:pt x="27" y="70"/>
                  <a:pt x="27" y="70"/>
                </a:cubicBezTo>
                <a:cubicBezTo>
                  <a:pt x="33" y="67"/>
                  <a:pt x="33" y="67"/>
                  <a:pt x="33" y="67"/>
                </a:cubicBezTo>
                <a:cubicBezTo>
                  <a:pt x="30" y="61"/>
                  <a:pt x="30" y="61"/>
                  <a:pt x="30" y="61"/>
                </a:cubicBezTo>
                <a:cubicBezTo>
                  <a:pt x="24" y="64"/>
                  <a:pt x="24" y="64"/>
                  <a:pt x="24" y="64"/>
                </a:cubicBezTo>
                <a:close/>
                <a:moveTo>
                  <a:pt x="53" y="51"/>
                </a:moveTo>
                <a:cubicBezTo>
                  <a:pt x="50" y="51"/>
                  <a:pt x="48" y="53"/>
                  <a:pt x="48" y="56"/>
                </a:cubicBezTo>
                <a:cubicBezTo>
                  <a:pt x="48" y="59"/>
                  <a:pt x="50" y="61"/>
                  <a:pt x="53" y="61"/>
                </a:cubicBezTo>
                <a:cubicBezTo>
                  <a:pt x="56" y="61"/>
                  <a:pt x="58" y="59"/>
                  <a:pt x="58" y="56"/>
                </a:cubicBezTo>
                <a:cubicBezTo>
                  <a:pt x="58" y="53"/>
                  <a:pt x="56" y="51"/>
                  <a:pt x="53" y="51"/>
                </a:cubicBezTo>
                <a:close/>
              </a:path>
            </a:pathLst>
          </a:custGeom>
          <a:solidFill>
            <a:srgbClr val="0070C0"/>
          </a:solidFill>
          <a:ln w="28575" cap="flat" cmpd="sng" algn="ctr">
            <a:noFill/>
            <a:prstDash val="solid"/>
            <a:miter lim="800000"/>
          </a:ln>
          <a:effectLst/>
        </p:spPr>
        <p:txBody>
          <a:bodyPr lIns="68543" tIns="34272" rIns="68543" bIns="34272" anchor="ctr"/>
          <a:lstStyle/>
          <a:p>
            <a:pPr algn="ctr">
              <a:defRPr/>
            </a:pPr>
            <a:endParaRPr lang="zh-CN" altLang="en-US" kern="0">
              <a:solidFill>
                <a:schemeClr val="tx1">
                  <a:lumMod val="65000"/>
                  <a:lumOff val="35000"/>
                </a:schemeClr>
              </a:solidFill>
              <a:latin typeface="微软雅黑" panose="020B0503020204020204" charset="-122"/>
              <a:ea typeface="微软雅黑" panose="020B0503020204020204" charset="-122"/>
            </a:endParaRPr>
          </a:p>
        </p:txBody>
      </p:sp>
      <p:sp>
        <p:nvSpPr>
          <p:cNvPr id="8" name="圆角矩形 7"/>
          <p:cNvSpPr/>
          <p:nvPr/>
        </p:nvSpPr>
        <p:spPr bwMode="auto">
          <a:xfrm>
            <a:off x="2443843" y="2823920"/>
            <a:ext cx="2064594" cy="483523"/>
          </a:xfrm>
          <a:prstGeom prst="roundRect">
            <a:avLst>
              <a:gd name="adj" fmla="val 50000"/>
            </a:avLst>
          </a:prstGeom>
          <a:solidFill>
            <a:srgbClr val="0070C0"/>
          </a:solidFill>
          <a:ln w="28575" cap="flat" cmpd="sng" algn="ctr">
            <a:noFill/>
            <a:prstDash val="solid"/>
            <a:miter lim="800000"/>
          </a:ln>
          <a:effectLst>
            <a:outerShdw blurRad="57785" dist="33020" dir="3180000" algn="ctr">
              <a:srgbClr val="000000">
                <a:alpha val="30000"/>
              </a:srgbClr>
            </a:outerShdw>
          </a:effectLst>
        </p:spPr>
        <p:txBody>
          <a:bodyPr lIns="68543" tIns="34272" rIns="68543" bIns="34272" anchor="ctr"/>
          <a:lstStyle/>
          <a:p>
            <a:pPr algn="ctr">
              <a:defRPr/>
            </a:pPr>
            <a:endParaRPr lang="zh-CN" altLang="en-US" kern="0">
              <a:solidFill>
                <a:schemeClr val="bg1"/>
              </a:solidFill>
              <a:latin typeface="微软雅黑" panose="020B0503020204020204" charset="-122"/>
              <a:ea typeface="微软雅黑" panose="020B0503020204020204" charset="-122"/>
            </a:endParaRPr>
          </a:p>
        </p:txBody>
      </p:sp>
      <p:sp>
        <p:nvSpPr>
          <p:cNvPr id="9" name="Freeform 22"/>
          <p:cNvSpPr>
            <a:spLocks noEditPoints="1"/>
          </p:cNvSpPr>
          <p:nvPr/>
        </p:nvSpPr>
        <p:spPr bwMode="auto">
          <a:xfrm>
            <a:off x="1789837" y="2865071"/>
            <a:ext cx="483383" cy="390933"/>
          </a:xfrm>
          <a:custGeom>
            <a:avLst/>
            <a:gdLst>
              <a:gd name="T0" fmla="*/ 2147483646 w 109"/>
              <a:gd name="T1" fmla="*/ 2147483646 h 88"/>
              <a:gd name="T2" fmla="*/ 2147483646 w 109"/>
              <a:gd name="T3" fmla="*/ 2147483646 h 88"/>
              <a:gd name="T4" fmla="*/ 2147483646 w 109"/>
              <a:gd name="T5" fmla="*/ 2147483646 h 88"/>
              <a:gd name="T6" fmla="*/ 2147483646 w 109"/>
              <a:gd name="T7" fmla="*/ 0 h 88"/>
              <a:gd name="T8" fmla="*/ 2147483646 w 109"/>
              <a:gd name="T9" fmla="*/ 2147483646 h 88"/>
              <a:gd name="T10" fmla="*/ 2147483646 w 109"/>
              <a:gd name="T11" fmla="*/ 2147483646 h 88"/>
              <a:gd name="T12" fmla="*/ 2147483646 w 109"/>
              <a:gd name="T13" fmla="*/ 2147483646 h 88"/>
              <a:gd name="T14" fmla="*/ 2147483646 w 109"/>
              <a:gd name="T15" fmla="*/ 2147483646 h 88"/>
              <a:gd name="T16" fmla="*/ 2147483646 w 109"/>
              <a:gd name="T17" fmla="*/ 2147483646 h 88"/>
              <a:gd name="T18" fmla="*/ 0 w 109"/>
              <a:gd name="T19" fmla="*/ 2147483646 h 88"/>
              <a:gd name="T20" fmla="*/ 2147483646 w 109"/>
              <a:gd name="T21" fmla="*/ 2147483646 h 88"/>
              <a:gd name="T22" fmla="*/ 2147483646 w 109"/>
              <a:gd name="T23" fmla="*/ 2147483646 h 88"/>
              <a:gd name="T24" fmla="*/ 2147483646 w 109"/>
              <a:gd name="T25" fmla="*/ 2147483646 h 88"/>
              <a:gd name="T26" fmla="*/ 2147483646 w 109"/>
              <a:gd name="T27" fmla="*/ 2147483646 h 88"/>
              <a:gd name="T28" fmla="*/ 2147483646 w 109"/>
              <a:gd name="T29" fmla="*/ 2147483646 h 88"/>
              <a:gd name="T30" fmla="*/ 2147483646 w 109"/>
              <a:gd name="T31" fmla="*/ 2147483646 h 88"/>
              <a:gd name="T32" fmla="*/ 2147483646 w 109"/>
              <a:gd name="T33" fmla="*/ 2147483646 h 88"/>
              <a:gd name="T34" fmla="*/ 2147483646 w 109"/>
              <a:gd name="T35" fmla="*/ 2147483646 h 88"/>
              <a:gd name="T36" fmla="*/ 2147483646 w 109"/>
              <a:gd name="T37" fmla="*/ 2147483646 h 88"/>
              <a:gd name="T38" fmla="*/ 2147483646 w 109"/>
              <a:gd name="T39" fmla="*/ 2147483646 h 88"/>
              <a:gd name="T40" fmla="*/ 2147483646 w 109"/>
              <a:gd name="T41" fmla="*/ 2147483646 h 88"/>
              <a:gd name="T42" fmla="*/ 2147483646 w 109"/>
              <a:gd name="T43" fmla="*/ 2147483646 h 88"/>
              <a:gd name="T44" fmla="*/ 2147483646 w 109"/>
              <a:gd name="T45" fmla="*/ 2147483646 h 88"/>
              <a:gd name="T46" fmla="*/ 2147483646 w 109"/>
              <a:gd name="T47" fmla="*/ 2147483646 h 88"/>
              <a:gd name="T48" fmla="*/ 2147483646 w 109"/>
              <a:gd name="T49" fmla="*/ 2147483646 h 88"/>
              <a:gd name="T50" fmla="*/ 2147483646 w 109"/>
              <a:gd name="T51" fmla="*/ 2147483646 h 88"/>
              <a:gd name="T52" fmla="*/ 2147483646 w 109"/>
              <a:gd name="T53" fmla="*/ 2147483646 h 88"/>
              <a:gd name="T54" fmla="*/ 2147483646 w 109"/>
              <a:gd name="T55" fmla="*/ 2147483646 h 88"/>
              <a:gd name="T56" fmla="*/ 2147483646 w 109"/>
              <a:gd name="T57" fmla="*/ 2147483646 h 88"/>
              <a:gd name="T58" fmla="*/ 2147483646 w 109"/>
              <a:gd name="T59" fmla="*/ 2147483646 h 88"/>
              <a:gd name="T60" fmla="*/ 2147483646 w 109"/>
              <a:gd name="T61" fmla="*/ 2147483646 h 88"/>
              <a:gd name="T62" fmla="*/ 2147483646 w 109"/>
              <a:gd name="T63" fmla="*/ 2147483646 h 88"/>
              <a:gd name="T64" fmla="*/ 2147483646 w 109"/>
              <a:gd name="T65" fmla="*/ 2147483646 h 88"/>
              <a:gd name="T66" fmla="*/ 2147483646 w 109"/>
              <a:gd name="T67" fmla="*/ 2147483646 h 8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rgbClr val="0070C0"/>
          </a:solidFill>
          <a:ln w="28575" cap="flat" cmpd="sng" algn="ctr">
            <a:noFill/>
            <a:prstDash val="solid"/>
            <a:miter lim="800000"/>
          </a:ln>
          <a:effectLst/>
        </p:spPr>
        <p:txBody>
          <a:bodyPr lIns="68543" tIns="34272" rIns="68543" bIns="34272" anchor="ctr"/>
          <a:lstStyle/>
          <a:p>
            <a:pPr algn="ctr">
              <a:defRPr/>
            </a:pPr>
            <a:endParaRPr lang="zh-CN" altLang="en-US" kern="0">
              <a:solidFill>
                <a:schemeClr val="tx1">
                  <a:lumMod val="65000"/>
                  <a:lumOff val="35000"/>
                </a:schemeClr>
              </a:solidFill>
              <a:latin typeface="微软雅黑" panose="020B0503020204020204" charset="-122"/>
              <a:ea typeface="微软雅黑" panose="020B0503020204020204" charset="-122"/>
            </a:endParaRPr>
          </a:p>
        </p:txBody>
      </p:sp>
      <p:sp>
        <p:nvSpPr>
          <p:cNvPr id="10" name="圆角矩形 9"/>
          <p:cNvSpPr/>
          <p:nvPr/>
        </p:nvSpPr>
        <p:spPr bwMode="auto">
          <a:xfrm>
            <a:off x="2417873" y="3665798"/>
            <a:ext cx="2065591" cy="485324"/>
          </a:xfrm>
          <a:prstGeom prst="roundRect">
            <a:avLst>
              <a:gd name="adj" fmla="val 50000"/>
            </a:avLst>
          </a:prstGeom>
          <a:solidFill>
            <a:srgbClr val="0070C0"/>
          </a:solidFill>
          <a:ln w="28575" cap="flat" cmpd="sng" algn="ctr">
            <a:noFill/>
            <a:prstDash val="solid"/>
            <a:miter lim="800000"/>
          </a:ln>
          <a:effectLst>
            <a:outerShdw blurRad="57785" dist="33020" dir="3180000" algn="ctr">
              <a:srgbClr val="000000">
                <a:alpha val="30000"/>
              </a:srgbClr>
            </a:outerShdw>
          </a:effectLst>
        </p:spPr>
        <p:txBody>
          <a:bodyPr lIns="68543" tIns="34272" rIns="68543" bIns="34272" anchor="ctr"/>
          <a:lstStyle/>
          <a:p>
            <a:pPr algn="ctr">
              <a:defRPr/>
            </a:pPr>
            <a:endParaRPr lang="zh-CN" altLang="en-US" kern="0">
              <a:solidFill>
                <a:schemeClr val="bg1"/>
              </a:solidFill>
              <a:latin typeface="微软雅黑" panose="020B0503020204020204" charset="-122"/>
              <a:ea typeface="微软雅黑" panose="020B0503020204020204" charset="-122"/>
            </a:endParaRPr>
          </a:p>
        </p:txBody>
      </p:sp>
      <p:sp>
        <p:nvSpPr>
          <p:cNvPr id="11" name="Freeform 24"/>
          <p:cNvSpPr>
            <a:spLocks noEditPoints="1"/>
          </p:cNvSpPr>
          <p:nvPr/>
        </p:nvSpPr>
        <p:spPr bwMode="auto">
          <a:xfrm>
            <a:off x="1785430" y="3667513"/>
            <a:ext cx="471385" cy="486952"/>
          </a:xfrm>
          <a:custGeom>
            <a:avLst/>
            <a:gdLst>
              <a:gd name="T0" fmla="*/ 2147483646 w 89"/>
              <a:gd name="T1" fmla="*/ 2147483646 h 92"/>
              <a:gd name="T2" fmla="*/ 2147483646 w 89"/>
              <a:gd name="T3" fmla="*/ 2147483646 h 92"/>
              <a:gd name="T4" fmla="*/ 2147483646 w 89"/>
              <a:gd name="T5" fmla="*/ 2147483646 h 92"/>
              <a:gd name="T6" fmla="*/ 2147483646 w 89"/>
              <a:gd name="T7" fmla="*/ 2147483646 h 92"/>
              <a:gd name="T8" fmla="*/ 2147483646 w 89"/>
              <a:gd name="T9" fmla="*/ 2147483646 h 92"/>
              <a:gd name="T10" fmla="*/ 2147483646 w 89"/>
              <a:gd name="T11" fmla="*/ 2147483646 h 92"/>
              <a:gd name="T12" fmla="*/ 2147483646 w 89"/>
              <a:gd name="T13" fmla="*/ 2147483646 h 92"/>
              <a:gd name="T14" fmla="*/ 2147483646 w 89"/>
              <a:gd name="T15" fmla="*/ 2147483646 h 92"/>
              <a:gd name="T16" fmla="*/ 2147483646 w 89"/>
              <a:gd name="T17" fmla="*/ 2147483646 h 92"/>
              <a:gd name="T18" fmla="*/ 2147483646 w 89"/>
              <a:gd name="T19" fmla="*/ 2147483646 h 92"/>
              <a:gd name="T20" fmla="*/ 2147483646 w 89"/>
              <a:gd name="T21" fmla="*/ 2147483646 h 92"/>
              <a:gd name="T22" fmla="*/ 2147483646 w 89"/>
              <a:gd name="T23" fmla="*/ 2147483646 h 92"/>
              <a:gd name="T24" fmla="*/ 2147483646 w 89"/>
              <a:gd name="T25" fmla="*/ 2147483646 h 92"/>
              <a:gd name="T26" fmla="*/ 2147483646 w 89"/>
              <a:gd name="T27" fmla="*/ 2147483646 h 92"/>
              <a:gd name="T28" fmla="*/ 2147483646 w 89"/>
              <a:gd name="T29" fmla="*/ 2147483646 h 92"/>
              <a:gd name="T30" fmla="*/ 2147483646 w 89"/>
              <a:gd name="T31" fmla="*/ 2147483646 h 92"/>
              <a:gd name="T32" fmla="*/ 2147483646 w 89"/>
              <a:gd name="T33" fmla="*/ 2147483646 h 92"/>
              <a:gd name="T34" fmla="*/ 2147483646 w 89"/>
              <a:gd name="T35" fmla="*/ 2147483646 h 92"/>
              <a:gd name="T36" fmla="*/ 2147483646 w 89"/>
              <a:gd name="T37" fmla="*/ 2147483646 h 92"/>
              <a:gd name="T38" fmla="*/ 2147483646 w 89"/>
              <a:gd name="T39" fmla="*/ 2147483646 h 92"/>
              <a:gd name="T40" fmla="*/ 2147483646 w 89"/>
              <a:gd name="T41" fmla="*/ 2147483646 h 92"/>
              <a:gd name="T42" fmla="*/ 2147483646 w 89"/>
              <a:gd name="T43" fmla="*/ 2147483646 h 92"/>
              <a:gd name="T44" fmla="*/ 2147483646 w 89"/>
              <a:gd name="T45" fmla="*/ 2147483646 h 92"/>
              <a:gd name="T46" fmla="*/ 2147483646 w 89"/>
              <a:gd name="T47" fmla="*/ 2147483646 h 92"/>
              <a:gd name="T48" fmla="*/ 2147483646 w 89"/>
              <a:gd name="T49" fmla="*/ 2147483646 h 92"/>
              <a:gd name="T50" fmla="*/ 2147483646 w 89"/>
              <a:gd name="T51" fmla="*/ 2147483646 h 92"/>
              <a:gd name="T52" fmla="*/ 2147483646 w 89"/>
              <a:gd name="T53" fmla="*/ 2147483646 h 92"/>
              <a:gd name="T54" fmla="*/ 2147483646 w 89"/>
              <a:gd name="T55" fmla="*/ 2147483646 h 92"/>
              <a:gd name="T56" fmla="*/ 2147483646 w 89"/>
              <a:gd name="T57" fmla="*/ 2147483646 h 92"/>
              <a:gd name="T58" fmla="*/ 2147483646 w 89"/>
              <a:gd name="T59" fmla="*/ 2147483646 h 92"/>
              <a:gd name="T60" fmla="*/ 2147483646 w 89"/>
              <a:gd name="T61" fmla="*/ 2147483646 h 92"/>
              <a:gd name="T62" fmla="*/ 2147483646 w 89"/>
              <a:gd name="T63" fmla="*/ 2147483646 h 92"/>
              <a:gd name="T64" fmla="*/ 2147483646 w 89"/>
              <a:gd name="T65" fmla="*/ 2147483646 h 92"/>
              <a:gd name="T66" fmla="*/ 2147483646 w 89"/>
              <a:gd name="T67" fmla="*/ 2147483646 h 92"/>
              <a:gd name="T68" fmla="*/ 2147483646 w 89"/>
              <a:gd name="T69" fmla="*/ 2147483646 h 92"/>
              <a:gd name="T70" fmla="*/ 2147483646 w 89"/>
              <a:gd name="T71" fmla="*/ 2147483646 h 92"/>
              <a:gd name="T72" fmla="*/ 2147483646 w 89"/>
              <a:gd name="T73" fmla="*/ 2147483646 h 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89" h="92">
                <a:moveTo>
                  <a:pt x="45" y="0"/>
                </a:moveTo>
                <a:cubicBezTo>
                  <a:pt x="40" y="0"/>
                  <a:pt x="35" y="5"/>
                  <a:pt x="35" y="11"/>
                </a:cubicBezTo>
                <a:cubicBezTo>
                  <a:pt x="35" y="16"/>
                  <a:pt x="40" y="21"/>
                  <a:pt x="45" y="21"/>
                </a:cubicBezTo>
                <a:cubicBezTo>
                  <a:pt x="51" y="21"/>
                  <a:pt x="56" y="16"/>
                  <a:pt x="56" y="11"/>
                </a:cubicBezTo>
                <a:cubicBezTo>
                  <a:pt x="56" y="5"/>
                  <a:pt x="51" y="0"/>
                  <a:pt x="45" y="0"/>
                </a:cubicBezTo>
                <a:close/>
                <a:moveTo>
                  <a:pt x="70" y="10"/>
                </a:moveTo>
                <a:cubicBezTo>
                  <a:pt x="65" y="10"/>
                  <a:pt x="61" y="14"/>
                  <a:pt x="61" y="18"/>
                </a:cubicBezTo>
                <a:cubicBezTo>
                  <a:pt x="61" y="23"/>
                  <a:pt x="65" y="27"/>
                  <a:pt x="70" y="27"/>
                </a:cubicBezTo>
                <a:cubicBezTo>
                  <a:pt x="74" y="27"/>
                  <a:pt x="78" y="23"/>
                  <a:pt x="78" y="18"/>
                </a:cubicBezTo>
                <a:cubicBezTo>
                  <a:pt x="78" y="14"/>
                  <a:pt x="74" y="10"/>
                  <a:pt x="70" y="10"/>
                </a:cubicBezTo>
                <a:close/>
                <a:moveTo>
                  <a:pt x="30" y="52"/>
                </a:moveTo>
                <a:cubicBezTo>
                  <a:pt x="30" y="55"/>
                  <a:pt x="30" y="55"/>
                  <a:pt x="30" y="55"/>
                </a:cubicBezTo>
                <a:cubicBezTo>
                  <a:pt x="30" y="55"/>
                  <a:pt x="30" y="55"/>
                  <a:pt x="30" y="55"/>
                </a:cubicBezTo>
                <a:cubicBezTo>
                  <a:pt x="32" y="85"/>
                  <a:pt x="32" y="85"/>
                  <a:pt x="32" y="85"/>
                </a:cubicBezTo>
                <a:cubicBezTo>
                  <a:pt x="24" y="85"/>
                  <a:pt x="24" y="85"/>
                  <a:pt x="24" y="85"/>
                </a:cubicBezTo>
                <a:cubicBezTo>
                  <a:pt x="22" y="59"/>
                  <a:pt x="22" y="59"/>
                  <a:pt x="22" y="59"/>
                </a:cubicBezTo>
                <a:cubicBezTo>
                  <a:pt x="19" y="59"/>
                  <a:pt x="19" y="59"/>
                  <a:pt x="19" y="59"/>
                </a:cubicBezTo>
                <a:cubicBezTo>
                  <a:pt x="17" y="85"/>
                  <a:pt x="17" y="85"/>
                  <a:pt x="17" y="85"/>
                </a:cubicBezTo>
                <a:cubicBezTo>
                  <a:pt x="10" y="85"/>
                  <a:pt x="10" y="85"/>
                  <a:pt x="10" y="85"/>
                </a:cubicBezTo>
                <a:cubicBezTo>
                  <a:pt x="11" y="55"/>
                  <a:pt x="11" y="55"/>
                  <a:pt x="11" y="55"/>
                </a:cubicBezTo>
                <a:cubicBezTo>
                  <a:pt x="10" y="43"/>
                  <a:pt x="10" y="43"/>
                  <a:pt x="10" y="43"/>
                </a:cubicBezTo>
                <a:cubicBezTo>
                  <a:pt x="4" y="53"/>
                  <a:pt x="4" y="53"/>
                  <a:pt x="4" y="53"/>
                </a:cubicBezTo>
                <a:cubicBezTo>
                  <a:pt x="0" y="50"/>
                  <a:pt x="0" y="50"/>
                  <a:pt x="0" y="50"/>
                </a:cubicBezTo>
                <a:cubicBezTo>
                  <a:pt x="10" y="28"/>
                  <a:pt x="10" y="28"/>
                  <a:pt x="10" y="28"/>
                </a:cubicBezTo>
                <a:cubicBezTo>
                  <a:pt x="16" y="28"/>
                  <a:pt x="16" y="28"/>
                  <a:pt x="16" y="28"/>
                </a:cubicBezTo>
                <a:cubicBezTo>
                  <a:pt x="21" y="35"/>
                  <a:pt x="21" y="35"/>
                  <a:pt x="21" y="35"/>
                </a:cubicBezTo>
                <a:cubicBezTo>
                  <a:pt x="26" y="28"/>
                  <a:pt x="26" y="28"/>
                  <a:pt x="26" y="28"/>
                </a:cubicBezTo>
                <a:cubicBezTo>
                  <a:pt x="31" y="28"/>
                  <a:pt x="31" y="28"/>
                  <a:pt x="31" y="28"/>
                </a:cubicBezTo>
                <a:cubicBezTo>
                  <a:pt x="33" y="24"/>
                  <a:pt x="33" y="24"/>
                  <a:pt x="33" y="24"/>
                </a:cubicBezTo>
                <a:cubicBezTo>
                  <a:pt x="44" y="24"/>
                  <a:pt x="44" y="24"/>
                  <a:pt x="44" y="24"/>
                </a:cubicBezTo>
                <a:cubicBezTo>
                  <a:pt x="43" y="25"/>
                  <a:pt x="43" y="25"/>
                  <a:pt x="43" y="25"/>
                </a:cubicBezTo>
                <a:cubicBezTo>
                  <a:pt x="44" y="27"/>
                  <a:pt x="44" y="27"/>
                  <a:pt x="44" y="27"/>
                </a:cubicBezTo>
                <a:cubicBezTo>
                  <a:pt x="41" y="44"/>
                  <a:pt x="41" y="44"/>
                  <a:pt x="41" y="44"/>
                </a:cubicBezTo>
                <a:cubicBezTo>
                  <a:pt x="45" y="48"/>
                  <a:pt x="45" y="48"/>
                  <a:pt x="45" y="48"/>
                </a:cubicBezTo>
                <a:cubicBezTo>
                  <a:pt x="45" y="48"/>
                  <a:pt x="45" y="48"/>
                  <a:pt x="45" y="48"/>
                </a:cubicBezTo>
                <a:cubicBezTo>
                  <a:pt x="45" y="48"/>
                  <a:pt x="45" y="48"/>
                  <a:pt x="45" y="48"/>
                </a:cubicBezTo>
                <a:cubicBezTo>
                  <a:pt x="45" y="48"/>
                  <a:pt x="45" y="48"/>
                  <a:pt x="45" y="48"/>
                </a:cubicBezTo>
                <a:cubicBezTo>
                  <a:pt x="45" y="48"/>
                  <a:pt x="45" y="48"/>
                  <a:pt x="45" y="48"/>
                </a:cubicBezTo>
                <a:cubicBezTo>
                  <a:pt x="49" y="44"/>
                  <a:pt x="49" y="44"/>
                  <a:pt x="49" y="44"/>
                </a:cubicBezTo>
                <a:cubicBezTo>
                  <a:pt x="47" y="27"/>
                  <a:pt x="47" y="27"/>
                  <a:pt x="47" y="27"/>
                </a:cubicBezTo>
                <a:cubicBezTo>
                  <a:pt x="48" y="25"/>
                  <a:pt x="48" y="25"/>
                  <a:pt x="48" y="25"/>
                </a:cubicBezTo>
                <a:cubicBezTo>
                  <a:pt x="47" y="24"/>
                  <a:pt x="47" y="24"/>
                  <a:pt x="47" y="24"/>
                </a:cubicBezTo>
                <a:cubicBezTo>
                  <a:pt x="58" y="24"/>
                  <a:pt x="58" y="24"/>
                  <a:pt x="58" y="24"/>
                </a:cubicBezTo>
                <a:cubicBezTo>
                  <a:pt x="59" y="28"/>
                  <a:pt x="59" y="28"/>
                  <a:pt x="59" y="28"/>
                </a:cubicBezTo>
                <a:cubicBezTo>
                  <a:pt x="64" y="28"/>
                  <a:pt x="64" y="28"/>
                  <a:pt x="64" y="28"/>
                </a:cubicBezTo>
                <a:cubicBezTo>
                  <a:pt x="70" y="35"/>
                  <a:pt x="70" y="35"/>
                  <a:pt x="70" y="35"/>
                </a:cubicBezTo>
                <a:cubicBezTo>
                  <a:pt x="75" y="28"/>
                  <a:pt x="75" y="28"/>
                  <a:pt x="75" y="28"/>
                </a:cubicBezTo>
                <a:cubicBezTo>
                  <a:pt x="80" y="28"/>
                  <a:pt x="80" y="28"/>
                  <a:pt x="80" y="28"/>
                </a:cubicBezTo>
                <a:cubicBezTo>
                  <a:pt x="89" y="48"/>
                  <a:pt x="89" y="48"/>
                  <a:pt x="89" y="48"/>
                </a:cubicBezTo>
                <a:cubicBezTo>
                  <a:pt x="85" y="51"/>
                  <a:pt x="85" y="51"/>
                  <a:pt x="85" y="51"/>
                </a:cubicBezTo>
                <a:cubicBezTo>
                  <a:pt x="79" y="41"/>
                  <a:pt x="79" y="41"/>
                  <a:pt x="79" y="41"/>
                </a:cubicBezTo>
                <a:cubicBezTo>
                  <a:pt x="79" y="55"/>
                  <a:pt x="79" y="55"/>
                  <a:pt x="79" y="55"/>
                </a:cubicBezTo>
                <a:cubicBezTo>
                  <a:pt x="79" y="55"/>
                  <a:pt x="79" y="55"/>
                  <a:pt x="79" y="55"/>
                </a:cubicBezTo>
                <a:cubicBezTo>
                  <a:pt x="80" y="85"/>
                  <a:pt x="80" y="85"/>
                  <a:pt x="80" y="85"/>
                </a:cubicBezTo>
                <a:cubicBezTo>
                  <a:pt x="72" y="85"/>
                  <a:pt x="72" y="85"/>
                  <a:pt x="72" y="85"/>
                </a:cubicBezTo>
                <a:cubicBezTo>
                  <a:pt x="71" y="59"/>
                  <a:pt x="71" y="59"/>
                  <a:pt x="71" y="59"/>
                </a:cubicBezTo>
                <a:cubicBezTo>
                  <a:pt x="68" y="59"/>
                  <a:pt x="68" y="59"/>
                  <a:pt x="68" y="59"/>
                </a:cubicBezTo>
                <a:cubicBezTo>
                  <a:pt x="66" y="85"/>
                  <a:pt x="66" y="85"/>
                  <a:pt x="66" y="85"/>
                </a:cubicBezTo>
                <a:cubicBezTo>
                  <a:pt x="59" y="85"/>
                  <a:pt x="59" y="85"/>
                  <a:pt x="59" y="85"/>
                </a:cubicBezTo>
                <a:cubicBezTo>
                  <a:pt x="60" y="55"/>
                  <a:pt x="60" y="55"/>
                  <a:pt x="60" y="55"/>
                </a:cubicBezTo>
                <a:cubicBezTo>
                  <a:pt x="60" y="53"/>
                  <a:pt x="60" y="53"/>
                  <a:pt x="60" y="53"/>
                </a:cubicBezTo>
                <a:cubicBezTo>
                  <a:pt x="57" y="55"/>
                  <a:pt x="57" y="55"/>
                  <a:pt x="57" y="55"/>
                </a:cubicBezTo>
                <a:cubicBezTo>
                  <a:pt x="58" y="92"/>
                  <a:pt x="58" y="92"/>
                  <a:pt x="58" y="92"/>
                </a:cubicBezTo>
                <a:cubicBezTo>
                  <a:pt x="49" y="92"/>
                  <a:pt x="49" y="92"/>
                  <a:pt x="49" y="92"/>
                </a:cubicBezTo>
                <a:cubicBezTo>
                  <a:pt x="47" y="61"/>
                  <a:pt x="47" y="61"/>
                  <a:pt x="47" y="61"/>
                </a:cubicBezTo>
                <a:cubicBezTo>
                  <a:pt x="43" y="61"/>
                  <a:pt x="43" y="61"/>
                  <a:pt x="43" y="61"/>
                </a:cubicBezTo>
                <a:cubicBezTo>
                  <a:pt x="42" y="92"/>
                  <a:pt x="42" y="92"/>
                  <a:pt x="42" y="92"/>
                </a:cubicBezTo>
                <a:cubicBezTo>
                  <a:pt x="32" y="92"/>
                  <a:pt x="32" y="92"/>
                  <a:pt x="32" y="92"/>
                </a:cubicBezTo>
                <a:cubicBezTo>
                  <a:pt x="34" y="55"/>
                  <a:pt x="34" y="55"/>
                  <a:pt x="34" y="55"/>
                </a:cubicBezTo>
                <a:cubicBezTo>
                  <a:pt x="30" y="52"/>
                  <a:pt x="30" y="52"/>
                  <a:pt x="30" y="52"/>
                </a:cubicBezTo>
                <a:close/>
                <a:moveTo>
                  <a:pt x="21" y="10"/>
                </a:moveTo>
                <a:cubicBezTo>
                  <a:pt x="16" y="10"/>
                  <a:pt x="13" y="14"/>
                  <a:pt x="13" y="18"/>
                </a:cubicBezTo>
                <a:cubicBezTo>
                  <a:pt x="13" y="23"/>
                  <a:pt x="16" y="27"/>
                  <a:pt x="21" y="27"/>
                </a:cubicBezTo>
                <a:cubicBezTo>
                  <a:pt x="25" y="27"/>
                  <a:pt x="29" y="23"/>
                  <a:pt x="29" y="18"/>
                </a:cubicBezTo>
                <a:cubicBezTo>
                  <a:pt x="29" y="14"/>
                  <a:pt x="25" y="10"/>
                  <a:pt x="21" y="10"/>
                </a:cubicBezTo>
                <a:close/>
              </a:path>
            </a:pathLst>
          </a:custGeom>
          <a:solidFill>
            <a:srgbClr val="0070C0"/>
          </a:solidFill>
          <a:ln w="28575" cap="flat" cmpd="sng" algn="ctr">
            <a:noFill/>
            <a:prstDash val="solid"/>
            <a:miter lim="800000"/>
          </a:ln>
          <a:effectLst/>
        </p:spPr>
        <p:txBody>
          <a:bodyPr lIns="68543" tIns="34272" rIns="68543" bIns="34272" anchor="ctr"/>
          <a:lstStyle/>
          <a:p>
            <a:pPr algn="ctr">
              <a:defRPr/>
            </a:pPr>
            <a:endParaRPr lang="zh-CN" altLang="en-US" kern="0">
              <a:solidFill>
                <a:schemeClr val="tx1">
                  <a:lumMod val="65000"/>
                  <a:lumOff val="35000"/>
                </a:schemeClr>
              </a:solidFill>
              <a:latin typeface="微软雅黑" panose="020B0503020204020204" charset="-122"/>
              <a:ea typeface="微软雅黑" panose="020B0503020204020204" charset="-122"/>
            </a:endParaRPr>
          </a:p>
        </p:txBody>
      </p:sp>
      <p:sp>
        <p:nvSpPr>
          <p:cNvPr id="12" name="TextBox 11"/>
          <p:cNvSpPr txBox="1"/>
          <p:nvPr/>
        </p:nvSpPr>
        <p:spPr>
          <a:xfrm>
            <a:off x="4646257" y="2032811"/>
            <a:ext cx="3382127" cy="438545"/>
          </a:xfrm>
          <a:prstGeom prst="rect">
            <a:avLst/>
          </a:prstGeom>
          <a:noFill/>
        </p:spPr>
        <p:txBody>
          <a:bodyPr wrap="square" lIns="68543" tIns="34272" rIns="68543" bIns="34272" rtlCol="0">
            <a:spAutoFit/>
          </a:bodyPr>
          <a:lstStyle/>
          <a:p>
            <a:r>
              <a:rPr lang="zh-CN" altLang="en-US" sz="1200" dirty="0" smtClean="0">
                <a:solidFill>
                  <a:schemeClr val="tx1">
                    <a:lumMod val="65000"/>
                    <a:lumOff val="35000"/>
                  </a:schemeClr>
                </a:solidFill>
                <a:latin typeface="微软雅黑" panose="020B0503020204020204" charset="-122"/>
                <a:ea typeface="微软雅黑" panose="020B0503020204020204" charset="-122"/>
              </a:rPr>
              <a:t>点击输入工作内容或复制你的文本内容</a:t>
            </a:r>
            <a:endParaRPr lang="en-US" altLang="zh-CN" sz="1200" dirty="0" smtClean="0">
              <a:solidFill>
                <a:schemeClr val="tx1">
                  <a:lumMod val="65000"/>
                  <a:lumOff val="35000"/>
                </a:schemeClr>
              </a:solidFill>
              <a:latin typeface="微软雅黑" panose="020B0503020204020204" charset="-122"/>
              <a:ea typeface="微软雅黑" panose="020B0503020204020204" charset="-122"/>
            </a:endParaRPr>
          </a:p>
          <a:p>
            <a:r>
              <a:rPr lang="zh-CN" altLang="en-US" sz="1200" dirty="0" smtClean="0">
                <a:solidFill>
                  <a:schemeClr val="tx1">
                    <a:lumMod val="65000"/>
                    <a:lumOff val="35000"/>
                  </a:schemeClr>
                </a:solidFill>
                <a:latin typeface="微软雅黑" panose="020B0503020204020204" charset="-122"/>
                <a:ea typeface="微软雅黑" panose="020B0503020204020204" charset="-122"/>
              </a:rPr>
              <a:t>点击</a:t>
            </a:r>
            <a:r>
              <a:rPr lang="zh-CN" altLang="en-US" sz="1200" dirty="0">
                <a:solidFill>
                  <a:schemeClr val="tx1">
                    <a:lumMod val="65000"/>
                    <a:lumOff val="35000"/>
                  </a:schemeClr>
                </a:solidFill>
                <a:latin typeface="微软雅黑" panose="020B0503020204020204" charset="-122"/>
                <a:ea typeface="微软雅黑" panose="020B0503020204020204" charset="-122"/>
              </a:rPr>
              <a:t>输入</a:t>
            </a:r>
            <a:r>
              <a:rPr lang="zh-CN" altLang="en-US" sz="1200" dirty="0" smtClean="0">
                <a:solidFill>
                  <a:schemeClr val="tx1">
                    <a:lumMod val="65000"/>
                    <a:lumOff val="35000"/>
                  </a:schemeClr>
                </a:solidFill>
                <a:latin typeface="微软雅黑" panose="020B0503020204020204" charset="-122"/>
                <a:ea typeface="微软雅黑" panose="020B0503020204020204" charset="-122"/>
              </a:rPr>
              <a:t>工作内容或复制你的文本内容</a:t>
            </a:r>
            <a:endParaRPr lang="zh-CN" altLang="en-US" sz="1200" dirty="0">
              <a:solidFill>
                <a:schemeClr val="tx1">
                  <a:lumMod val="65000"/>
                  <a:lumOff val="35000"/>
                </a:schemeClr>
              </a:solidFill>
              <a:latin typeface="微软雅黑" panose="020B0503020204020204" charset="-122"/>
              <a:ea typeface="微软雅黑" panose="020B0503020204020204" charset="-122"/>
            </a:endParaRPr>
          </a:p>
        </p:txBody>
      </p:sp>
      <p:sp>
        <p:nvSpPr>
          <p:cNvPr id="13" name="TextBox 12"/>
          <p:cNvSpPr txBox="1"/>
          <p:nvPr/>
        </p:nvSpPr>
        <p:spPr>
          <a:xfrm>
            <a:off x="4646257" y="2875027"/>
            <a:ext cx="3382127" cy="438545"/>
          </a:xfrm>
          <a:prstGeom prst="rect">
            <a:avLst/>
          </a:prstGeom>
          <a:noFill/>
        </p:spPr>
        <p:txBody>
          <a:bodyPr wrap="square" lIns="68543" tIns="34272" rIns="68543" bIns="34272" rtlCol="0">
            <a:spAutoFit/>
          </a:bodyPr>
          <a:lstStyle/>
          <a:p>
            <a:r>
              <a:rPr lang="zh-CN" altLang="en-US" sz="1200" dirty="0">
                <a:solidFill>
                  <a:schemeClr val="tx1">
                    <a:lumMod val="65000"/>
                    <a:lumOff val="35000"/>
                  </a:schemeClr>
                </a:solidFill>
                <a:latin typeface="微软雅黑" panose="020B0503020204020204" charset="-122"/>
                <a:ea typeface="微软雅黑" panose="020B0503020204020204" charset="-122"/>
              </a:rPr>
              <a:t>点击输入工作内容或复制你的文本内容</a:t>
            </a:r>
            <a:endParaRPr lang="en-US" altLang="zh-CN" sz="1200" dirty="0">
              <a:solidFill>
                <a:schemeClr val="tx1">
                  <a:lumMod val="65000"/>
                  <a:lumOff val="35000"/>
                </a:schemeClr>
              </a:solidFill>
              <a:latin typeface="微软雅黑" panose="020B0503020204020204" charset="-122"/>
              <a:ea typeface="微软雅黑" panose="020B0503020204020204" charset="-122"/>
            </a:endParaRPr>
          </a:p>
          <a:p>
            <a:r>
              <a:rPr lang="zh-CN" altLang="en-US" sz="1200" dirty="0">
                <a:solidFill>
                  <a:schemeClr val="tx1">
                    <a:lumMod val="65000"/>
                    <a:lumOff val="35000"/>
                  </a:schemeClr>
                </a:solidFill>
                <a:latin typeface="微软雅黑" panose="020B0503020204020204" charset="-122"/>
                <a:ea typeface="微软雅黑" panose="020B0503020204020204" charset="-122"/>
              </a:rPr>
              <a:t>点击输入工作内容或复制你的文本内容</a:t>
            </a:r>
          </a:p>
        </p:txBody>
      </p:sp>
      <p:sp>
        <p:nvSpPr>
          <p:cNvPr id="14" name="TextBox 13"/>
          <p:cNvSpPr txBox="1"/>
          <p:nvPr/>
        </p:nvSpPr>
        <p:spPr>
          <a:xfrm>
            <a:off x="4646257" y="3716906"/>
            <a:ext cx="3382127" cy="438545"/>
          </a:xfrm>
          <a:prstGeom prst="rect">
            <a:avLst/>
          </a:prstGeom>
          <a:noFill/>
        </p:spPr>
        <p:txBody>
          <a:bodyPr wrap="square" lIns="68543" tIns="34272" rIns="68543" bIns="34272" rtlCol="0">
            <a:spAutoFit/>
          </a:bodyPr>
          <a:lstStyle/>
          <a:p>
            <a:r>
              <a:rPr lang="zh-CN" altLang="en-US" sz="1200" dirty="0">
                <a:solidFill>
                  <a:schemeClr val="tx1">
                    <a:lumMod val="65000"/>
                    <a:lumOff val="35000"/>
                  </a:schemeClr>
                </a:solidFill>
                <a:latin typeface="微软雅黑" panose="020B0503020204020204" charset="-122"/>
                <a:ea typeface="微软雅黑" panose="020B0503020204020204" charset="-122"/>
              </a:rPr>
              <a:t>点击输入工作内容或复制你的文本内容</a:t>
            </a:r>
            <a:endParaRPr lang="en-US" altLang="zh-CN" sz="1200" dirty="0">
              <a:solidFill>
                <a:schemeClr val="tx1">
                  <a:lumMod val="65000"/>
                  <a:lumOff val="35000"/>
                </a:schemeClr>
              </a:solidFill>
              <a:latin typeface="微软雅黑" panose="020B0503020204020204" charset="-122"/>
              <a:ea typeface="微软雅黑" panose="020B0503020204020204" charset="-122"/>
            </a:endParaRPr>
          </a:p>
          <a:p>
            <a:r>
              <a:rPr lang="zh-CN" altLang="en-US" sz="1200" dirty="0">
                <a:solidFill>
                  <a:schemeClr val="tx1">
                    <a:lumMod val="65000"/>
                    <a:lumOff val="35000"/>
                  </a:schemeClr>
                </a:solidFill>
                <a:latin typeface="微软雅黑" panose="020B0503020204020204" charset="-122"/>
                <a:ea typeface="微软雅黑" panose="020B0503020204020204" charset="-122"/>
              </a:rPr>
              <a:t>点击输入工作内容或复制你的文本内容</a:t>
            </a:r>
          </a:p>
        </p:txBody>
      </p:sp>
      <p:sp>
        <p:nvSpPr>
          <p:cNvPr id="15" name="TextBox 14"/>
          <p:cNvSpPr txBox="1"/>
          <p:nvPr/>
        </p:nvSpPr>
        <p:spPr>
          <a:xfrm>
            <a:off x="4646257" y="1182697"/>
            <a:ext cx="3382127" cy="438545"/>
          </a:xfrm>
          <a:prstGeom prst="rect">
            <a:avLst/>
          </a:prstGeom>
          <a:noFill/>
        </p:spPr>
        <p:txBody>
          <a:bodyPr wrap="square" lIns="68543" tIns="34272" rIns="68543" bIns="34272" rtlCol="0">
            <a:spAutoFit/>
          </a:bodyPr>
          <a:lstStyle/>
          <a:p>
            <a:r>
              <a:rPr lang="zh-CN" altLang="en-US" sz="1200" dirty="0" smtClean="0">
                <a:solidFill>
                  <a:schemeClr val="tx1">
                    <a:lumMod val="65000"/>
                    <a:lumOff val="35000"/>
                  </a:schemeClr>
                </a:solidFill>
                <a:latin typeface="微软雅黑" panose="020B0503020204020204" charset="-122"/>
                <a:ea typeface="微软雅黑" panose="020B0503020204020204" charset="-122"/>
              </a:rPr>
              <a:t>点击输入工作内容或复制你的文本内容</a:t>
            </a:r>
            <a:endParaRPr lang="en-US" altLang="zh-CN" sz="1200" dirty="0" smtClean="0">
              <a:solidFill>
                <a:schemeClr val="tx1">
                  <a:lumMod val="65000"/>
                  <a:lumOff val="35000"/>
                </a:schemeClr>
              </a:solidFill>
              <a:latin typeface="微软雅黑" panose="020B0503020204020204" charset="-122"/>
              <a:ea typeface="微软雅黑" panose="020B0503020204020204" charset="-122"/>
            </a:endParaRPr>
          </a:p>
          <a:p>
            <a:r>
              <a:rPr lang="zh-CN" altLang="en-US" sz="1200" dirty="0" smtClean="0">
                <a:solidFill>
                  <a:schemeClr val="tx1">
                    <a:lumMod val="65000"/>
                    <a:lumOff val="35000"/>
                  </a:schemeClr>
                </a:solidFill>
                <a:latin typeface="微软雅黑" panose="020B0503020204020204" charset="-122"/>
                <a:ea typeface="微软雅黑" panose="020B0503020204020204" charset="-122"/>
              </a:rPr>
              <a:t>点击输入工作内容或复制你的文本内容</a:t>
            </a:r>
            <a:endParaRPr lang="zh-CN" altLang="en-US" sz="1200" dirty="0">
              <a:solidFill>
                <a:schemeClr val="tx1">
                  <a:lumMod val="65000"/>
                  <a:lumOff val="35000"/>
                </a:schemeClr>
              </a:solidFill>
              <a:latin typeface="微软雅黑" panose="020B0503020204020204" charset="-122"/>
              <a:ea typeface="微软雅黑" panose="020B0503020204020204" charset="-122"/>
            </a:endParaRPr>
          </a:p>
        </p:txBody>
      </p:sp>
      <p:sp>
        <p:nvSpPr>
          <p:cNvPr id="16" name="文本框 12"/>
          <p:cNvSpPr txBox="1"/>
          <p:nvPr/>
        </p:nvSpPr>
        <p:spPr bwMode="auto">
          <a:xfrm>
            <a:off x="2783769" y="2113960"/>
            <a:ext cx="1215643" cy="284657"/>
          </a:xfrm>
          <a:prstGeom prst="rect">
            <a:avLst/>
          </a:prstGeom>
          <a:noFill/>
          <a:ln>
            <a:noFill/>
          </a:ln>
        </p:spPr>
        <p:txBody>
          <a:bodyPr wrap="none" lIns="68543" tIns="34272" rIns="68543" bIns="34272">
            <a:spAutoFit/>
          </a:bodyPr>
          <a:lstStyle/>
          <a:p>
            <a:pPr>
              <a:defRPr/>
            </a:pPr>
            <a:r>
              <a:rPr lang="zh-CN" altLang="en-US" sz="1400" b="1" kern="0" dirty="0" smtClean="0">
                <a:solidFill>
                  <a:schemeClr val="bg1"/>
                </a:solidFill>
                <a:latin typeface="微软雅黑" panose="020B0503020204020204" charset="-122"/>
                <a:ea typeface="微软雅黑" panose="020B0503020204020204" charset="-122"/>
              </a:rPr>
              <a:t>点击输入标题</a:t>
            </a:r>
            <a:endParaRPr lang="en-US" altLang="zh-CN" sz="1400" b="1" kern="0" dirty="0">
              <a:solidFill>
                <a:schemeClr val="bg1"/>
              </a:solidFill>
              <a:latin typeface="微软雅黑" panose="020B0503020204020204" charset="-122"/>
              <a:ea typeface="微软雅黑" panose="020B0503020204020204" charset="-122"/>
            </a:endParaRPr>
          </a:p>
        </p:txBody>
      </p:sp>
      <p:sp>
        <p:nvSpPr>
          <p:cNvPr id="17" name="文本框 12"/>
          <p:cNvSpPr txBox="1"/>
          <p:nvPr/>
        </p:nvSpPr>
        <p:spPr bwMode="auto">
          <a:xfrm>
            <a:off x="2757031" y="2950863"/>
            <a:ext cx="1215643" cy="284657"/>
          </a:xfrm>
          <a:prstGeom prst="rect">
            <a:avLst/>
          </a:prstGeom>
          <a:noFill/>
          <a:ln>
            <a:noFill/>
          </a:ln>
        </p:spPr>
        <p:txBody>
          <a:bodyPr wrap="none" lIns="68543" tIns="34272" rIns="68543" bIns="34272">
            <a:spAutoFit/>
          </a:bodyPr>
          <a:lstStyle/>
          <a:p>
            <a:pPr>
              <a:defRPr/>
            </a:pPr>
            <a:r>
              <a:rPr lang="zh-CN" altLang="en-US" sz="1400" b="1" kern="0" dirty="0" smtClean="0">
                <a:solidFill>
                  <a:schemeClr val="bg1"/>
                </a:solidFill>
                <a:latin typeface="微软雅黑" panose="020B0503020204020204" charset="-122"/>
                <a:ea typeface="微软雅黑" panose="020B0503020204020204" charset="-122"/>
              </a:rPr>
              <a:t>点击输入标题</a:t>
            </a:r>
            <a:endParaRPr lang="en-US" altLang="zh-CN" sz="1400" b="1" kern="0" dirty="0">
              <a:solidFill>
                <a:schemeClr val="bg1"/>
              </a:solidFill>
              <a:latin typeface="微软雅黑" panose="020B0503020204020204" charset="-122"/>
              <a:ea typeface="微软雅黑" panose="020B0503020204020204" charset="-122"/>
            </a:endParaRPr>
          </a:p>
        </p:txBody>
      </p:sp>
      <p:sp>
        <p:nvSpPr>
          <p:cNvPr id="18" name="文本框 12"/>
          <p:cNvSpPr txBox="1"/>
          <p:nvPr/>
        </p:nvSpPr>
        <p:spPr bwMode="auto">
          <a:xfrm>
            <a:off x="2783769" y="3798786"/>
            <a:ext cx="1215643" cy="284657"/>
          </a:xfrm>
          <a:prstGeom prst="rect">
            <a:avLst/>
          </a:prstGeom>
          <a:noFill/>
          <a:ln>
            <a:noFill/>
          </a:ln>
        </p:spPr>
        <p:txBody>
          <a:bodyPr wrap="none" lIns="68543" tIns="34272" rIns="68543" bIns="34272">
            <a:spAutoFit/>
          </a:bodyPr>
          <a:lstStyle/>
          <a:p>
            <a:pPr>
              <a:defRPr/>
            </a:pPr>
            <a:r>
              <a:rPr lang="zh-CN" altLang="en-US" sz="1400" b="1" kern="0" dirty="0" smtClean="0">
                <a:solidFill>
                  <a:schemeClr val="bg1"/>
                </a:solidFill>
                <a:latin typeface="微软雅黑" panose="020B0503020204020204" charset="-122"/>
                <a:ea typeface="微软雅黑" panose="020B0503020204020204" charset="-122"/>
              </a:rPr>
              <a:t>点击输入标题</a:t>
            </a:r>
            <a:endParaRPr lang="en-US" altLang="zh-CN" sz="1400" b="1" kern="0" dirty="0">
              <a:solidFill>
                <a:schemeClr val="bg1"/>
              </a:solidFill>
              <a:latin typeface="微软雅黑" panose="020B0503020204020204" charset="-122"/>
              <a:ea typeface="微软雅黑" panose="020B0503020204020204" charset="-122"/>
            </a:endParaRPr>
          </a:p>
        </p:txBody>
      </p:sp>
    </p:spTree>
  </p:cSld>
  <p:clrMapOvr>
    <a:masterClrMapping/>
  </p:clrMapOvr>
  <p:transition spd="slow" advTm="1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1+#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1+#ppt_w/2"/>
                                          </p:val>
                                        </p:tav>
                                        <p:tav tm="100000">
                                          <p:val>
                                            <p:strVal val="#ppt_x"/>
                                          </p:val>
                                        </p:tav>
                                      </p:tavLst>
                                    </p:anim>
                                    <p:anim calcmode="lin" valueType="num">
                                      <p:cBhvr additive="base">
                                        <p:cTn id="28" dur="500" fill="hold"/>
                                        <p:tgtEl>
                                          <p:spTgt spid="6"/>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1+#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1+#ppt_w/2"/>
                                          </p:val>
                                        </p:tav>
                                        <p:tav tm="100000">
                                          <p:val>
                                            <p:strVal val="#ppt_x"/>
                                          </p:val>
                                        </p:tav>
                                      </p:tavLst>
                                    </p:anim>
                                    <p:anim calcmode="lin" valueType="num">
                                      <p:cBhvr additive="base">
                                        <p:cTn id="36" dur="500" fill="hold"/>
                                        <p:tgtEl>
                                          <p:spTgt spid="10"/>
                                        </p:tgtEl>
                                        <p:attrNameLst>
                                          <p:attrName>ppt_y</p:attrName>
                                        </p:attrNameLst>
                                      </p:cBhvr>
                                      <p:tavLst>
                                        <p:tav tm="0">
                                          <p:val>
                                            <p:strVal val="#ppt_y"/>
                                          </p:val>
                                        </p:tav>
                                        <p:tav tm="100000">
                                          <p:val>
                                            <p:strVal val="#ppt_y"/>
                                          </p:val>
                                        </p:tav>
                                      </p:tavLst>
                                    </p:anim>
                                  </p:childTnLst>
                                </p:cTn>
                              </p:par>
                            </p:childTnLst>
                          </p:cTn>
                        </p:par>
                        <p:par>
                          <p:cTn id="37" fill="hold">
                            <p:stCondLst>
                              <p:cond delay="500"/>
                            </p:stCondLst>
                            <p:childTnLst>
                              <p:par>
                                <p:cTn id="38" presetID="41" presetClass="entr" presetSubtype="0" fill="hold" grpId="0" nodeType="afterEffect">
                                  <p:stCondLst>
                                    <p:cond delay="0"/>
                                  </p:stCondLst>
                                  <p:iterate type="lt">
                                    <p:tmPct val="10000"/>
                                  </p:iterate>
                                  <p:childTnLst>
                                    <p:set>
                                      <p:cBhvr>
                                        <p:cTn id="39" dur="1" fill="hold">
                                          <p:stCondLst>
                                            <p:cond delay="0"/>
                                          </p:stCondLst>
                                        </p:cTn>
                                        <p:tgtEl>
                                          <p:spTgt spid="4"/>
                                        </p:tgtEl>
                                        <p:attrNameLst>
                                          <p:attrName>style.visibility</p:attrName>
                                        </p:attrNameLst>
                                      </p:cBhvr>
                                      <p:to>
                                        <p:strVal val="visible"/>
                                      </p:to>
                                    </p:set>
                                    <p:anim calcmode="lin" valueType="num">
                                      <p:cBhvr>
                                        <p:cTn id="40"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41" dur="500" fill="hold"/>
                                        <p:tgtEl>
                                          <p:spTgt spid="4"/>
                                        </p:tgtEl>
                                        <p:attrNameLst>
                                          <p:attrName>ppt_y</p:attrName>
                                        </p:attrNameLst>
                                      </p:cBhvr>
                                      <p:tavLst>
                                        <p:tav tm="0">
                                          <p:val>
                                            <p:strVal val="#ppt_y"/>
                                          </p:val>
                                        </p:tav>
                                        <p:tav tm="100000">
                                          <p:val>
                                            <p:strVal val="#ppt_y"/>
                                          </p:val>
                                        </p:tav>
                                      </p:tavLst>
                                    </p:anim>
                                    <p:anim calcmode="lin" valueType="num">
                                      <p:cBhvr>
                                        <p:cTn id="42"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43"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44" dur="500" tmFilter="0,0; .5, 1; 1, 1"/>
                                        <p:tgtEl>
                                          <p:spTgt spid="4"/>
                                        </p:tgtEl>
                                      </p:cBhvr>
                                    </p:animEffect>
                                  </p:childTnLst>
                                </p:cTn>
                              </p:par>
                            </p:childTnLst>
                          </p:cTn>
                        </p:par>
                        <p:par>
                          <p:cTn id="45" fill="hold">
                            <p:stCondLst>
                              <p:cond delay="1250"/>
                            </p:stCondLst>
                            <p:childTnLst>
                              <p:par>
                                <p:cTn id="46" presetID="42" presetClass="entr" presetSubtype="0" fill="hold" grpId="0" nodeType="after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1000"/>
                                        <p:tgtEl>
                                          <p:spTgt spid="15"/>
                                        </p:tgtEl>
                                      </p:cBhvr>
                                    </p:animEffect>
                                    <p:anim calcmode="lin" valueType="num">
                                      <p:cBhvr>
                                        <p:cTn id="49" dur="1000" fill="hold"/>
                                        <p:tgtEl>
                                          <p:spTgt spid="15"/>
                                        </p:tgtEl>
                                        <p:attrNameLst>
                                          <p:attrName>ppt_x</p:attrName>
                                        </p:attrNameLst>
                                      </p:cBhvr>
                                      <p:tavLst>
                                        <p:tav tm="0">
                                          <p:val>
                                            <p:strVal val="#ppt_x"/>
                                          </p:val>
                                        </p:tav>
                                        <p:tav tm="100000">
                                          <p:val>
                                            <p:strVal val="#ppt_x"/>
                                          </p:val>
                                        </p:tav>
                                      </p:tavLst>
                                    </p:anim>
                                    <p:anim calcmode="lin" valueType="num">
                                      <p:cBhvr>
                                        <p:cTn id="50" dur="1000" fill="hold"/>
                                        <p:tgtEl>
                                          <p:spTgt spid="15"/>
                                        </p:tgtEl>
                                        <p:attrNameLst>
                                          <p:attrName>ppt_y</p:attrName>
                                        </p:attrNameLst>
                                      </p:cBhvr>
                                      <p:tavLst>
                                        <p:tav tm="0">
                                          <p:val>
                                            <p:strVal val="#ppt_y+.1"/>
                                          </p:val>
                                        </p:tav>
                                        <p:tav tm="100000">
                                          <p:val>
                                            <p:strVal val="#ppt_y"/>
                                          </p:val>
                                        </p:tav>
                                      </p:tavLst>
                                    </p:anim>
                                  </p:childTnLst>
                                </p:cTn>
                              </p:par>
                            </p:childTnLst>
                          </p:cTn>
                        </p:par>
                        <p:par>
                          <p:cTn id="51" fill="hold">
                            <p:stCondLst>
                              <p:cond delay="2250"/>
                            </p:stCondLst>
                            <p:childTnLst>
                              <p:par>
                                <p:cTn id="52" presetID="41" presetClass="entr" presetSubtype="0" fill="hold" grpId="0" nodeType="afterEffect">
                                  <p:stCondLst>
                                    <p:cond delay="0"/>
                                  </p:stCondLst>
                                  <p:iterate type="lt">
                                    <p:tmPct val="10000"/>
                                  </p:iterate>
                                  <p:childTnLst>
                                    <p:set>
                                      <p:cBhvr>
                                        <p:cTn id="53" dur="1" fill="hold">
                                          <p:stCondLst>
                                            <p:cond delay="0"/>
                                          </p:stCondLst>
                                        </p:cTn>
                                        <p:tgtEl>
                                          <p:spTgt spid="16"/>
                                        </p:tgtEl>
                                        <p:attrNameLst>
                                          <p:attrName>style.visibility</p:attrName>
                                        </p:attrNameLst>
                                      </p:cBhvr>
                                      <p:to>
                                        <p:strVal val="visible"/>
                                      </p:to>
                                    </p:set>
                                    <p:anim calcmode="lin" valueType="num">
                                      <p:cBhvr>
                                        <p:cTn id="54"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55" dur="500" fill="hold"/>
                                        <p:tgtEl>
                                          <p:spTgt spid="16"/>
                                        </p:tgtEl>
                                        <p:attrNameLst>
                                          <p:attrName>ppt_y</p:attrName>
                                        </p:attrNameLst>
                                      </p:cBhvr>
                                      <p:tavLst>
                                        <p:tav tm="0">
                                          <p:val>
                                            <p:strVal val="#ppt_y"/>
                                          </p:val>
                                        </p:tav>
                                        <p:tav tm="100000">
                                          <p:val>
                                            <p:strVal val="#ppt_y"/>
                                          </p:val>
                                        </p:tav>
                                      </p:tavLst>
                                    </p:anim>
                                    <p:anim calcmode="lin" valueType="num">
                                      <p:cBhvr>
                                        <p:cTn id="56"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57"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58" dur="500" tmFilter="0,0; .5, 1; 1, 1"/>
                                        <p:tgtEl>
                                          <p:spTgt spid="16"/>
                                        </p:tgtEl>
                                      </p:cBhvr>
                                    </p:animEffect>
                                  </p:childTnLst>
                                </p:cTn>
                              </p:par>
                            </p:childTnLst>
                          </p:cTn>
                        </p:par>
                        <p:par>
                          <p:cTn id="59" fill="hold">
                            <p:stCondLst>
                              <p:cond delay="3000"/>
                            </p:stCondLst>
                            <p:childTnLst>
                              <p:par>
                                <p:cTn id="60" presetID="42" presetClass="entr" presetSubtype="0" fill="hold" grpId="0" nodeType="after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1000"/>
                                        <p:tgtEl>
                                          <p:spTgt spid="12"/>
                                        </p:tgtEl>
                                      </p:cBhvr>
                                    </p:animEffect>
                                    <p:anim calcmode="lin" valueType="num">
                                      <p:cBhvr>
                                        <p:cTn id="63" dur="1000" fill="hold"/>
                                        <p:tgtEl>
                                          <p:spTgt spid="12"/>
                                        </p:tgtEl>
                                        <p:attrNameLst>
                                          <p:attrName>ppt_x</p:attrName>
                                        </p:attrNameLst>
                                      </p:cBhvr>
                                      <p:tavLst>
                                        <p:tav tm="0">
                                          <p:val>
                                            <p:strVal val="#ppt_x"/>
                                          </p:val>
                                        </p:tav>
                                        <p:tav tm="100000">
                                          <p:val>
                                            <p:strVal val="#ppt_x"/>
                                          </p:val>
                                        </p:tav>
                                      </p:tavLst>
                                    </p:anim>
                                    <p:anim calcmode="lin" valueType="num">
                                      <p:cBhvr>
                                        <p:cTn id="64" dur="1000" fill="hold"/>
                                        <p:tgtEl>
                                          <p:spTgt spid="12"/>
                                        </p:tgtEl>
                                        <p:attrNameLst>
                                          <p:attrName>ppt_y</p:attrName>
                                        </p:attrNameLst>
                                      </p:cBhvr>
                                      <p:tavLst>
                                        <p:tav tm="0">
                                          <p:val>
                                            <p:strVal val="#ppt_y+.1"/>
                                          </p:val>
                                        </p:tav>
                                        <p:tav tm="100000">
                                          <p:val>
                                            <p:strVal val="#ppt_y"/>
                                          </p:val>
                                        </p:tav>
                                      </p:tavLst>
                                    </p:anim>
                                  </p:childTnLst>
                                </p:cTn>
                              </p:par>
                            </p:childTnLst>
                          </p:cTn>
                        </p:par>
                        <p:par>
                          <p:cTn id="65" fill="hold">
                            <p:stCondLst>
                              <p:cond delay="4000"/>
                            </p:stCondLst>
                            <p:childTnLst>
                              <p:par>
                                <p:cTn id="66" presetID="41" presetClass="entr" presetSubtype="0" fill="hold" grpId="0" nodeType="afterEffect">
                                  <p:stCondLst>
                                    <p:cond delay="0"/>
                                  </p:stCondLst>
                                  <p:iterate type="lt">
                                    <p:tmPct val="10000"/>
                                  </p:iterate>
                                  <p:childTnLst>
                                    <p:set>
                                      <p:cBhvr>
                                        <p:cTn id="67" dur="1" fill="hold">
                                          <p:stCondLst>
                                            <p:cond delay="0"/>
                                          </p:stCondLst>
                                        </p:cTn>
                                        <p:tgtEl>
                                          <p:spTgt spid="17"/>
                                        </p:tgtEl>
                                        <p:attrNameLst>
                                          <p:attrName>style.visibility</p:attrName>
                                        </p:attrNameLst>
                                      </p:cBhvr>
                                      <p:to>
                                        <p:strVal val="visible"/>
                                      </p:to>
                                    </p:set>
                                    <p:anim calcmode="lin" valueType="num">
                                      <p:cBhvr>
                                        <p:cTn id="68"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69" dur="500" fill="hold"/>
                                        <p:tgtEl>
                                          <p:spTgt spid="17"/>
                                        </p:tgtEl>
                                        <p:attrNameLst>
                                          <p:attrName>ppt_y</p:attrName>
                                        </p:attrNameLst>
                                      </p:cBhvr>
                                      <p:tavLst>
                                        <p:tav tm="0">
                                          <p:val>
                                            <p:strVal val="#ppt_y"/>
                                          </p:val>
                                        </p:tav>
                                        <p:tav tm="100000">
                                          <p:val>
                                            <p:strVal val="#ppt_y"/>
                                          </p:val>
                                        </p:tav>
                                      </p:tavLst>
                                    </p:anim>
                                    <p:anim calcmode="lin" valueType="num">
                                      <p:cBhvr>
                                        <p:cTn id="70"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71"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72" dur="500" tmFilter="0,0; .5, 1; 1, 1"/>
                                        <p:tgtEl>
                                          <p:spTgt spid="17"/>
                                        </p:tgtEl>
                                      </p:cBhvr>
                                    </p:animEffect>
                                  </p:childTnLst>
                                </p:cTn>
                              </p:par>
                            </p:childTnLst>
                          </p:cTn>
                        </p:par>
                        <p:par>
                          <p:cTn id="73" fill="hold">
                            <p:stCondLst>
                              <p:cond delay="4750"/>
                            </p:stCondLst>
                            <p:childTnLst>
                              <p:par>
                                <p:cTn id="74" presetID="42" presetClass="entr" presetSubtype="0" fill="hold" grpId="0" nodeType="afterEffect">
                                  <p:stCondLst>
                                    <p:cond delay="0"/>
                                  </p:stCondLst>
                                  <p:childTnLst>
                                    <p:set>
                                      <p:cBhvr>
                                        <p:cTn id="75" dur="1" fill="hold">
                                          <p:stCondLst>
                                            <p:cond delay="0"/>
                                          </p:stCondLst>
                                        </p:cTn>
                                        <p:tgtEl>
                                          <p:spTgt spid="13"/>
                                        </p:tgtEl>
                                        <p:attrNameLst>
                                          <p:attrName>style.visibility</p:attrName>
                                        </p:attrNameLst>
                                      </p:cBhvr>
                                      <p:to>
                                        <p:strVal val="visible"/>
                                      </p:to>
                                    </p:set>
                                    <p:animEffect transition="in" filter="fade">
                                      <p:cBhvr>
                                        <p:cTn id="76" dur="1000"/>
                                        <p:tgtEl>
                                          <p:spTgt spid="13"/>
                                        </p:tgtEl>
                                      </p:cBhvr>
                                    </p:animEffect>
                                    <p:anim calcmode="lin" valueType="num">
                                      <p:cBhvr>
                                        <p:cTn id="77" dur="1000" fill="hold"/>
                                        <p:tgtEl>
                                          <p:spTgt spid="13"/>
                                        </p:tgtEl>
                                        <p:attrNameLst>
                                          <p:attrName>ppt_x</p:attrName>
                                        </p:attrNameLst>
                                      </p:cBhvr>
                                      <p:tavLst>
                                        <p:tav tm="0">
                                          <p:val>
                                            <p:strVal val="#ppt_x"/>
                                          </p:val>
                                        </p:tav>
                                        <p:tav tm="100000">
                                          <p:val>
                                            <p:strVal val="#ppt_x"/>
                                          </p:val>
                                        </p:tav>
                                      </p:tavLst>
                                    </p:anim>
                                    <p:anim calcmode="lin" valueType="num">
                                      <p:cBhvr>
                                        <p:cTn id="78" dur="1000" fill="hold"/>
                                        <p:tgtEl>
                                          <p:spTgt spid="13"/>
                                        </p:tgtEl>
                                        <p:attrNameLst>
                                          <p:attrName>ppt_y</p:attrName>
                                        </p:attrNameLst>
                                      </p:cBhvr>
                                      <p:tavLst>
                                        <p:tav tm="0">
                                          <p:val>
                                            <p:strVal val="#ppt_y+.1"/>
                                          </p:val>
                                        </p:tav>
                                        <p:tav tm="100000">
                                          <p:val>
                                            <p:strVal val="#ppt_y"/>
                                          </p:val>
                                        </p:tav>
                                      </p:tavLst>
                                    </p:anim>
                                  </p:childTnLst>
                                </p:cTn>
                              </p:par>
                            </p:childTnLst>
                          </p:cTn>
                        </p:par>
                        <p:par>
                          <p:cTn id="79" fill="hold">
                            <p:stCondLst>
                              <p:cond delay="5750"/>
                            </p:stCondLst>
                            <p:childTnLst>
                              <p:par>
                                <p:cTn id="80" presetID="41" presetClass="entr" presetSubtype="0" fill="hold" grpId="0" nodeType="afterEffect">
                                  <p:stCondLst>
                                    <p:cond delay="0"/>
                                  </p:stCondLst>
                                  <p:iterate type="lt">
                                    <p:tmPct val="10000"/>
                                  </p:iterate>
                                  <p:childTnLst>
                                    <p:set>
                                      <p:cBhvr>
                                        <p:cTn id="81" dur="1" fill="hold">
                                          <p:stCondLst>
                                            <p:cond delay="0"/>
                                          </p:stCondLst>
                                        </p:cTn>
                                        <p:tgtEl>
                                          <p:spTgt spid="18"/>
                                        </p:tgtEl>
                                        <p:attrNameLst>
                                          <p:attrName>style.visibility</p:attrName>
                                        </p:attrNameLst>
                                      </p:cBhvr>
                                      <p:to>
                                        <p:strVal val="visible"/>
                                      </p:to>
                                    </p:set>
                                    <p:anim calcmode="lin" valueType="num">
                                      <p:cBhvr>
                                        <p:cTn id="82"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83" dur="500" fill="hold"/>
                                        <p:tgtEl>
                                          <p:spTgt spid="18"/>
                                        </p:tgtEl>
                                        <p:attrNameLst>
                                          <p:attrName>ppt_y</p:attrName>
                                        </p:attrNameLst>
                                      </p:cBhvr>
                                      <p:tavLst>
                                        <p:tav tm="0">
                                          <p:val>
                                            <p:strVal val="#ppt_y"/>
                                          </p:val>
                                        </p:tav>
                                        <p:tav tm="100000">
                                          <p:val>
                                            <p:strVal val="#ppt_y"/>
                                          </p:val>
                                        </p:tav>
                                      </p:tavLst>
                                    </p:anim>
                                    <p:anim calcmode="lin" valueType="num">
                                      <p:cBhvr>
                                        <p:cTn id="84"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85"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86" dur="500" tmFilter="0,0; .5, 1; 1, 1"/>
                                        <p:tgtEl>
                                          <p:spTgt spid="18"/>
                                        </p:tgtEl>
                                      </p:cBhvr>
                                    </p:animEffect>
                                  </p:childTnLst>
                                </p:cTn>
                              </p:par>
                            </p:childTnLst>
                          </p:cTn>
                        </p:par>
                        <p:par>
                          <p:cTn id="87" fill="hold">
                            <p:stCondLst>
                              <p:cond delay="6500"/>
                            </p:stCondLst>
                            <p:childTnLst>
                              <p:par>
                                <p:cTn id="88" presetID="42" presetClass="entr" presetSubtype="0" fill="hold" grpId="0" nodeType="afterEffect">
                                  <p:stCondLst>
                                    <p:cond delay="0"/>
                                  </p:stCondLst>
                                  <p:childTnLst>
                                    <p:set>
                                      <p:cBhvr>
                                        <p:cTn id="89" dur="1" fill="hold">
                                          <p:stCondLst>
                                            <p:cond delay="0"/>
                                          </p:stCondLst>
                                        </p:cTn>
                                        <p:tgtEl>
                                          <p:spTgt spid="14"/>
                                        </p:tgtEl>
                                        <p:attrNameLst>
                                          <p:attrName>style.visibility</p:attrName>
                                        </p:attrNameLst>
                                      </p:cBhvr>
                                      <p:to>
                                        <p:strVal val="visible"/>
                                      </p:to>
                                    </p:set>
                                    <p:animEffect transition="in" filter="fade">
                                      <p:cBhvr>
                                        <p:cTn id="90" dur="1000"/>
                                        <p:tgtEl>
                                          <p:spTgt spid="14"/>
                                        </p:tgtEl>
                                      </p:cBhvr>
                                    </p:animEffect>
                                    <p:anim calcmode="lin" valueType="num">
                                      <p:cBhvr>
                                        <p:cTn id="91" dur="1000" fill="hold"/>
                                        <p:tgtEl>
                                          <p:spTgt spid="14"/>
                                        </p:tgtEl>
                                        <p:attrNameLst>
                                          <p:attrName>ppt_x</p:attrName>
                                        </p:attrNameLst>
                                      </p:cBhvr>
                                      <p:tavLst>
                                        <p:tav tm="0">
                                          <p:val>
                                            <p:strVal val="#ppt_x"/>
                                          </p:val>
                                        </p:tav>
                                        <p:tav tm="100000">
                                          <p:val>
                                            <p:strVal val="#ppt_x"/>
                                          </p:val>
                                        </p:tav>
                                      </p:tavLst>
                                    </p:anim>
                                    <p:anim calcmode="lin" valueType="num">
                                      <p:cBhvr>
                                        <p:cTn id="9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animBg="1"/>
      <p:bldP spid="7" grpId="0" animBg="1"/>
      <p:bldP spid="8" grpId="0" animBg="1"/>
      <p:bldP spid="9" grpId="0" animBg="1"/>
      <p:bldP spid="10" grpId="0" animBg="1"/>
      <p:bldP spid="11" grpId="0" animBg="1"/>
      <p:bldP spid="12" grpId="0"/>
      <p:bldP spid="13" grpId="0"/>
      <p:bldP spid="14" grpId="0"/>
      <p:bldP spid="15" grpId="0"/>
      <p:bldP spid="16" grpId="0"/>
      <p:bldP spid="17"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9592" y="189395"/>
            <a:ext cx="2088232" cy="338554"/>
          </a:xfrm>
          <a:prstGeom prst="rect">
            <a:avLst/>
          </a:prstGeom>
        </p:spPr>
        <p:txBody>
          <a:bodyPr wrap="square">
            <a:spAutoFit/>
          </a:bodyPr>
          <a:lstStyle/>
          <a:p>
            <a:r>
              <a:rPr lang="zh-CN" altLang="en-US" sz="1600" b="1" dirty="0" smtClean="0">
                <a:solidFill>
                  <a:schemeClr val="bg1"/>
                </a:solidFill>
                <a:ea typeface="微软雅黑" panose="020B0503020204020204" charset="-122"/>
              </a:rPr>
              <a:t>年 度 工 作 概 述</a:t>
            </a:r>
            <a:endParaRPr lang="zh-CN" altLang="en-US" sz="1600" b="1" dirty="0">
              <a:solidFill>
                <a:schemeClr val="bg1"/>
              </a:solidFill>
              <a:ea typeface="微软雅黑" panose="020B0503020204020204" charset="-122"/>
            </a:endParaRPr>
          </a:p>
        </p:txBody>
      </p:sp>
      <p:grpSp>
        <p:nvGrpSpPr>
          <p:cNvPr id="3" name="组合 20"/>
          <p:cNvGrpSpPr/>
          <p:nvPr/>
        </p:nvGrpSpPr>
        <p:grpSpPr>
          <a:xfrm>
            <a:off x="3625743" y="3085972"/>
            <a:ext cx="2043318" cy="1277660"/>
            <a:chOff x="2823691" y="3005532"/>
            <a:chExt cx="3116263" cy="1948051"/>
          </a:xfrm>
          <a:solidFill>
            <a:srgbClr val="0070C0"/>
          </a:solidFill>
        </p:grpSpPr>
        <p:sp>
          <p:nvSpPr>
            <p:cNvPr id="4" name="Freeform 11"/>
            <p:cNvSpPr/>
            <p:nvPr/>
          </p:nvSpPr>
          <p:spPr bwMode="auto">
            <a:xfrm>
              <a:off x="2823691" y="3005532"/>
              <a:ext cx="3116263" cy="1948051"/>
            </a:xfrm>
            <a:custGeom>
              <a:avLst/>
              <a:gdLst>
                <a:gd name="T0" fmla="*/ 637 w 1862"/>
                <a:gd name="T1" fmla="*/ 318 h 1164"/>
                <a:gd name="T2" fmla="*/ 635 w 1862"/>
                <a:gd name="T3" fmla="*/ 326 h 1164"/>
                <a:gd name="T4" fmla="*/ 630 w 1862"/>
                <a:gd name="T5" fmla="*/ 335 h 1164"/>
                <a:gd name="T6" fmla="*/ 622 w 1862"/>
                <a:gd name="T7" fmla="*/ 342 h 1164"/>
                <a:gd name="T8" fmla="*/ 612 w 1862"/>
                <a:gd name="T9" fmla="*/ 349 h 1164"/>
                <a:gd name="T10" fmla="*/ 582 w 1862"/>
                <a:gd name="T11" fmla="*/ 363 h 1164"/>
                <a:gd name="T12" fmla="*/ 543 w 1862"/>
                <a:gd name="T13" fmla="*/ 374 h 1164"/>
                <a:gd name="T14" fmla="*/ 497 w 1862"/>
                <a:gd name="T15" fmla="*/ 385 h 1164"/>
                <a:gd name="T16" fmla="*/ 443 w 1862"/>
                <a:gd name="T17" fmla="*/ 391 h 1164"/>
                <a:gd name="T18" fmla="*/ 382 w 1862"/>
                <a:gd name="T19" fmla="*/ 396 h 1164"/>
                <a:gd name="T20" fmla="*/ 318 w 1862"/>
                <a:gd name="T21" fmla="*/ 398 h 1164"/>
                <a:gd name="T22" fmla="*/ 286 w 1862"/>
                <a:gd name="T23" fmla="*/ 398 h 1164"/>
                <a:gd name="T24" fmla="*/ 223 w 1862"/>
                <a:gd name="T25" fmla="*/ 394 h 1164"/>
                <a:gd name="T26" fmla="*/ 167 w 1862"/>
                <a:gd name="T27" fmla="*/ 388 h 1164"/>
                <a:gd name="T28" fmla="*/ 116 w 1862"/>
                <a:gd name="T29" fmla="*/ 380 h 1164"/>
                <a:gd name="T30" fmla="*/ 73 w 1862"/>
                <a:gd name="T31" fmla="*/ 369 h 1164"/>
                <a:gd name="T32" fmla="*/ 39 w 1862"/>
                <a:gd name="T33" fmla="*/ 357 h 1164"/>
                <a:gd name="T34" fmla="*/ 19 w 1862"/>
                <a:gd name="T35" fmla="*/ 346 h 1164"/>
                <a:gd name="T36" fmla="*/ 11 w 1862"/>
                <a:gd name="T37" fmla="*/ 338 h 1164"/>
                <a:gd name="T38" fmla="*/ 4 w 1862"/>
                <a:gd name="T39" fmla="*/ 331 h 1164"/>
                <a:gd name="T40" fmla="*/ 1 w 1862"/>
                <a:gd name="T41" fmla="*/ 322 h 1164"/>
                <a:gd name="T42" fmla="*/ 0 w 1862"/>
                <a:gd name="T43" fmla="*/ 318 h 1164"/>
                <a:gd name="T44" fmla="*/ 1 w 1862"/>
                <a:gd name="T45" fmla="*/ 286 h 1164"/>
                <a:gd name="T46" fmla="*/ 6 w 1862"/>
                <a:gd name="T47" fmla="*/ 254 h 1164"/>
                <a:gd name="T48" fmla="*/ 15 w 1862"/>
                <a:gd name="T49" fmla="*/ 224 h 1164"/>
                <a:gd name="T50" fmla="*/ 25 w 1862"/>
                <a:gd name="T51" fmla="*/ 194 h 1164"/>
                <a:gd name="T52" fmla="*/ 39 w 1862"/>
                <a:gd name="T53" fmla="*/ 166 h 1164"/>
                <a:gd name="T54" fmla="*/ 54 w 1862"/>
                <a:gd name="T55" fmla="*/ 140 h 1164"/>
                <a:gd name="T56" fmla="*/ 73 w 1862"/>
                <a:gd name="T57" fmla="*/ 116 h 1164"/>
                <a:gd name="T58" fmla="*/ 93 w 1862"/>
                <a:gd name="T59" fmla="*/ 93 h 1164"/>
                <a:gd name="T60" fmla="*/ 116 w 1862"/>
                <a:gd name="T61" fmla="*/ 73 h 1164"/>
                <a:gd name="T62" fmla="*/ 140 w 1862"/>
                <a:gd name="T63" fmla="*/ 54 h 1164"/>
                <a:gd name="T64" fmla="*/ 167 w 1862"/>
                <a:gd name="T65" fmla="*/ 39 h 1164"/>
                <a:gd name="T66" fmla="*/ 194 w 1862"/>
                <a:gd name="T67" fmla="*/ 25 h 1164"/>
                <a:gd name="T68" fmla="*/ 223 w 1862"/>
                <a:gd name="T69" fmla="*/ 15 h 1164"/>
                <a:gd name="T70" fmla="*/ 254 w 1862"/>
                <a:gd name="T71" fmla="*/ 6 h 1164"/>
                <a:gd name="T72" fmla="*/ 286 w 1862"/>
                <a:gd name="T73" fmla="*/ 1 h 1164"/>
                <a:gd name="T74" fmla="*/ 318 w 1862"/>
                <a:gd name="T75" fmla="*/ 0 h 1164"/>
                <a:gd name="T76" fmla="*/ 335 w 1862"/>
                <a:gd name="T77" fmla="*/ 0 h 1164"/>
                <a:gd name="T78" fmla="*/ 367 w 1862"/>
                <a:gd name="T79" fmla="*/ 4 h 1164"/>
                <a:gd name="T80" fmla="*/ 398 w 1862"/>
                <a:gd name="T81" fmla="*/ 9 h 1164"/>
                <a:gd name="T82" fmla="*/ 428 w 1862"/>
                <a:gd name="T83" fmla="*/ 19 h 1164"/>
                <a:gd name="T84" fmla="*/ 456 w 1862"/>
                <a:gd name="T85" fmla="*/ 32 h 1164"/>
                <a:gd name="T86" fmla="*/ 484 w 1862"/>
                <a:gd name="T87" fmla="*/ 46 h 1164"/>
                <a:gd name="T88" fmla="*/ 509 w 1862"/>
                <a:gd name="T89" fmla="*/ 63 h 1164"/>
                <a:gd name="T90" fmla="*/ 532 w 1862"/>
                <a:gd name="T91" fmla="*/ 83 h 1164"/>
                <a:gd name="T92" fmla="*/ 554 w 1862"/>
                <a:gd name="T93" fmla="*/ 104 h 1164"/>
                <a:gd name="T94" fmla="*/ 573 w 1862"/>
                <a:gd name="T95" fmla="*/ 128 h 1164"/>
                <a:gd name="T96" fmla="*/ 590 w 1862"/>
                <a:gd name="T97" fmla="*/ 153 h 1164"/>
                <a:gd name="T98" fmla="*/ 605 w 1862"/>
                <a:gd name="T99" fmla="*/ 180 h 1164"/>
                <a:gd name="T100" fmla="*/ 618 w 1862"/>
                <a:gd name="T101" fmla="*/ 209 h 1164"/>
                <a:gd name="T102" fmla="*/ 626 w 1862"/>
                <a:gd name="T103" fmla="*/ 239 h 1164"/>
                <a:gd name="T104" fmla="*/ 633 w 1862"/>
                <a:gd name="T105" fmla="*/ 270 h 1164"/>
                <a:gd name="T106" fmla="*/ 636 w 1862"/>
                <a:gd name="T107" fmla="*/ 302 h 1164"/>
                <a:gd name="T108" fmla="*/ 637 w 1862"/>
                <a:gd name="T109" fmla="*/ 318 h 116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62"/>
                <a:gd name="T166" fmla="*/ 0 h 1164"/>
                <a:gd name="T167" fmla="*/ 1862 w 1862"/>
                <a:gd name="T168" fmla="*/ 1164 h 116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62" h="1164">
                  <a:moveTo>
                    <a:pt x="1862" y="930"/>
                  </a:moveTo>
                  <a:lnTo>
                    <a:pt x="1862" y="930"/>
                  </a:lnTo>
                  <a:lnTo>
                    <a:pt x="1860" y="942"/>
                  </a:lnTo>
                  <a:lnTo>
                    <a:pt x="1856" y="954"/>
                  </a:lnTo>
                  <a:lnTo>
                    <a:pt x="1850" y="966"/>
                  </a:lnTo>
                  <a:lnTo>
                    <a:pt x="1842" y="978"/>
                  </a:lnTo>
                  <a:lnTo>
                    <a:pt x="1832" y="988"/>
                  </a:lnTo>
                  <a:lnTo>
                    <a:pt x="1820" y="1000"/>
                  </a:lnTo>
                  <a:lnTo>
                    <a:pt x="1806" y="1010"/>
                  </a:lnTo>
                  <a:lnTo>
                    <a:pt x="1788" y="1020"/>
                  </a:lnTo>
                  <a:lnTo>
                    <a:pt x="1750" y="1042"/>
                  </a:lnTo>
                  <a:lnTo>
                    <a:pt x="1702" y="1060"/>
                  </a:lnTo>
                  <a:lnTo>
                    <a:pt x="1650" y="1078"/>
                  </a:lnTo>
                  <a:lnTo>
                    <a:pt x="1588" y="1094"/>
                  </a:lnTo>
                  <a:lnTo>
                    <a:pt x="1522" y="1110"/>
                  </a:lnTo>
                  <a:lnTo>
                    <a:pt x="1452" y="1124"/>
                  </a:lnTo>
                  <a:lnTo>
                    <a:pt x="1374" y="1134"/>
                  </a:lnTo>
                  <a:lnTo>
                    <a:pt x="1294" y="1144"/>
                  </a:lnTo>
                  <a:lnTo>
                    <a:pt x="1208" y="1152"/>
                  </a:lnTo>
                  <a:lnTo>
                    <a:pt x="1118" y="1158"/>
                  </a:lnTo>
                  <a:lnTo>
                    <a:pt x="1026" y="1162"/>
                  </a:lnTo>
                  <a:lnTo>
                    <a:pt x="930" y="1164"/>
                  </a:lnTo>
                  <a:lnTo>
                    <a:pt x="836" y="1162"/>
                  </a:lnTo>
                  <a:lnTo>
                    <a:pt x="744" y="1158"/>
                  </a:lnTo>
                  <a:lnTo>
                    <a:pt x="654" y="1152"/>
                  </a:lnTo>
                  <a:lnTo>
                    <a:pt x="568" y="1144"/>
                  </a:lnTo>
                  <a:lnTo>
                    <a:pt x="488" y="1134"/>
                  </a:lnTo>
                  <a:lnTo>
                    <a:pt x="410" y="1124"/>
                  </a:lnTo>
                  <a:lnTo>
                    <a:pt x="338" y="1110"/>
                  </a:lnTo>
                  <a:lnTo>
                    <a:pt x="272" y="1094"/>
                  </a:lnTo>
                  <a:lnTo>
                    <a:pt x="212" y="1078"/>
                  </a:lnTo>
                  <a:lnTo>
                    <a:pt x="158" y="1060"/>
                  </a:lnTo>
                  <a:lnTo>
                    <a:pt x="112" y="1042"/>
                  </a:lnTo>
                  <a:lnTo>
                    <a:pt x="74" y="1020"/>
                  </a:lnTo>
                  <a:lnTo>
                    <a:pt x="56" y="1010"/>
                  </a:lnTo>
                  <a:lnTo>
                    <a:pt x="42" y="1000"/>
                  </a:lnTo>
                  <a:lnTo>
                    <a:pt x="30" y="988"/>
                  </a:lnTo>
                  <a:lnTo>
                    <a:pt x="18" y="978"/>
                  </a:lnTo>
                  <a:lnTo>
                    <a:pt x="10" y="966"/>
                  </a:lnTo>
                  <a:lnTo>
                    <a:pt x="4" y="954"/>
                  </a:lnTo>
                  <a:lnTo>
                    <a:pt x="2" y="942"/>
                  </a:lnTo>
                  <a:lnTo>
                    <a:pt x="0" y="930"/>
                  </a:lnTo>
                  <a:lnTo>
                    <a:pt x="2" y="882"/>
                  </a:lnTo>
                  <a:lnTo>
                    <a:pt x="4" y="836"/>
                  </a:lnTo>
                  <a:lnTo>
                    <a:pt x="10" y="788"/>
                  </a:lnTo>
                  <a:lnTo>
                    <a:pt x="18" y="742"/>
                  </a:lnTo>
                  <a:lnTo>
                    <a:pt x="30" y="698"/>
                  </a:lnTo>
                  <a:lnTo>
                    <a:pt x="42" y="654"/>
                  </a:lnTo>
                  <a:lnTo>
                    <a:pt x="56" y="610"/>
                  </a:lnTo>
                  <a:lnTo>
                    <a:pt x="74" y="568"/>
                  </a:lnTo>
                  <a:lnTo>
                    <a:pt x="92" y="526"/>
                  </a:lnTo>
                  <a:lnTo>
                    <a:pt x="112" y="486"/>
                  </a:lnTo>
                  <a:lnTo>
                    <a:pt x="134" y="448"/>
                  </a:lnTo>
                  <a:lnTo>
                    <a:pt x="158" y="410"/>
                  </a:lnTo>
                  <a:lnTo>
                    <a:pt x="184" y="374"/>
                  </a:lnTo>
                  <a:lnTo>
                    <a:pt x="212" y="338"/>
                  </a:lnTo>
                  <a:lnTo>
                    <a:pt x="242" y="304"/>
                  </a:lnTo>
                  <a:lnTo>
                    <a:pt x="272" y="272"/>
                  </a:lnTo>
                  <a:lnTo>
                    <a:pt x="304" y="242"/>
                  </a:lnTo>
                  <a:lnTo>
                    <a:pt x="338" y="212"/>
                  </a:lnTo>
                  <a:lnTo>
                    <a:pt x="374" y="184"/>
                  </a:lnTo>
                  <a:lnTo>
                    <a:pt x="410" y="158"/>
                  </a:lnTo>
                  <a:lnTo>
                    <a:pt x="448" y="134"/>
                  </a:lnTo>
                  <a:lnTo>
                    <a:pt x="488" y="112"/>
                  </a:lnTo>
                  <a:lnTo>
                    <a:pt x="528" y="92"/>
                  </a:lnTo>
                  <a:lnTo>
                    <a:pt x="568" y="72"/>
                  </a:lnTo>
                  <a:lnTo>
                    <a:pt x="610" y="56"/>
                  </a:lnTo>
                  <a:lnTo>
                    <a:pt x="654" y="42"/>
                  </a:lnTo>
                  <a:lnTo>
                    <a:pt x="698" y="28"/>
                  </a:lnTo>
                  <a:lnTo>
                    <a:pt x="744" y="18"/>
                  </a:lnTo>
                  <a:lnTo>
                    <a:pt x="790" y="10"/>
                  </a:lnTo>
                  <a:lnTo>
                    <a:pt x="836" y="4"/>
                  </a:lnTo>
                  <a:lnTo>
                    <a:pt x="882" y="0"/>
                  </a:lnTo>
                  <a:lnTo>
                    <a:pt x="930" y="0"/>
                  </a:lnTo>
                  <a:lnTo>
                    <a:pt x="978" y="0"/>
                  </a:lnTo>
                  <a:lnTo>
                    <a:pt x="1026" y="4"/>
                  </a:lnTo>
                  <a:lnTo>
                    <a:pt x="1072" y="10"/>
                  </a:lnTo>
                  <a:lnTo>
                    <a:pt x="1118" y="18"/>
                  </a:lnTo>
                  <a:lnTo>
                    <a:pt x="1164" y="28"/>
                  </a:lnTo>
                  <a:lnTo>
                    <a:pt x="1208" y="42"/>
                  </a:lnTo>
                  <a:lnTo>
                    <a:pt x="1250" y="56"/>
                  </a:lnTo>
                  <a:lnTo>
                    <a:pt x="1294" y="72"/>
                  </a:lnTo>
                  <a:lnTo>
                    <a:pt x="1334" y="92"/>
                  </a:lnTo>
                  <a:lnTo>
                    <a:pt x="1374" y="112"/>
                  </a:lnTo>
                  <a:lnTo>
                    <a:pt x="1414" y="134"/>
                  </a:lnTo>
                  <a:lnTo>
                    <a:pt x="1452" y="158"/>
                  </a:lnTo>
                  <a:lnTo>
                    <a:pt x="1488" y="184"/>
                  </a:lnTo>
                  <a:lnTo>
                    <a:pt x="1522" y="212"/>
                  </a:lnTo>
                  <a:lnTo>
                    <a:pt x="1556" y="242"/>
                  </a:lnTo>
                  <a:lnTo>
                    <a:pt x="1588" y="272"/>
                  </a:lnTo>
                  <a:lnTo>
                    <a:pt x="1620" y="304"/>
                  </a:lnTo>
                  <a:lnTo>
                    <a:pt x="1650" y="338"/>
                  </a:lnTo>
                  <a:lnTo>
                    <a:pt x="1676" y="374"/>
                  </a:lnTo>
                  <a:lnTo>
                    <a:pt x="1702" y="410"/>
                  </a:lnTo>
                  <a:lnTo>
                    <a:pt x="1726" y="448"/>
                  </a:lnTo>
                  <a:lnTo>
                    <a:pt x="1750" y="486"/>
                  </a:lnTo>
                  <a:lnTo>
                    <a:pt x="1770" y="526"/>
                  </a:lnTo>
                  <a:lnTo>
                    <a:pt x="1788" y="568"/>
                  </a:lnTo>
                  <a:lnTo>
                    <a:pt x="1806" y="610"/>
                  </a:lnTo>
                  <a:lnTo>
                    <a:pt x="1820" y="654"/>
                  </a:lnTo>
                  <a:lnTo>
                    <a:pt x="1832" y="698"/>
                  </a:lnTo>
                  <a:lnTo>
                    <a:pt x="1842" y="742"/>
                  </a:lnTo>
                  <a:lnTo>
                    <a:pt x="1850" y="788"/>
                  </a:lnTo>
                  <a:lnTo>
                    <a:pt x="1856" y="836"/>
                  </a:lnTo>
                  <a:lnTo>
                    <a:pt x="1860" y="882"/>
                  </a:lnTo>
                  <a:lnTo>
                    <a:pt x="1862" y="930"/>
                  </a:lnTo>
                  <a:close/>
                </a:path>
              </a:pathLst>
            </a:custGeom>
            <a:grpFill/>
            <a:ln>
              <a:noFill/>
            </a:ln>
            <a:effectLst>
              <a:outerShdw blurRad="279400" dist="101600" dir="8460000" algn="ctr">
                <a:srgbClr val="000000">
                  <a:alpha val="68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p>
              <a:pPr>
                <a:defRPr/>
              </a:pPr>
              <a:endParaRPr lang="zh-CN" altLang="en-US" kern="0" dirty="0">
                <a:solidFill>
                  <a:schemeClr val="bg1"/>
                </a:solidFill>
                <a:latin typeface="微软雅黑" panose="020B0503020204020204" charset="-122"/>
                <a:ea typeface="微软雅黑" panose="020B0503020204020204" charset="-122"/>
              </a:endParaRPr>
            </a:p>
          </p:txBody>
        </p:sp>
        <p:sp>
          <p:nvSpPr>
            <p:cNvPr id="5" name="Text Box 13"/>
            <p:cNvSpPr txBox="1">
              <a:spLocks noChangeArrowheads="1"/>
            </p:cNvSpPr>
            <p:nvPr/>
          </p:nvSpPr>
          <p:spPr bwMode="auto">
            <a:xfrm>
              <a:off x="3142428" y="3872712"/>
              <a:ext cx="2552351" cy="6046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微软雅黑" panose="020B0503020204020204" charset="-122"/>
                </a:defRPr>
              </a:lvl1pPr>
              <a:lvl2pPr marL="742950" indent="-285750" eaLnBrk="0" hangingPunct="0">
                <a:defRPr b="1">
                  <a:solidFill>
                    <a:schemeClr val="tx1"/>
                  </a:solidFill>
                  <a:latin typeface="Arial" panose="020B0604020202020204" pitchFamily="34" charset="0"/>
                  <a:ea typeface="微软雅黑" panose="020B0503020204020204" charset="-122"/>
                </a:defRPr>
              </a:lvl2pPr>
              <a:lvl3pPr marL="1143000" indent="-228600" eaLnBrk="0" hangingPunct="0">
                <a:defRPr b="1">
                  <a:solidFill>
                    <a:schemeClr val="tx1"/>
                  </a:solidFill>
                  <a:latin typeface="Arial" panose="020B0604020202020204" pitchFamily="34" charset="0"/>
                  <a:ea typeface="微软雅黑" panose="020B0503020204020204" charset="-122"/>
                </a:defRPr>
              </a:lvl3pPr>
              <a:lvl4pPr marL="1600200" indent="-228600" eaLnBrk="0" hangingPunct="0">
                <a:defRPr b="1">
                  <a:solidFill>
                    <a:schemeClr val="tx1"/>
                  </a:solidFill>
                  <a:latin typeface="Arial" panose="020B0604020202020204" pitchFamily="34" charset="0"/>
                  <a:ea typeface="微软雅黑" panose="020B0503020204020204" charset="-122"/>
                </a:defRPr>
              </a:lvl4pPr>
              <a:lvl5pPr marL="2057400" indent="-228600" eaLnBrk="0" hangingPunct="0">
                <a:defRPr b="1">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9pPr>
            </a:lstStyle>
            <a:p>
              <a:pPr lvl="0" algn="ctr" eaLnBrk="1" latinLnBrk="1" hangingPunct="1">
                <a:lnSpc>
                  <a:spcPct val="120000"/>
                </a:lnSpc>
                <a:defRPr/>
              </a:pPr>
              <a:r>
                <a:rPr kumimoji="1" lang="zh-CN" altLang="en-US" kern="0" dirty="0" smtClean="0">
                  <a:solidFill>
                    <a:schemeClr val="bg1"/>
                  </a:solidFill>
                  <a:latin typeface="微软雅黑" panose="020B0503020204020204" charset="-122"/>
                </a:rPr>
                <a:t>添加标题文字</a:t>
              </a:r>
              <a:endParaRPr kumimoji="1" lang="zh-CN" altLang="en-US" kern="0" dirty="0">
                <a:solidFill>
                  <a:schemeClr val="bg1"/>
                </a:solidFill>
                <a:latin typeface="微软雅黑" panose="020B0503020204020204" charset="-122"/>
              </a:endParaRPr>
            </a:p>
          </p:txBody>
        </p:sp>
      </p:grpSp>
      <p:grpSp>
        <p:nvGrpSpPr>
          <p:cNvPr id="6" name="组合 5"/>
          <p:cNvGrpSpPr/>
          <p:nvPr/>
        </p:nvGrpSpPr>
        <p:grpSpPr>
          <a:xfrm>
            <a:off x="5659590" y="2707447"/>
            <a:ext cx="1306494" cy="1025371"/>
            <a:chOff x="7811526" y="4182183"/>
            <a:chExt cx="1742445" cy="1367161"/>
          </a:xfrm>
          <a:solidFill>
            <a:srgbClr val="0070C0"/>
          </a:solidFill>
        </p:grpSpPr>
        <p:sp>
          <p:nvSpPr>
            <p:cNvPr id="7" name="AutoShape 15"/>
            <p:cNvSpPr>
              <a:spLocks noChangeArrowheads="1"/>
            </p:cNvSpPr>
            <p:nvPr/>
          </p:nvSpPr>
          <p:spPr bwMode="auto">
            <a:xfrm rot="3600000">
              <a:off x="7776473" y="5116937"/>
              <a:ext cx="399816" cy="329709"/>
            </a:xfrm>
            <a:prstGeom prst="upArrow">
              <a:avLst>
                <a:gd name="adj1" fmla="val 52833"/>
                <a:gd name="adj2" fmla="val 45940"/>
              </a:avLst>
            </a:prstGeom>
            <a:grpFill/>
            <a:ln w="3175" cap="flat" cmpd="sng" algn="ctr">
              <a:noFill/>
              <a:prstDash val="solid"/>
            </a:ln>
            <a:effectLst>
              <a:outerShdw blurRad="57785" dist="33020" dir="3180000" algn="ctr">
                <a:srgbClr val="000000">
                  <a:alpha val="30000"/>
                </a:srgbClr>
              </a:outerShdw>
            </a:effectLst>
          </p:spPr>
          <p:txBody>
            <a:bodyPr anchor="ctr"/>
            <a:lstStyle/>
            <a:p>
              <a:pPr algn="ctr" fontAlgn="base">
                <a:lnSpc>
                  <a:spcPct val="120000"/>
                </a:lnSpc>
                <a:spcBef>
                  <a:spcPct val="0"/>
                </a:spcBef>
                <a:spcAft>
                  <a:spcPct val="0"/>
                </a:spcAft>
                <a:defRPr/>
              </a:pPr>
              <a:endParaRPr lang="zh-CN" altLang="en-US" sz="1600" b="1" kern="0">
                <a:solidFill>
                  <a:schemeClr val="bg1"/>
                </a:solidFill>
                <a:latin typeface="微软雅黑" panose="020B0503020204020204" charset="-122"/>
                <a:ea typeface="微软雅黑" panose="020B0503020204020204" charset="-122"/>
              </a:endParaRPr>
            </a:p>
          </p:txBody>
        </p:sp>
        <p:sp>
          <p:nvSpPr>
            <p:cNvPr id="8" name="Oval 7"/>
            <p:cNvSpPr>
              <a:spLocks noChangeArrowheads="1"/>
            </p:cNvSpPr>
            <p:nvPr/>
          </p:nvSpPr>
          <p:spPr bwMode="gray">
            <a:xfrm>
              <a:off x="8146806" y="4182183"/>
              <a:ext cx="1407165" cy="1367161"/>
            </a:xfrm>
            <a:prstGeom prst="ellipse">
              <a:avLst/>
            </a:prstGeom>
            <a:grpFill/>
            <a:ln w="9525" cap="rnd">
              <a:noFill/>
              <a:prstDash val="solid"/>
              <a:round/>
            </a:ln>
            <a:effectLst>
              <a:outerShdw blurRad="107950" dist="12700" dir="5400000" algn="ctr">
                <a:srgbClr val="000000"/>
              </a:outerShdw>
            </a:effectLst>
          </p:spPr>
          <p:txBody>
            <a:bodyPr wrap="none" anchor="ctr"/>
            <a:lstStyle/>
            <a:p>
              <a:pPr>
                <a:defRPr/>
              </a:pPr>
              <a:endParaRPr lang="zh-CN" altLang="en-US" sz="1600" kern="0">
                <a:solidFill>
                  <a:schemeClr val="bg1"/>
                </a:solidFill>
                <a:latin typeface="微软雅黑" panose="020B0503020204020204" charset="-122"/>
                <a:ea typeface="微软雅黑" panose="020B0503020204020204" charset="-122"/>
              </a:endParaRPr>
            </a:p>
          </p:txBody>
        </p:sp>
        <p:sp>
          <p:nvSpPr>
            <p:cNvPr id="9" name="TextBox 8"/>
            <p:cNvSpPr txBox="1"/>
            <p:nvPr/>
          </p:nvSpPr>
          <p:spPr>
            <a:xfrm>
              <a:off x="8295596" y="4687591"/>
              <a:ext cx="1127965" cy="356346"/>
            </a:xfrm>
            <a:prstGeom prst="rect">
              <a:avLst/>
            </a:prstGeom>
            <a:noFill/>
            <a:ln w="9525" cap="rnd">
              <a:noFill/>
              <a:prstDash val="solid"/>
              <a:round/>
            </a:ln>
            <a:effectLst>
              <a:outerShdw blurRad="57785" dist="33020" dir="3180000" algn="ctr">
                <a:srgbClr val="000000">
                  <a:alpha val="30000"/>
                </a:srgbClr>
              </a:outerShdw>
            </a:effectLst>
          </p:spPr>
          <p:txBody>
            <a:bodyPr wrap="none" anchor="ctr"/>
            <a:lstStyle>
              <a:defPPr>
                <a:defRPr lang="zh-CN"/>
              </a:defPPr>
              <a:lvl1pPr>
                <a:defRPr kern="0">
                  <a:solidFill>
                    <a:sysClr val="windowText" lastClr="000000"/>
                  </a:solidFill>
                  <a:latin typeface="微软雅黑" panose="020B0503020204020204" charset="-122"/>
                  <a:ea typeface="微软雅黑" panose="020B0503020204020204" charset="-122"/>
                </a:defRPr>
              </a:lvl1pPr>
            </a:lstStyle>
            <a:p>
              <a:pPr lvl="0" algn="ctr">
                <a:lnSpc>
                  <a:spcPct val="120000"/>
                </a:lnSpc>
                <a:defRPr/>
              </a:pPr>
              <a:r>
                <a:rPr lang="zh-CN" altLang="en-US" sz="1600" dirty="0">
                  <a:solidFill>
                    <a:schemeClr val="bg1"/>
                  </a:solidFill>
                </a:rPr>
                <a:t>文字内容</a:t>
              </a:r>
            </a:p>
          </p:txBody>
        </p:sp>
      </p:grpSp>
      <p:grpSp>
        <p:nvGrpSpPr>
          <p:cNvPr id="10" name="组合 9"/>
          <p:cNvGrpSpPr/>
          <p:nvPr/>
        </p:nvGrpSpPr>
        <p:grpSpPr>
          <a:xfrm>
            <a:off x="5141793" y="1838607"/>
            <a:ext cx="1100048" cy="1307306"/>
            <a:chOff x="7120950" y="3023731"/>
            <a:chExt cx="1467112" cy="1743074"/>
          </a:xfrm>
          <a:solidFill>
            <a:srgbClr val="0070C0"/>
          </a:solidFill>
        </p:grpSpPr>
        <p:sp>
          <p:nvSpPr>
            <p:cNvPr id="11" name="AutoShape 15"/>
            <p:cNvSpPr>
              <a:spLocks noChangeArrowheads="1"/>
            </p:cNvSpPr>
            <p:nvPr/>
          </p:nvSpPr>
          <p:spPr bwMode="auto">
            <a:xfrm rot="1800000">
              <a:off x="7120950" y="4437096"/>
              <a:ext cx="399816" cy="329709"/>
            </a:xfrm>
            <a:prstGeom prst="upArrow">
              <a:avLst>
                <a:gd name="adj1" fmla="val 52833"/>
                <a:gd name="adj2" fmla="val 45940"/>
              </a:avLst>
            </a:prstGeom>
            <a:grpFill/>
            <a:ln w="3175" cap="flat" cmpd="sng" algn="ctr">
              <a:noFill/>
              <a:prstDash val="solid"/>
            </a:ln>
            <a:effectLst>
              <a:outerShdw blurRad="57785" dist="33020" dir="3180000" algn="ctr">
                <a:srgbClr val="000000">
                  <a:alpha val="30000"/>
                </a:srgbClr>
              </a:outerShdw>
            </a:effectLst>
          </p:spPr>
          <p:txBody>
            <a:bodyPr anchor="ctr"/>
            <a:lstStyle/>
            <a:p>
              <a:pPr algn="ctr" fontAlgn="base">
                <a:lnSpc>
                  <a:spcPct val="120000"/>
                </a:lnSpc>
                <a:spcBef>
                  <a:spcPct val="0"/>
                </a:spcBef>
                <a:spcAft>
                  <a:spcPct val="0"/>
                </a:spcAft>
                <a:defRPr/>
              </a:pPr>
              <a:endParaRPr lang="zh-CN" altLang="en-US" sz="1600" b="1" kern="0">
                <a:solidFill>
                  <a:schemeClr val="bg1"/>
                </a:solidFill>
                <a:latin typeface="微软雅黑" panose="020B0503020204020204" charset="-122"/>
                <a:ea typeface="微软雅黑" panose="020B0503020204020204" charset="-122"/>
              </a:endParaRPr>
            </a:p>
          </p:txBody>
        </p:sp>
        <p:sp>
          <p:nvSpPr>
            <p:cNvPr id="12" name="Oval 7"/>
            <p:cNvSpPr>
              <a:spLocks noChangeArrowheads="1"/>
            </p:cNvSpPr>
            <p:nvPr/>
          </p:nvSpPr>
          <p:spPr bwMode="gray">
            <a:xfrm>
              <a:off x="7180897" y="3023731"/>
              <a:ext cx="1407165" cy="1367161"/>
            </a:xfrm>
            <a:prstGeom prst="ellipse">
              <a:avLst/>
            </a:prstGeom>
            <a:grpFill/>
            <a:ln w="9525" cap="rnd">
              <a:noFill/>
              <a:prstDash val="solid"/>
              <a:round/>
            </a:ln>
            <a:effectLst>
              <a:outerShdw blurRad="107950" dist="12700" dir="5400000" algn="ctr">
                <a:srgbClr val="000000"/>
              </a:outerShdw>
            </a:effectLst>
          </p:spPr>
          <p:txBody>
            <a:bodyPr wrap="none" anchor="ctr"/>
            <a:lstStyle/>
            <a:p>
              <a:pPr>
                <a:defRPr/>
              </a:pPr>
              <a:endParaRPr lang="zh-CN" altLang="en-US" sz="1600" kern="0">
                <a:solidFill>
                  <a:schemeClr val="bg1"/>
                </a:solidFill>
                <a:latin typeface="微软雅黑" panose="020B0503020204020204" charset="-122"/>
                <a:ea typeface="微软雅黑" panose="020B0503020204020204" charset="-122"/>
              </a:endParaRPr>
            </a:p>
          </p:txBody>
        </p:sp>
        <p:sp>
          <p:nvSpPr>
            <p:cNvPr id="13" name="TextBox 12"/>
            <p:cNvSpPr txBox="1"/>
            <p:nvPr/>
          </p:nvSpPr>
          <p:spPr>
            <a:xfrm>
              <a:off x="7329687" y="3529139"/>
              <a:ext cx="1127965" cy="356346"/>
            </a:xfrm>
            <a:prstGeom prst="rect">
              <a:avLst/>
            </a:prstGeom>
            <a:noFill/>
            <a:ln w="9525" cap="rnd">
              <a:noFill/>
              <a:prstDash val="solid"/>
              <a:round/>
            </a:ln>
            <a:effectLst>
              <a:outerShdw blurRad="57785" dist="33020" dir="3180000" algn="ctr">
                <a:srgbClr val="000000">
                  <a:alpha val="30000"/>
                </a:srgbClr>
              </a:outerShdw>
            </a:effectLst>
          </p:spPr>
          <p:txBody>
            <a:bodyPr wrap="none" anchor="ctr"/>
            <a:lstStyle>
              <a:defPPr>
                <a:defRPr lang="zh-CN"/>
              </a:defPPr>
              <a:lvl1pPr>
                <a:defRPr kern="0">
                  <a:solidFill>
                    <a:sysClr val="windowText" lastClr="000000"/>
                  </a:solidFill>
                  <a:latin typeface="微软雅黑" panose="020B0503020204020204" charset="-122"/>
                  <a:ea typeface="微软雅黑" panose="020B0503020204020204" charset="-122"/>
                </a:defRPr>
              </a:lvl1pPr>
            </a:lstStyle>
            <a:p>
              <a:pPr lvl="0" algn="ctr">
                <a:lnSpc>
                  <a:spcPct val="120000"/>
                </a:lnSpc>
                <a:defRPr/>
              </a:pPr>
              <a:r>
                <a:rPr lang="zh-CN" altLang="en-US" sz="1600" dirty="0">
                  <a:solidFill>
                    <a:schemeClr val="bg1"/>
                  </a:solidFill>
                </a:rPr>
                <a:t>文字内容</a:t>
              </a:r>
            </a:p>
          </p:txBody>
        </p:sp>
      </p:grpSp>
      <p:grpSp>
        <p:nvGrpSpPr>
          <p:cNvPr id="14" name="组合 13"/>
          <p:cNvGrpSpPr/>
          <p:nvPr/>
        </p:nvGrpSpPr>
        <p:grpSpPr>
          <a:xfrm>
            <a:off x="4105875" y="1485006"/>
            <a:ext cx="1055099" cy="1399859"/>
            <a:chOff x="5739366" y="2552263"/>
            <a:chExt cx="1407165" cy="1866478"/>
          </a:xfrm>
          <a:solidFill>
            <a:srgbClr val="0070C0"/>
          </a:solidFill>
        </p:grpSpPr>
        <p:sp>
          <p:nvSpPr>
            <p:cNvPr id="15" name="AutoShape 15"/>
            <p:cNvSpPr>
              <a:spLocks noChangeArrowheads="1"/>
            </p:cNvSpPr>
            <p:nvPr/>
          </p:nvSpPr>
          <p:spPr bwMode="auto">
            <a:xfrm>
              <a:off x="6278094" y="4089032"/>
              <a:ext cx="399816" cy="329709"/>
            </a:xfrm>
            <a:prstGeom prst="upArrow">
              <a:avLst>
                <a:gd name="adj1" fmla="val 52833"/>
                <a:gd name="adj2" fmla="val 45940"/>
              </a:avLst>
            </a:prstGeom>
            <a:grpFill/>
            <a:ln w="3175" cap="flat" cmpd="sng" algn="ctr">
              <a:noFill/>
              <a:prstDash val="solid"/>
            </a:ln>
            <a:effectLst>
              <a:outerShdw blurRad="57785" dist="33020" dir="3180000" algn="ctr">
                <a:srgbClr val="000000">
                  <a:alpha val="30000"/>
                </a:srgbClr>
              </a:outerShdw>
            </a:effectLst>
          </p:spPr>
          <p:txBody>
            <a:bodyPr anchor="ctr"/>
            <a:lstStyle/>
            <a:p>
              <a:pPr algn="ctr" fontAlgn="base">
                <a:lnSpc>
                  <a:spcPct val="120000"/>
                </a:lnSpc>
                <a:spcBef>
                  <a:spcPct val="0"/>
                </a:spcBef>
                <a:spcAft>
                  <a:spcPct val="0"/>
                </a:spcAft>
                <a:defRPr/>
              </a:pPr>
              <a:endParaRPr lang="zh-CN" altLang="en-US" sz="1600" b="1" kern="0">
                <a:solidFill>
                  <a:schemeClr val="bg1"/>
                </a:solidFill>
                <a:latin typeface="微软雅黑" panose="020B0503020204020204" charset="-122"/>
                <a:ea typeface="微软雅黑" panose="020B0503020204020204" charset="-122"/>
              </a:endParaRPr>
            </a:p>
          </p:txBody>
        </p:sp>
        <p:sp>
          <p:nvSpPr>
            <p:cNvPr id="16" name="Oval 7"/>
            <p:cNvSpPr>
              <a:spLocks noChangeArrowheads="1"/>
            </p:cNvSpPr>
            <p:nvPr/>
          </p:nvSpPr>
          <p:spPr bwMode="gray">
            <a:xfrm>
              <a:off x="5739366" y="2552263"/>
              <a:ext cx="1407165" cy="1367161"/>
            </a:xfrm>
            <a:prstGeom prst="ellipse">
              <a:avLst/>
            </a:prstGeom>
            <a:grpFill/>
            <a:ln w="9525" cap="rnd">
              <a:noFill/>
              <a:prstDash val="solid"/>
              <a:round/>
            </a:ln>
            <a:effectLst>
              <a:outerShdw blurRad="107950" dist="12700" dir="5400000" algn="ctr">
                <a:srgbClr val="000000"/>
              </a:outerShdw>
            </a:effectLst>
          </p:spPr>
          <p:txBody>
            <a:bodyPr wrap="none" anchor="ctr"/>
            <a:lstStyle/>
            <a:p>
              <a:pPr>
                <a:defRPr/>
              </a:pPr>
              <a:endParaRPr lang="zh-CN" altLang="en-US" sz="1600" kern="0">
                <a:solidFill>
                  <a:schemeClr val="bg1"/>
                </a:solidFill>
                <a:latin typeface="微软雅黑" panose="020B0503020204020204" charset="-122"/>
                <a:ea typeface="微软雅黑" panose="020B0503020204020204" charset="-122"/>
              </a:endParaRPr>
            </a:p>
          </p:txBody>
        </p:sp>
        <p:sp>
          <p:nvSpPr>
            <p:cNvPr id="17" name="TextBox 16"/>
            <p:cNvSpPr txBox="1"/>
            <p:nvPr/>
          </p:nvSpPr>
          <p:spPr>
            <a:xfrm>
              <a:off x="5888156" y="3057671"/>
              <a:ext cx="1127965" cy="356346"/>
            </a:xfrm>
            <a:prstGeom prst="rect">
              <a:avLst/>
            </a:prstGeom>
            <a:noFill/>
            <a:ln w="9525" cap="rnd">
              <a:noFill/>
              <a:prstDash val="solid"/>
              <a:round/>
            </a:ln>
            <a:effectLst>
              <a:outerShdw blurRad="57785" dist="33020" dir="3180000" algn="ctr">
                <a:srgbClr val="000000">
                  <a:alpha val="30000"/>
                </a:srgbClr>
              </a:outerShdw>
            </a:effectLst>
          </p:spPr>
          <p:txBody>
            <a:bodyPr wrap="none" anchor="ctr"/>
            <a:lstStyle>
              <a:defPPr>
                <a:defRPr lang="zh-CN"/>
              </a:defPPr>
              <a:lvl1pPr>
                <a:defRPr kern="0">
                  <a:solidFill>
                    <a:sysClr val="windowText" lastClr="000000"/>
                  </a:solidFill>
                  <a:latin typeface="微软雅黑" panose="020B0503020204020204" charset="-122"/>
                  <a:ea typeface="微软雅黑" panose="020B0503020204020204" charset="-122"/>
                </a:defRPr>
              </a:lvl1pPr>
            </a:lstStyle>
            <a:p>
              <a:pPr lvl="0" algn="ctr">
                <a:lnSpc>
                  <a:spcPct val="120000"/>
                </a:lnSpc>
                <a:defRPr/>
              </a:pPr>
              <a:r>
                <a:rPr lang="zh-CN" altLang="en-US" sz="1600" dirty="0">
                  <a:solidFill>
                    <a:schemeClr val="bg1"/>
                  </a:solidFill>
                </a:rPr>
                <a:t>文字内容</a:t>
              </a:r>
            </a:p>
          </p:txBody>
        </p:sp>
      </p:grpSp>
      <p:grpSp>
        <p:nvGrpSpPr>
          <p:cNvPr id="18" name="组合 17"/>
          <p:cNvGrpSpPr/>
          <p:nvPr/>
        </p:nvGrpSpPr>
        <p:grpSpPr>
          <a:xfrm>
            <a:off x="3025009" y="1838607"/>
            <a:ext cx="1100048" cy="1307306"/>
            <a:chOff x="4297836" y="3023731"/>
            <a:chExt cx="1467112" cy="1743074"/>
          </a:xfrm>
          <a:solidFill>
            <a:srgbClr val="0070C0"/>
          </a:solidFill>
        </p:grpSpPr>
        <p:sp>
          <p:nvSpPr>
            <p:cNvPr id="19" name="AutoShape 15"/>
            <p:cNvSpPr>
              <a:spLocks noChangeArrowheads="1"/>
            </p:cNvSpPr>
            <p:nvPr/>
          </p:nvSpPr>
          <p:spPr bwMode="auto">
            <a:xfrm rot="19800000">
              <a:off x="5365132" y="4437096"/>
              <a:ext cx="399816" cy="329709"/>
            </a:xfrm>
            <a:prstGeom prst="upArrow">
              <a:avLst>
                <a:gd name="adj1" fmla="val 52833"/>
                <a:gd name="adj2" fmla="val 45940"/>
              </a:avLst>
            </a:prstGeom>
            <a:grpFill/>
            <a:ln w="3175" cap="flat" cmpd="sng" algn="ctr">
              <a:noFill/>
              <a:prstDash val="solid"/>
            </a:ln>
            <a:effectLst>
              <a:outerShdw blurRad="57785" dist="33020" dir="3180000" algn="ctr">
                <a:srgbClr val="000000">
                  <a:alpha val="30000"/>
                </a:srgbClr>
              </a:outerShdw>
            </a:effectLst>
          </p:spPr>
          <p:txBody>
            <a:bodyPr anchor="ctr"/>
            <a:lstStyle/>
            <a:p>
              <a:pPr algn="ctr" fontAlgn="base">
                <a:lnSpc>
                  <a:spcPct val="120000"/>
                </a:lnSpc>
                <a:spcBef>
                  <a:spcPct val="0"/>
                </a:spcBef>
                <a:spcAft>
                  <a:spcPct val="0"/>
                </a:spcAft>
                <a:defRPr/>
              </a:pPr>
              <a:endParaRPr lang="zh-CN" altLang="en-US" sz="1600" b="1" kern="0">
                <a:solidFill>
                  <a:schemeClr val="bg1"/>
                </a:solidFill>
                <a:latin typeface="微软雅黑" panose="020B0503020204020204" charset="-122"/>
                <a:ea typeface="微软雅黑" panose="020B0503020204020204" charset="-122"/>
              </a:endParaRPr>
            </a:p>
          </p:txBody>
        </p:sp>
        <p:grpSp>
          <p:nvGrpSpPr>
            <p:cNvPr id="20" name="组合 19"/>
            <p:cNvGrpSpPr/>
            <p:nvPr/>
          </p:nvGrpSpPr>
          <p:grpSpPr>
            <a:xfrm>
              <a:off x="4297836" y="3023731"/>
              <a:ext cx="1407165" cy="1367161"/>
              <a:chOff x="4297836" y="3023731"/>
              <a:chExt cx="1407165" cy="1367161"/>
            </a:xfrm>
            <a:grpFill/>
          </p:grpSpPr>
          <p:sp>
            <p:nvSpPr>
              <p:cNvPr id="21" name="Oval 7"/>
              <p:cNvSpPr>
                <a:spLocks noChangeArrowheads="1"/>
              </p:cNvSpPr>
              <p:nvPr/>
            </p:nvSpPr>
            <p:spPr bwMode="gray">
              <a:xfrm>
                <a:off x="4297836" y="3023731"/>
                <a:ext cx="1407165" cy="1367161"/>
              </a:xfrm>
              <a:prstGeom prst="ellipse">
                <a:avLst/>
              </a:prstGeom>
              <a:grpFill/>
              <a:ln w="9525" cap="rnd">
                <a:noFill/>
                <a:prstDash val="solid"/>
                <a:round/>
              </a:ln>
              <a:effectLst>
                <a:outerShdw blurRad="107950" dist="12700" dir="5400000" algn="ctr">
                  <a:srgbClr val="000000"/>
                </a:outerShdw>
              </a:effectLst>
            </p:spPr>
            <p:txBody>
              <a:bodyPr wrap="none" anchor="ctr"/>
              <a:lstStyle/>
              <a:p>
                <a:pPr>
                  <a:defRPr/>
                </a:pPr>
                <a:endParaRPr lang="zh-CN" altLang="en-US" sz="1600" kern="0">
                  <a:solidFill>
                    <a:schemeClr val="bg1"/>
                  </a:solidFill>
                  <a:latin typeface="微软雅黑" panose="020B0503020204020204" charset="-122"/>
                  <a:ea typeface="微软雅黑" panose="020B0503020204020204" charset="-122"/>
                </a:endParaRPr>
              </a:p>
            </p:txBody>
          </p:sp>
          <p:sp>
            <p:nvSpPr>
              <p:cNvPr id="22" name="TextBox 21"/>
              <p:cNvSpPr txBox="1"/>
              <p:nvPr/>
            </p:nvSpPr>
            <p:spPr>
              <a:xfrm>
                <a:off x="4446626" y="3478536"/>
                <a:ext cx="1127965" cy="457549"/>
              </a:xfrm>
              <a:prstGeom prst="rect">
                <a:avLst/>
              </a:prstGeom>
              <a:noFill/>
              <a:ln w="9525" cap="rnd">
                <a:noFill/>
                <a:prstDash val="solid"/>
                <a:round/>
              </a:ln>
              <a:effectLst>
                <a:outerShdw blurRad="57785" dist="33020" dir="3180000" algn="ctr">
                  <a:srgbClr val="000000">
                    <a:alpha val="30000"/>
                  </a:srgbClr>
                </a:outerShdw>
              </a:effectLst>
            </p:spPr>
            <p:txBody>
              <a:bodyPr wrap="none" anchor="ctr"/>
              <a:lstStyle>
                <a:defPPr>
                  <a:defRPr lang="zh-CN"/>
                </a:defPPr>
                <a:lvl1pPr>
                  <a:defRPr kern="0">
                    <a:solidFill>
                      <a:sysClr val="windowText" lastClr="000000"/>
                    </a:solidFill>
                    <a:latin typeface="微软雅黑" panose="020B0503020204020204" charset="-122"/>
                    <a:ea typeface="微软雅黑" panose="020B0503020204020204" charset="-122"/>
                  </a:defRPr>
                </a:lvl1pPr>
              </a:lstStyle>
              <a:p>
                <a:pPr lvl="0" algn="ctr">
                  <a:lnSpc>
                    <a:spcPct val="120000"/>
                  </a:lnSpc>
                  <a:defRPr/>
                </a:pPr>
                <a:r>
                  <a:rPr lang="zh-CN" altLang="en-US" sz="1600" dirty="0">
                    <a:solidFill>
                      <a:schemeClr val="bg1"/>
                    </a:solidFill>
                  </a:rPr>
                  <a:t>文字内容</a:t>
                </a:r>
              </a:p>
            </p:txBody>
          </p:sp>
        </p:grpSp>
      </p:grpSp>
      <p:grpSp>
        <p:nvGrpSpPr>
          <p:cNvPr id="23" name="组合 22"/>
          <p:cNvGrpSpPr/>
          <p:nvPr/>
        </p:nvGrpSpPr>
        <p:grpSpPr>
          <a:xfrm>
            <a:off x="2301137" y="2707447"/>
            <a:ext cx="1306121" cy="1025371"/>
            <a:chOff x="3332423" y="4182183"/>
            <a:chExt cx="1741948" cy="1367161"/>
          </a:xfrm>
          <a:solidFill>
            <a:srgbClr val="0070C0"/>
          </a:solidFill>
        </p:grpSpPr>
        <p:sp>
          <p:nvSpPr>
            <p:cNvPr id="24" name="AutoShape 15"/>
            <p:cNvSpPr>
              <a:spLocks noChangeArrowheads="1"/>
            </p:cNvSpPr>
            <p:nvPr/>
          </p:nvSpPr>
          <p:spPr bwMode="auto">
            <a:xfrm rot="18000000">
              <a:off x="4709609" y="5116937"/>
              <a:ext cx="399816" cy="329709"/>
            </a:xfrm>
            <a:prstGeom prst="upArrow">
              <a:avLst>
                <a:gd name="adj1" fmla="val 52833"/>
                <a:gd name="adj2" fmla="val 45940"/>
              </a:avLst>
            </a:prstGeom>
            <a:grpFill/>
            <a:ln w="3175" cap="flat" cmpd="sng" algn="ctr">
              <a:noFill/>
              <a:prstDash val="solid"/>
            </a:ln>
            <a:effectLst>
              <a:outerShdw blurRad="57785" dist="33020" dir="3180000" algn="ctr">
                <a:srgbClr val="000000">
                  <a:alpha val="30000"/>
                </a:srgbClr>
              </a:outerShdw>
            </a:effectLst>
          </p:spPr>
          <p:txBody>
            <a:bodyPr anchor="ctr"/>
            <a:lstStyle/>
            <a:p>
              <a:pPr algn="ctr" fontAlgn="base">
                <a:lnSpc>
                  <a:spcPct val="120000"/>
                </a:lnSpc>
                <a:spcBef>
                  <a:spcPct val="0"/>
                </a:spcBef>
                <a:spcAft>
                  <a:spcPct val="0"/>
                </a:spcAft>
                <a:defRPr/>
              </a:pPr>
              <a:endParaRPr lang="zh-CN" altLang="en-US" sz="1600" b="1" kern="0">
                <a:solidFill>
                  <a:schemeClr val="bg1"/>
                </a:solidFill>
                <a:latin typeface="微软雅黑" panose="020B0503020204020204" charset="-122"/>
                <a:ea typeface="微软雅黑" panose="020B0503020204020204" charset="-122"/>
              </a:endParaRPr>
            </a:p>
          </p:txBody>
        </p:sp>
        <p:grpSp>
          <p:nvGrpSpPr>
            <p:cNvPr id="25" name="组合 24"/>
            <p:cNvGrpSpPr/>
            <p:nvPr/>
          </p:nvGrpSpPr>
          <p:grpSpPr>
            <a:xfrm>
              <a:off x="3332423" y="4182183"/>
              <a:ext cx="1407165" cy="1367161"/>
              <a:chOff x="3332423" y="4182183"/>
              <a:chExt cx="1407165" cy="1367161"/>
            </a:xfrm>
            <a:grpFill/>
          </p:grpSpPr>
          <p:sp>
            <p:nvSpPr>
              <p:cNvPr id="26" name="Oval 7"/>
              <p:cNvSpPr>
                <a:spLocks noChangeArrowheads="1"/>
              </p:cNvSpPr>
              <p:nvPr/>
            </p:nvSpPr>
            <p:spPr bwMode="gray">
              <a:xfrm>
                <a:off x="3332423" y="4182183"/>
                <a:ext cx="1407165" cy="1367161"/>
              </a:xfrm>
              <a:prstGeom prst="ellipse">
                <a:avLst/>
              </a:prstGeom>
              <a:grpFill/>
              <a:ln w="9525" cap="rnd">
                <a:noFill/>
                <a:prstDash val="solid"/>
                <a:round/>
              </a:ln>
              <a:effectLst>
                <a:outerShdw blurRad="107950" dist="12700" dir="5400000" algn="ctr">
                  <a:srgbClr val="000000"/>
                </a:outerShdw>
              </a:effectLst>
            </p:spPr>
            <p:txBody>
              <a:bodyPr wrap="none" anchor="ctr"/>
              <a:lstStyle/>
              <a:p>
                <a:pPr>
                  <a:defRPr/>
                </a:pPr>
                <a:endParaRPr lang="zh-CN" altLang="en-US" sz="1600" kern="0">
                  <a:solidFill>
                    <a:schemeClr val="bg1"/>
                  </a:solidFill>
                  <a:latin typeface="微软雅黑" panose="020B0503020204020204" charset="-122"/>
                  <a:ea typeface="微软雅黑" panose="020B0503020204020204" charset="-122"/>
                </a:endParaRPr>
              </a:p>
            </p:txBody>
          </p:sp>
          <p:sp>
            <p:nvSpPr>
              <p:cNvPr id="27" name="TextBox 26"/>
              <p:cNvSpPr txBox="1"/>
              <p:nvPr/>
            </p:nvSpPr>
            <p:spPr>
              <a:xfrm>
                <a:off x="3481213" y="4704275"/>
                <a:ext cx="1127965" cy="322976"/>
              </a:xfrm>
              <a:prstGeom prst="rect">
                <a:avLst/>
              </a:prstGeom>
              <a:noFill/>
              <a:ln w="9525" cap="rnd">
                <a:noFill/>
                <a:prstDash val="solid"/>
                <a:round/>
              </a:ln>
              <a:effectLst>
                <a:outerShdw blurRad="57785" dist="33020" dir="3180000" algn="ctr">
                  <a:srgbClr val="000000">
                    <a:alpha val="30000"/>
                  </a:srgbClr>
                </a:outerShdw>
              </a:effectLst>
            </p:spPr>
            <p:txBody>
              <a:bodyPr wrap="none" anchor="ctr"/>
              <a:lstStyle>
                <a:defPPr>
                  <a:defRPr lang="zh-CN"/>
                </a:defPPr>
                <a:lvl1pPr>
                  <a:defRPr kern="0">
                    <a:solidFill>
                      <a:sysClr val="windowText" lastClr="000000"/>
                    </a:solidFill>
                    <a:latin typeface="微软雅黑" panose="020B0503020204020204" charset="-122"/>
                    <a:ea typeface="微软雅黑" panose="020B0503020204020204" charset="-122"/>
                  </a:defRPr>
                </a:lvl1pPr>
              </a:lstStyle>
              <a:p>
                <a:pPr lvl="0" algn="ctr">
                  <a:lnSpc>
                    <a:spcPct val="120000"/>
                  </a:lnSpc>
                  <a:defRPr/>
                </a:pPr>
                <a:r>
                  <a:rPr lang="zh-CN" altLang="en-US" sz="1600" dirty="0">
                    <a:solidFill>
                      <a:schemeClr val="bg1"/>
                    </a:solidFill>
                  </a:rPr>
                  <a:t>文字内容</a:t>
                </a:r>
              </a:p>
            </p:txBody>
          </p:sp>
        </p:grpSp>
      </p:grpSp>
      <p:sp>
        <p:nvSpPr>
          <p:cNvPr id="28" name="Text Box 44"/>
          <p:cNvSpPr txBox="1">
            <a:spLocks noChangeArrowheads="1"/>
          </p:cNvSpPr>
          <p:nvPr/>
        </p:nvSpPr>
        <p:spPr bwMode="auto">
          <a:xfrm>
            <a:off x="1351287" y="699542"/>
            <a:ext cx="6317057" cy="650929"/>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8562" tIns="34281" rIns="68562" bIns="34281">
            <a:spAutoFit/>
          </a:bodyPr>
          <a:lstStyle>
            <a:defPPr>
              <a:defRPr lang="en-US"/>
            </a:defPPr>
            <a:lvl1pPr indent="457200" defTabSz="720725">
              <a:lnSpc>
                <a:spcPct val="135000"/>
              </a:lnSpc>
              <a:defRPr sz="1600">
                <a:solidFill>
                  <a:schemeClr val="bg1">
                    <a:lumMod val="50000"/>
                  </a:schemeClr>
                </a:solidFill>
                <a:latin typeface="微软雅黑" panose="020B0503020204020204" charset="-122"/>
                <a:ea typeface="微软雅黑" panose="020B0503020204020204" charset="-122"/>
              </a:defRPr>
            </a:lvl1pPr>
            <a:lvl2pPr defTabSz="720725" eaLnBrk="0" hangingPunct="0">
              <a:defRPr sz="1600">
                <a:latin typeface="Arial" panose="020B0604020202020204" pitchFamily="34" charset="0"/>
                <a:ea typeface="宋体" panose="02010600030101010101" pitchFamily="2" charset="-122"/>
              </a:defRPr>
            </a:lvl2pPr>
            <a:lvl3pPr defTabSz="720725" eaLnBrk="0" hangingPunct="0">
              <a:defRPr sz="1600">
                <a:latin typeface="Arial" panose="020B0604020202020204" pitchFamily="34" charset="0"/>
                <a:ea typeface="宋体" panose="02010600030101010101" pitchFamily="2" charset="-122"/>
              </a:defRPr>
            </a:lvl3pPr>
            <a:lvl4pPr defTabSz="720725" eaLnBrk="0" hangingPunct="0">
              <a:defRPr sz="1600">
                <a:latin typeface="Arial" panose="020B0604020202020204" pitchFamily="34" charset="0"/>
                <a:ea typeface="宋体" panose="02010600030101010101" pitchFamily="2" charset="-122"/>
              </a:defRPr>
            </a:lvl4pPr>
            <a:lvl5pPr defTabSz="720725" eaLnBrk="0" hangingPunct="0">
              <a:defRPr sz="1600">
                <a:latin typeface="Arial" panose="020B0604020202020204" pitchFamily="34" charset="0"/>
                <a:ea typeface="宋体" panose="02010600030101010101" pitchFamily="2" charset="-122"/>
              </a:defRPr>
            </a:lvl5pPr>
            <a:lvl6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6pPr>
            <a:lvl7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7pPr>
            <a:lvl8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8pPr>
            <a:lvl9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9pPr>
          </a:lstStyle>
          <a:p>
            <a:r>
              <a:rPr lang="zh-CN" altLang="en-US" sz="1400" dirty="0" smtClean="0">
                <a:solidFill>
                  <a:schemeClr val="tx1"/>
                </a:solidFill>
              </a:rPr>
              <a:t>单击此处添加文本内容单击此处添加文本内容单击此处添加文本内容单击此处添加文本内容单击此处添加文本内容</a:t>
            </a:r>
            <a:endParaRPr lang="en-US" altLang="zh-CN" sz="1400" dirty="0">
              <a:solidFill>
                <a:schemeClr val="tx1"/>
              </a:solidFill>
            </a:endParaRPr>
          </a:p>
        </p:txBody>
      </p:sp>
    </p:spTree>
  </p:cSld>
  <p:clrMapOvr>
    <a:masterClrMapping/>
  </p:clrMapOvr>
  <p:transition spd="slow" advTm="1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par>
                          <p:cTn id="29" fill="hold">
                            <p:stCondLst>
                              <p:cond delay="3000"/>
                            </p:stCondLst>
                            <p:childTnLst>
                              <p:par>
                                <p:cTn id="30" presetID="41" presetClass="entr" presetSubtype="0" fill="hold" grpId="0" nodeType="afterEffect">
                                  <p:stCondLst>
                                    <p:cond delay="0"/>
                                  </p:stCondLst>
                                  <p:iterate type="lt">
                                    <p:tmPct val="10000"/>
                                  </p:iterate>
                                  <p:childTnLst>
                                    <p:set>
                                      <p:cBhvr>
                                        <p:cTn id="31" dur="1" fill="hold">
                                          <p:stCondLst>
                                            <p:cond delay="0"/>
                                          </p:stCondLst>
                                        </p:cTn>
                                        <p:tgtEl>
                                          <p:spTgt spid="28"/>
                                        </p:tgtEl>
                                        <p:attrNameLst>
                                          <p:attrName>style.visibility</p:attrName>
                                        </p:attrNameLst>
                                      </p:cBhvr>
                                      <p:to>
                                        <p:strVal val="visible"/>
                                      </p:to>
                                    </p:set>
                                    <p:anim calcmode="lin" valueType="num">
                                      <p:cBhvr>
                                        <p:cTn id="32" dur="50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28"/>
                                        </p:tgtEl>
                                        <p:attrNameLst>
                                          <p:attrName>ppt_y</p:attrName>
                                        </p:attrNameLst>
                                      </p:cBhvr>
                                      <p:tavLst>
                                        <p:tav tm="0">
                                          <p:val>
                                            <p:strVal val="#ppt_y"/>
                                          </p:val>
                                        </p:tav>
                                        <p:tav tm="100000">
                                          <p:val>
                                            <p:strVal val="#ppt_y"/>
                                          </p:val>
                                        </p:tav>
                                      </p:tavLst>
                                    </p:anim>
                                    <p:anim calcmode="lin" valueType="num">
                                      <p:cBhvr>
                                        <p:cTn id="34" dur="50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36" dur="500" tmFilter="0,0; .5, 1; 1, 1"/>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1332483" y="770087"/>
            <a:ext cx="2753589" cy="2754306"/>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p>
        </p:txBody>
      </p:sp>
      <p:sp>
        <p:nvSpPr>
          <p:cNvPr id="6" name="TextBox 11"/>
          <p:cNvSpPr txBox="1"/>
          <p:nvPr/>
        </p:nvSpPr>
        <p:spPr>
          <a:xfrm>
            <a:off x="4738058" y="1491630"/>
            <a:ext cx="770046" cy="684785"/>
          </a:xfrm>
          <a:prstGeom prst="rect">
            <a:avLst/>
          </a:prstGeom>
          <a:noFill/>
        </p:spPr>
        <p:txBody>
          <a:bodyPr wrap="none" lIns="68562" tIns="34281" rIns="68562" bIns="34281" rtlCol="0">
            <a:spAutoFit/>
          </a:bodyPr>
          <a:lstStyle/>
          <a:p>
            <a:pPr algn="r"/>
            <a:r>
              <a:rPr lang="en-US" altLang="zh-CN" sz="4000" b="1" dirty="0" smtClean="0">
                <a:solidFill>
                  <a:schemeClr val="bg1"/>
                </a:solidFill>
                <a:latin typeface="微软雅黑" panose="020B0503020204020204" charset="-122"/>
                <a:ea typeface="微软雅黑" panose="020B0503020204020204" charset="-122"/>
              </a:rPr>
              <a:t>02</a:t>
            </a:r>
            <a:endParaRPr lang="zh-CN" altLang="en-US" sz="4000" b="1" dirty="0">
              <a:solidFill>
                <a:schemeClr val="bg1"/>
              </a:solidFill>
              <a:latin typeface="微软雅黑" panose="020B0503020204020204" charset="-122"/>
              <a:ea typeface="微软雅黑" panose="020B0503020204020204" charset="-122"/>
            </a:endParaRPr>
          </a:p>
        </p:txBody>
      </p:sp>
      <p:sp>
        <p:nvSpPr>
          <p:cNvPr id="7" name="文本占位符 3"/>
          <p:cNvSpPr txBox="1"/>
          <p:nvPr/>
        </p:nvSpPr>
        <p:spPr>
          <a:xfrm>
            <a:off x="4725699" y="2193709"/>
            <a:ext cx="3139809" cy="594065"/>
          </a:xfrm>
          <a:prstGeom prst="rect">
            <a:avLst/>
          </a:prstGeom>
        </p:spPr>
        <p:txBody>
          <a:bodyPr vert="horz" lIns="68562" tIns="34281" rIns="68562" bIns="34281" rtlCol="0" anchor="ctr">
            <a:noAutofit/>
          </a:bodyPr>
          <a:lstStyle>
            <a:lvl1pPr marL="0" indent="0" algn="l" defTabSz="914400" rtl="0" eaLnBrk="1" latinLnBrk="0" hangingPunct="1">
              <a:spcBef>
                <a:spcPct val="20000"/>
              </a:spcBef>
              <a:buFont typeface="Arial" panose="020B0604020202020204" pitchFamily="34" charset="0"/>
              <a:buNone/>
              <a:defRPr sz="2800" b="1" kern="1200">
                <a:solidFill>
                  <a:srgbClr val="56762C"/>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r>
              <a:rPr lang="zh-CN" altLang="en-US" sz="3600" dirty="0">
                <a:solidFill>
                  <a:schemeClr val="bg1"/>
                </a:solidFill>
                <a:ea typeface="微软雅黑" panose="020B0503020204020204" charset="-122"/>
              </a:rPr>
              <a:t>工作完成情况</a:t>
            </a:r>
          </a:p>
        </p:txBody>
      </p:sp>
      <p:sp>
        <p:nvSpPr>
          <p:cNvPr id="8" name="矩形 7"/>
          <p:cNvSpPr/>
          <p:nvPr/>
        </p:nvSpPr>
        <p:spPr>
          <a:xfrm>
            <a:off x="4733976" y="2131040"/>
            <a:ext cx="3401492" cy="16200"/>
          </a:xfrm>
          <a:prstGeom prst="rect">
            <a:avLst/>
          </a:prstGeom>
          <a:solidFill>
            <a:schemeClr val="bg1"/>
          </a:solidFill>
          <a:ln>
            <a:noFill/>
          </a:ln>
          <a:effectLst/>
        </p:spPr>
        <p:style>
          <a:lnRef idx="1">
            <a:schemeClr val="accent6"/>
          </a:lnRef>
          <a:fillRef idx="3">
            <a:schemeClr val="accent6"/>
          </a:fillRef>
          <a:effectRef idx="2">
            <a:schemeClr val="accent6"/>
          </a:effectRef>
          <a:fontRef idx="minor">
            <a:schemeClr val="lt1"/>
          </a:fontRef>
        </p:style>
        <p:txBody>
          <a:bodyPr lIns="68562" tIns="34281" rIns="68562" bIns="34281" rtlCol="0" anchor="ctr"/>
          <a:lstStyle/>
          <a:p>
            <a:pPr algn="ctr"/>
            <a:endParaRPr lang="en-US"/>
          </a:p>
        </p:txBody>
      </p:sp>
    </p:spTree>
  </p:cSld>
  <p:clrMapOvr>
    <a:masterClrMapping/>
  </p:clrMapOvr>
  <p:transition spd="slow" advTm="1000">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15" presetClass="entr" presetSubtype="0" fill="hold" grpId="0" nodeType="afterEffect">
                                      <p:stCondLst>
                                        <p:cond delay="0"/>
                                      </p:stCondLst>
                                      <p:iterate type="lt">
                                        <p:tmPct val="10000"/>
                                      </p:iterate>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6"/>
                                            </p:tgtEl>
                                            <p:attrNameLst>
                                              <p:attrName>ppt_y</p:attrName>
                                            </p:attrNameLst>
                                          </p:cBhvr>
                                          <p:tavLst>
                                            <p:tav tm="0" fmla="#ppt_y+(sin(-2*pi*(1-$))*-#ppt_x+cos(-2*pi*(1-$))*(1-#ppt_y))*(1-$)">
                                              <p:val>
                                                <p:fltVal val="0"/>
                                              </p:val>
                                            </p:tav>
                                            <p:tav tm="100000">
                                              <p:val>
                                                <p:fltVal val="1"/>
                                              </p:val>
                                            </p:tav>
                                          </p:tavLst>
                                        </p:anim>
                                      </p:childTnLst>
                                    </p:cTn>
                                  </p:par>
                                </p:childTnLst>
                              </p:cTn>
                            </p:par>
                            <p:par>
                              <p:cTn id="17" fill="hold">
                                <p:stCondLst>
                                  <p:cond delay="1100"/>
                                </p:stCondLst>
                                <p:childTnLst>
                                  <p:par>
                                    <p:cTn id="18" presetID="2" presetClass="entr" presetSubtype="2" fill="hold" grpId="0" nodeType="afterEffect" p14:presetBounceEnd="57000">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14:bounceEnd="57000">
                                          <p:cBhvr additive="base">
                                            <p:cTn id="20" dur="400" fill="hold"/>
                                            <p:tgtEl>
                                              <p:spTgt spid="8"/>
                                            </p:tgtEl>
                                            <p:attrNameLst>
                                              <p:attrName>ppt_x</p:attrName>
                                            </p:attrNameLst>
                                          </p:cBhvr>
                                          <p:tavLst>
                                            <p:tav tm="0">
                                              <p:val>
                                                <p:strVal val="1+#ppt_w/2"/>
                                              </p:val>
                                            </p:tav>
                                            <p:tav tm="100000">
                                              <p:val>
                                                <p:strVal val="#ppt_x"/>
                                              </p:val>
                                            </p:tav>
                                          </p:tavLst>
                                        </p:anim>
                                        <p:anim calcmode="lin" valueType="num" p14:bounceEnd="57000">
                                          <p:cBhvr additive="base">
                                            <p:cTn id="21" dur="400" fill="hold"/>
                                            <p:tgtEl>
                                              <p:spTgt spid="8"/>
                                            </p:tgtEl>
                                            <p:attrNameLst>
                                              <p:attrName>ppt_y</p:attrName>
                                            </p:attrNameLst>
                                          </p:cBhvr>
                                          <p:tavLst>
                                            <p:tav tm="0">
                                              <p:val>
                                                <p:strVal val="#ppt_y"/>
                                              </p:val>
                                            </p:tav>
                                            <p:tav tm="100000">
                                              <p:val>
                                                <p:strVal val="#ppt_y"/>
                                              </p:val>
                                            </p:tav>
                                          </p:tavLst>
                                        </p:anim>
                                      </p:childTnLst>
                                    </p:cTn>
                                  </p:par>
                                </p:childTnLst>
                              </p:cTn>
                            </p:par>
                            <p:par>
                              <p:cTn id="22" fill="hold">
                                <p:stCondLst>
                                  <p:cond delay="1600"/>
                                </p:stCondLst>
                                <p:childTnLst>
                                  <p:par>
                                    <p:cTn id="23" presetID="22" presetClass="entr" presetSubtype="8"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15" presetClass="entr" presetSubtype="0" fill="hold" grpId="0" nodeType="afterEffect">
                                      <p:stCondLst>
                                        <p:cond delay="0"/>
                                      </p:stCondLst>
                                      <p:iterate type="lt">
                                        <p:tmPct val="10000"/>
                                      </p:iterate>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6"/>
                                            </p:tgtEl>
                                            <p:attrNameLst>
                                              <p:attrName>ppt_y</p:attrName>
                                            </p:attrNameLst>
                                          </p:cBhvr>
                                          <p:tavLst>
                                            <p:tav tm="0" fmla="#ppt_y+(sin(-2*pi*(1-$))*-#ppt_x+cos(-2*pi*(1-$))*(1-#ppt_y))*(1-$)">
                                              <p:val>
                                                <p:fltVal val="0"/>
                                              </p:val>
                                            </p:tav>
                                            <p:tav tm="100000">
                                              <p:val>
                                                <p:fltVal val="1"/>
                                              </p:val>
                                            </p:tav>
                                          </p:tavLst>
                                        </p:anim>
                                      </p:childTnLst>
                                    </p:cTn>
                                  </p:par>
                                </p:childTnLst>
                              </p:cTn>
                            </p:par>
                            <p:par>
                              <p:cTn id="17" fill="hold">
                                <p:stCondLst>
                                  <p:cond delay="1100"/>
                                </p:stCondLst>
                                <p:childTnLst>
                                  <p:par>
                                    <p:cTn id="18" presetID="2" presetClass="entr" presetSubtype="2"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400" fill="hold"/>
                                            <p:tgtEl>
                                              <p:spTgt spid="8"/>
                                            </p:tgtEl>
                                            <p:attrNameLst>
                                              <p:attrName>ppt_x</p:attrName>
                                            </p:attrNameLst>
                                          </p:cBhvr>
                                          <p:tavLst>
                                            <p:tav tm="0">
                                              <p:val>
                                                <p:strVal val="1+#ppt_w/2"/>
                                              </p:val>
                                            </p:tav>
                                            <p:tav tm="100000">
                                              <p:val>
                                                <p:strVal val="#ppt_x"/>
                                              </p:val>
                                            </p:tav>
                                          </p:tavLst>
                                        </p:anim>
                                        <p:anim calcmode="lin" valueType="num">
                                          <p:cBhvr additive="base">
                                            <p:cTn id="21" dur="400" fill="hold"/>
                                            <p:tgtEl>
                                              <p:spTgt spid="8"/>
                                            </p:tgtEl>
                                            <p:attrNameLst>
                                              <p:attrName>ppt_y</p:attrName>
                                            </p:attrNameLst>
                                          </p:cBhvr>
                                          <p:tavLst>
                                            <p:tav tm="0">
                                              <p:val>
                                                <p:strVal val="#ppt_y"/>
                                              </p:val>
                                            </p:tav>
                                            <p:tav tm="100000">
                                              <p:val>
                                                <p:strVal val="#ppt_y"/>
                                              </p:val>
                                            </p:tav>
                                          </p:tavLst>
                                        </p:anim>
                                      </p:childTnLst>
                                    </p:cTn>
                                  </p:par>
                                </p:childTnLst>
                              </p:cTn>
                            </p:par>
                            <p:par>
                              <p:cTn id="22" fill="hold">
                                <p:stCondLst>
                                  <p:cond delay="1600"/>
                                </p:stCondLst>
                                <p:childTnLst>
                                  <p:par>
                                    <p:cTn id="23" presetID="22" presetClass="entr" presetSubtype="8"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animBg="1"/>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9592" y="189395"/>
            <a:ext cx="2088232" cy="338554"/>
          </a:xfrm>
          <a:prstGeom prst="rect">
            <a:avLst/>
          </a:prstGeom>
        </p:spPr>
        <p:txBody>
          <a:bodyPr wrap="square">
            <a:spAutoFit/>
          </a:bodyPr>
          <a:lstStyle/>
          <a:p>
            <a:r>
              <a:rPr lang="zh-CN" altLang="en-US" sz="1600" b="1" dirty="0" smtClean="0">
                <a:solidFill>
                  <a:schemeClr val="bg1"/>
                </a:solidFill>
                <a:ea typeface="微软雅黑" panose="020B0503020204020204" charset="-122"/>
              </a:rPr>
              <a:t>工 作 完 成 情 况</a:t>
            </a:r>
            <a:endParaRPr lang="zh-CN" altLang="en-US" sz="1600" b="1" dirty="0">
              <a:solidFill>
                <a:schemeClr val="bg1"/>
              </a:solidFill>
              <a:ea typeface="微软雅黑" panose="020B0503020204020204" charset="-122"/>
            </a:endParaRPr>
          </a:p>
        </p:txBody>
      </p:sp>
      <p:grpSp>
        <p:nvGrpSpPr>
          <p:cNvPr id="3" name="组合 2"/>
          <p:cNvGrpSpPr/>
          <p:nvPr/>
        </p:nvGrpSpPr>
        <p:grpSpPr>
          <a:xfrm>
            <a:off x="3693133" y="3525014"/>
            <a:ext cx="4309225" cy="662789"/>
            <a:chOff x="3585720" y="5137719"/>
            <a:chExt cx="6985673" cy="1079499"/>
          </a:xfrm>
          <a:solidFill>
            <a:schemeClr val="bg1"/>
          </a:solidFill>
        </p:grpSpPr>
        <p:grpSp>
          <p:nvGrpSpPr>
            <p:cNvPr id="4" name="Group 8"/>
            <p:cNvGrpSpPr/>
            <p:nvPr/>
          </p:nvGrpSpPr>
          <p:grpSpPr bwMode="auto">
            <a:xfrm>
              <a:off x="3585720" y="5525746"/>
              <a:ext cx="532885" cy="139071"/>
              <a:chOff x="0" y="0"/>
              <a:chExt cx="438150" cy="114300"/>
            </a:xfrm>
            <a:grpFill/>
          </p:grpSpPr>
          <p:sp>
            <p:nvSpPr>
              <p:cNvPr id="31" name="同心圆 4"/>
              <p:cNvSpPr>
                <a:spLocks noChangeArrowheads="1"/>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pFill/>
              <a:ln w="12700" cap="flat" cmpd="sng">
                <a:solidFill>
                  <a:srgbClr val="0070C0"/>
                </a:solidFill>
                <a:bevel/>
              </a:ln>
            </p:spPr>
            <p:txBody>
              <a:bodyPr anchor="ctr"/>
              <a:lstStyle/>
              <a:p>
                <a:pPr algn="ctr"/>
                <a:endParaRPr lang="zh-CN" altLang="zh-CN"/>
              </a:p>
            </p:txBody>
          </p:sp>
          <p:sp>
            <p:nvSpPr>
              <p:cNvPr id="32" name="椭圆 5"/>
              <p:cNvSpPr>
                <a:spLocks noChangeArrowheads="1"/>
              </p:cNvSpPr>
              <p:nvPr/>
            </p:nvSpPr>
            <p:spPr bwMode="auto">
              <a:xfrm>
                <a:off x="129075" y="39150"/>
                <a:ext cx="180000" cy="36000"/>
              </a:xfrm>
              <a:prstGeom prst="ellipse">
                <a:avLst/>
              </a:prstGeom>
              <a:grpFill/>
              <a:ln w="12700" cap="flat" cmpd="sng">
                <a:solidFill>
                  <a:srgbClr val="0070C0"/>
                </a:solidFill>
                <a:bevel/>
              </a:ln>
            </p:spPr>
            <p:txBody>
              <a:bodyPr anchor="ctr"/>
              <a:lstStyle/>
              <a:p>
                <a:pPr algn="ctr"/>
                <a:endParaRPr lang="zh-CN" altLang="zh-CN">
                  <a:solidFill>
                    <a:srgbClr val="FFFFFF"/>
                  </a:solidFill>
                </a:endParaRPr>
              </a:p>
            </p:txBody>
          </p:sp>
        </p:grpSp>
        <p:grpSp>
          <p:nvGrpSpPr>
            <p:cNvPr id="5" name="Group 11"/>
            <p:cNvGrpSpPr/>
            <p:nvPr/>
          </p:nvGrpSpPr>
          <p:grpSpPr bwMode="auto">
            <a:xfrm>
              <a:off x="5010608" y="5478111"/>
              <a:ext cx="532885" cy="139071"/>
              <a:chOff x="0" y="0"/>
              <a:chExt cx="438150" cy="114300"/>
            </a:xfrm>
            <a:grpFill/>
          </p:grpSpPr>
          <p:sp>
            <p:nvSpPr>
              <p:cNvPr id="29" name="同心圆 60"/>
              <p:cNvSpPr>
                <a:spLocks noChangeArrowheads="1"/>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pFill/>
              <a:ln w="12700" cap="flat" cmpd="sng">
                <a:solidFill>
                  <a:srgbClr val="0070C0"/>
                </a:solidFill>
                <a:bevel/>
              </a:ln>
            </p:spPr>
            <p:txBody>
              <a:bodyPr anchor="ctr"/>
              <a:lstStyle/>
              <a:p>
                <a:pPr algn="ctr"/>
                <a:endParaRPr lang="zh-CN" altLang="zh-CN"/>
              </a:p>
            </p:txBody>
          </p:sp>
          <p:sp>
            <p:nvSpPr>
              <p:cNvPr id="30" name="椭圆 61"/>
              <p:cNvSpPr>
                <a:spLocks noChangeArrowheads="1"/>
              </p:cNvSpPr>
              <p:nvPr/>
            </p:nvSpPr>
            <p:spPr bwMode="auto">
              <a:xfrm>
                <a:off x="129075" y="39150"/>
                <a:ext cx="180000" cy="36000"/>
              </a:xfrm>
              <a:prstGeom prst="ellipse">
                <a:avLst/>
              </a:prstGeom>
              <a:grpFill/>
              <a:ln w="12700" cap="flat" cmpd="sng">
                <a:solidFill>
                  <a:srgbClr val="0070C0"/>
                </a:solidFill>
                <a:bevel/>
              </a:ln>
            </p:spPr>
            <p:txBody>
              <a:bodyPr anchor="ctr"/>
              <a:lstStyle/>
              <a:p>
                <a:pPr algn="ctr"/>
                <a:endParaRPr lang="zh-CN" altLang="zh-CN">
                  <a:solidFill>
                    <a:srgbClr val="FFFFFF"/>
                  </a:solidFill>
                </a:endParaRPr>
              </a:p>
            </p:txBody>
          </p:sp>
        </p:grpSp>
        <p:grpSp>
          <p:nvGrpSpPr>
            <p:cNvPr id="6" name="Group 14"/>
            <p:cNvGrpSpPr/>
            <p:nvPr/>
          </p:nvGrpSpPr>
          <p:grpSpPr bwMode="auto">
            <a:xfrm>
              <a:off x="5867856" y="5792301"/>
              <a:ext cx="621704" cy="162251"/>
              <a:chOff x="0" y="0"/>
              <a:chExt cx="438150" cy="114300"/>
            </a:xfrm>
            <a:grpFill/>
          </p:grpSpPr>
          <p:sp>
            <p:nvSpPr>
              <p:cNvPr id="27" name="同心圆 64"/>
              <p:cNvSpPr>
                <a:spLocks noChangeArrowheads="1"/>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pFill/>
              <a:ln w="12700" cap="flat" cmpd="sng">
                <a:solidFill>
                  <a:srgbClr val="0070C0"/>
                </a:solidFill>
                <a:bevel/>
              </a:ln>
            </p:spPr>
            <p:txBody>
              <a:bodyPr anchor="ctr"/>
              <a:lstStyle/>
              <a:p>
                <a:pPr algn="ctr"/>
                <a:endParaRPr lang="zh-CN" altLang="zh-CN"/>
              </a:p>
            </p:txBody>
          </p:sp>
          <p:sp>
            <p:nvSpPr>
              <p:cNvPr id="28" name="椭圆 66"/>
              <p:cNvSpPr>
                <a:spLocks noChangeArrowheads="1"/>
              </p:cNvSpPr>
              <p:nvPr/>
            </p:nvSpPr>
            <p:spPr bwMode="auto">
              <a:xfrm>
                <a:off x="129075" y="39150"/>
                <a:ext cx="180000" cy="36000"/>
              </a:xfrm>
              <a:prstGeom prst="ellipse">
                <a:avLst/>
              </a:prstGeom>
              <a:grpFill/>
              <a:ln w="12700" cap="flat" cmpd="sng">
                <a:solidFill>
                  <a:srgbClr val="0070C0"/>
                </a:solidFill>
                <a:bevel/>
              </a:ln>
            </p:spPr>
            <p:txBody>
              <a:bodyPr anchor="ctr"/>
              <a:lstStyle/>
              <a:p>
                <a:pPr algn="ctr"/>
                <a:endParaRPr lang="zh-CN" altLang="zh-CN">
                  <a:solidFill>
                    <a:srgbClr val="FFFFFF"/>
                  </a:solidFill>
                </a:endParaRPr>
              </a:p>
            </p:txBody>
          </p:sp>
        </p:grpSp>
        <p:grpSp>
          <p:nvGrpSpPr>
            <p:cNvPr id="7" name="Group 17"/>
            <p:cNvGrpSpPr/>
            <p:nvPr/>
          </p:nvGrpSpPr>
          <p:grpSpPr bwMode="auto">
            <a:xfrm>
              <a:off x="6993624" y="5565671"/>
              <a:ext cx="532885" cy="139071"/>
              <a:chOff x="0" y="0"/>
              <a:chExt cx="438150" cy="114300"/>
            </a:xfrm>
            <a:grpFill/>
          </p:grpSpPr>
          <p:sp>
            <p:nvSpPr>
              <p:cNvPr id="25" name="同心圆 68"/>
              <p:cNvSpPr>
                <a:spLocks noChangeArrowheads="1"/>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pFill/>
              <a:ln w="12700" cap="flat" cmpd="sng">
                <a:solidFill>
                  <a:srgbClr val="0070C0"/>
                </a:solidFill>
                <a:bevel/>
              </a:ln>
            </p:spPr>
            <p:txBody>
              <a:bodyPr anchor="ctr"/>
              <a:lstStyle/>
              <a:p>
                <a:pPr algn="ctr"/>
                <a:endParaRPr lang="zh-CN" altLang="zh-CN"/>
              </a:p>
            </p:txBody>
          </p:sp>
          <p:sp>
            <p:nvSpPr>
              <p:cNvPr id="26" name="椭圆 73"/>
              <p:cNvSpPr>
                <a:spLocks noChangeArrowheads="1"/>
              </p:cNvSpPr>
              <p:nvPr/>
            </p:nvSpPr>
            <p:spPr bwMode="auto">
              <a:xfrm>
                <a:off x="129075" y="39150"/>
                <a:ext cx="180000" cy="36000"/>
              </a:xfrm>
              <a:prstGeom prst="ellipse">
                <a:avLst/>
              </a:prstGeom>
              <a:grpFill/>
              <a:ln w="12700" cap="flat" cmpd="sng">
                <a:solidFill>
                  <a:srgbClr val="0070C0"/>
                </a:solidFill>
                <a:bevel/>
              </a:ln>
            </p:spPr>
            <p:txBody>
              <a:bodyPr anchor="ctr"/>
              <a:lstStyle/>
              <a:p>
                <a:pPr algn="ctr"/>
                <a:endParaRPr lang="zh-CN" altLang="zh-CN">
                  <a:solidFill>
                    <a:srgbClr val="FFFFFF"/>
                  </a:solidFill>
                </a:endParaRPr>
              </a:p>
            </p:txBody>
          </p:sp>
        </p:grpSp>
        <p:grpSp>
          <p:nvGrpSpPr>
            <p:cNvPr id="8" name="Group 20"/>
            <p:cNvGrpSpPr/>
            <p:nvPr/>
          </p:nvGrpSpPr>
          <p:grpSpPr bwMode="auto">
            <a:xfrm>
              <a:off x="7972156" y="6007329"/>
              <a:ext cx="804241" cy="209889"/>
              <a:chOff x="0" y="0"/>
              <a:chExt cx="438150" cy="114300"/>
            </a:xfrm>
            <a:grpFill/>
          </p:grpSpPr>
          <p:sp>
            <p:nvSpPr>
              <p:cNvPr id="23" name="同心圆 75"/>
              <p:cNvSpPr>
                <a:spLocks noChangeArrowheads="1"/>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pFill/>
              <a:ln w="12700" cap="flat" cmpd="sng">
                <a:solidFill>
                  <a:srgbClr val="0070C0"/>
                </a:solidFill>
                <a:bevel/>
              </a:ln>
            </p:spPr>
            <p:txBody>
              <a:bodyPr anchor="ctr"/>
              <a:lstStyle/>
              <a:p>
                <a:pPr algn="ctr"/>
                <a:endParaRPr lang="zh-CN" altLang="zh-CN"/>
              </a:p>
            </p:txBody>
          </p:sp>
          <p:sp>
            <p:nvSpPr>
              <p:cNvPr id="24" name="椭圆 77"/>
              <p:cNvSpPr>
                <a:spLocks noChangeArrowheads="1"/>
              </p:cNvSpPr>
              <p:nvPr/>
            </p:nvSpPr>
            <p:spPr bwMode="auto">
              <a:xfrm>
                <a:off x="129075" y="39150"/>
                <a:ext cx="180000" cy="36000"/>
              </a:xfrm>
              <a:prstGeom prst="ellipse">
                <a:avLst/>
              </a:prstGeom>
              <a:grpFill/>
              <a:ln w="12700" cap="flat" cmpd="sng">
                <a:solidFill>
                  <a:srgbClr val="0070C0"/>
                </a:solidFill>
                <a:bevel/>
              </a:ln>
            </p:spPr>
            <p:txBody>
              <a:bodyPr anchor="ctr"/>
              <a:lstStyle/>
              <a:p>
                <a:pPr algn="ctr"/>
                <a:endParaRPr lang="zh-CN" altLang="zh-CN">
                  <a:solidFill>
                    <a:srgbClr val="FFFFFF"/>
                  </a:solidFill>
                </a:endParaRPr>
              </a:p>
            </p:txBody>
          </p:sp>
        </p:grpSp>
        <p:grpSp>
          <p:nvGrpSpPr>
            <p:cNvPr id="9" name="Group 23"/>
            <p:cNvGrpSpPr/>
            <p:nvPr/>
          </p:nvGrpSpPr>
          <p:grpSpPr bwMode="auto">
            <a:xfrm>
              <a:off x="9024869" y="5137719"/>
              <a:ext cx="532885" cy="139071"/>
              <a:chOff x="0" y="0"/>
              <a:chExt cx="438150" cy="114300"/>
            </a:xfrm>
            <a:grpFill/>
          </p:grpSpPr>
          <p:sp>
            <p:nvSpPr>
              <p:cNvPr id="21" name="同心圆 79"/>
              <p:cNvSpPr>
                <a:spLocks noChangeArrowheads="1"/>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pFill/>
              <a:ln w="12700" cap="flat" cmpd="sng">
                <a:solidFill>
                  <a:srgbClr val="0070C0"/>
                </a:solidFill>
                <a:bevel/>
              </a:ln>
            </p:spPr>
            <p:txBody>
              <a:bodyPr anchor="ctr"/>
              <a:lstStyle/>
              <a:p>
                <a:pPr algn="ctr"/>
                <a:endParaRPr lang="zh-CN" altLang="zh-CN"/>
              </a:p>
            </p:txBody>
          </p:sp>
          <p:sp>
            <p:nvSpPr>
              <p:cNvPr id="22" name="椭圆 80"/>
              <p:cNvSpPr>
                <a:spLocks noChangeArrowheads="1"/>
              </p:cNvSpPr>
              <p:nvPr/>
            </p:nvSpPr>
            <p:spPr bwMode="auto">
              <a:xfrm>
                <a:off x="129075" y="39150"/>
                <a:ext cx="180000" cy="36000"/>
              </a:xfrm>
              <a:prstGeom prst="ellipse">
                <a:avLst/>
              </a:prstGeom>
              <a:grpFill/>
              <a:ln w="12700" cap="flat" cmpd="sng">
                <a:solidFill>
                  <a:srgbClr val="0070C0"/>
                </a:solidFill>
                <a:bevel/>
              </a:ln>
            </p:spPr>
            <p:txBody>
              <a:bodyPr anchor="ctr"/>
              <a:lstStyle/>
              <a:p>
                <a:pPr algn="ctr"/>
                <a:endParaRPr lang="zh-CN" altLang="zh-CN">
                  <a:solidFill>
                    <a:srgbClr val="FFFFFF"/>
                  </a:solidFill>
                </a:endParaRPr>
              </a:p>
            </p:txBody>
          </p:sp>
        </p:grpSp>
        <p:grpSp>
          <p:nvGrpSpPr>
            <p:cNvPr id="10" name="Group 26"/>
            <p:cNvGrpSpPr/>
            <p:nvPr/>
          </p:nvGrpSpPr>
          <p:grpSpPr bwMode="auto">
            <a:xfrm>
              <a:off x="10038508" y="5402990"/>
              <a:ext cx="532885" cy="139071"/>
              <a:chOff x="0" y="0"/>
              <a:chExt cx="438150" cy="114300"/>
            </a:xfrm>
            <a:grpFill/>
          </p:grpSpPr>
          <p:sp>
            <p:nvSpPr>
              <p:cNvPr id="19" name="同心圆 82"/>
              <p:cNvSpPr>
                <a:spLocks noChangeArrowheads="1"/>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pFill/>
              <a:ln w="12700" cap="flat" cmpd="sng">
                <a:solidFill>
                  <a:srgbClr val="0070C0"/>
                </a:solidFill>
                <a:bevel/>
              </a:ln>
            </p:spPr>
            <p:txBody>
              <a:bodyPr anchor="ctr"/>
              <a:lstStyle/>
              <a:p>
                <a:pPr algn="ctr"/>
                <a:endParaRPr lang="zh-CN" altLang="zh-CN"/>
              </a:p>
            </p:txBody>
          </p:sp>
          <p:sp>
            <p:nvSpPr>
              <p:cNvPr id="20" name="椭圆 83"/>
              <p:cNvSpPr>
                <a:spLocks noChangeArrowheads="1"/>
              </p:cNvSpPr>
              <p:nvPr/>
            </p:nvSpPr>
            <p:spPr bwMode="auto">
              <a:xfrm>
                <a:off x="129075" y="39150"/>
                <a:ext cx="180000" cy="36000"/>
              </a:xfrm>
              <a:prstGeom prst="ellipse">
                <a:avLst/>
              </a:prstGeom>
              <a:grpFill/>
              <a:ln w="12700" cap="flat" cmpd="sng">
                <a:solidFill>
                  <a:srgbClr val="0070C0"/>
                </a:solidFill>
                <a:bevel/>
              </a:ln>
            </p:spPr>
            <p:txBody>
              <a:bodyPr anchor="ctr"/>
              <a:lstStyle/>
              <a:p>
                <a:pPr algn="ctr"/>
                <a:endParaRPr lang="zh-CN" altLang="zh-CN">
                  <a:solidFill>
                    <a:srgbClr val="FFFFFF"/>
                  </a:solidFill>
                </a:endParaRPr>
              </a:p>
            </p:txBody>
          </p:sp>
        </p:grpSp>
        <p:cxnSp>
          <p:nvCxnSpPr>
            <p:cNvPr id="11" name="直接连接符 15"/>
            <p:cNvCxnSpPr>
              <a:cxnSpLocks noChangeShapeType="1"/>
              <a:stCxn id="31" idx="6"/>
              <a:endCxn id="29" idx="2"/>
            </p:cNvCxnSpPr>
            <p:nvPr/>
          </p:nvCxnSpPr>
          <p:spPr bwMode="auto">
            <a:xfrm flipV="1">
              <a:off x="4118605" y="5547647"/>
              <a:ext cx="892003" cy="47635"/>
            </a:xfrm>
            <a:prstGeom prst="line">
              <a:avLst/>
            </a:prstGeom>
            <a:grpFill/>
            <a:ln w="12700" cap="flat" cmpd="sng">
              <a:solidFill>
                <a:schemeClr val="bg1"/>
              </a:solidFill>
              <a:bevel/>
            </a:ln>
          </p:spPr>
        </p:cxnSp>
        <p:cxnSp>
          <p:nvCxnSpPr>
            <p:cNvPr id="12" name="直接连接符 19"/>
            <p:cNvCxnSpPr>
              <a:cxnSpLocks noChangeShapeType="1"/>
              <a:stCxn id="29" idx="5"/>
              <a:endCxn id="27" idx="1"/>
            </p:cNvCxnSpPr>
            <p:nvPr/>
          </p:nvCxnSpPr>
          <p:spPr bwMode="auto">
            <a:xfrm>
              <a:off x="5465453" y="5596816"/>
              <a:ext cx="493449" cy="219247"/>
            </a:xfrm>
            <a:prstGeom prst="line">
              <a:avLst/>
            </a:prstGeom>
            <a:grpFill/>
            <a:ln w="12700" cap="flat" cmpd="sng">
              <a:solidFill>
                <a:schemeClr val="bg1"/>
              </a:solidFill>
              <a:bevel/>
            </a:ln>
          </p:spPr>
        </p:cxnSp>
        <p:sp>
          <p:nvSpPr>
            <p:cNvPr id="13" name="直接连接符 24"/>
            <p:cNvSpPr>
              <a:spLocks noChangeShapeType="1"/>
            </p:cNvSpPr>
            <p:nvPr/>
          </p:nvSpPr>
          <p:spPr bwMode="auto">
            <a:xfrm flipV="1">
              <a:off x="6394951" y="5684376"/>
              <a:ext cx="676713" cy="131687"/>
            </a:xfrm>
            <a:prstGeom prst="line">
              <a:avLst/>
            </a:prstGeom>
            <a:grpFill/>
            <a:ln w="12700" cap="flat" cmpd="sng">
              <a:solidFill>
                <a:schemeClr val="bg1"/>
              </a:solidFill>
              <a:bevel/>
            </a:ln>
          </p:spPr>
          <p:txBody>
            <a:bodyPr/>
            <a:lstStyle/>
            <a:p>
              <a:endParaRPr lang="zh-CN" altLang="en-US"/>
            </a:p>
          </p:txBody>
        </p:sp>
        <p:sp>
          <p:nvSpPr>
            <p:cNvPr id="14" name="直接连接符 26"/>
            <p:cNvSpPr>
              <a:spLocks noChangeShapeType="1"/>
            </p:cNvSpPr>
            <p:nvPr/>
          </p:nvSpPr>
          <p:spPr bwMode="auto">
            <a:xfrm>
              <a:off x="7448469" y="5684376"/>
              <a:ext cx="776661" cy="373629"/>
            </a:xfrm>
            <a:prstGeom prst="line">
              <a:avLst/>
            </a:prstGeom>
            <a:grpFill/>
            <a:ln w="12700" cap="flat" cmpd="sng">
              <a:solidFill>
                <a:schemeClr val="bg1"/>
              </a:solidFill>
              <a:bevel/>
            </a:ln>
          </p:spPr>
          <p:txBody>
            <a:bodyPr/>
            <a:lstStyle/>
            <a:p>
              <a:endParaRPr lang="zh-CN" altLang="en-US"/>
            </a:p>
          </p:txBody>
        </p:sp>
        <p:cxnSp>
          <p:nvCxnSpPr>
            <p:cNvPr id="15" name="直接连接符 29"/>
            <p:cNvCxnSpPr>
              <a:cxnSpLocks noChangeShapeType="1"/>
              <a:stCxn id="23" idx="7"/>
              <a:endCxn id="19" idx="3"/>
            </p:cNvCxnSpPr>
            <p:nvPr/>
          </p:nvCxnSpPr>
          <p:spPr bwMode="auto">
            <a:xfrm flipV="1">
              <a:off x="8658618" y="5521694"/>
              <a:ext cx="1457930" cy="516372"/>
            </a:xfrm>
            <a:prstGeom prst="line">
              <a:avLst/>
            </a:prstGeom>
            <a:grpFill/>
            <a:ln w="12700" cap="flat" cmpd="sng">
              <a:solidFill>
                <a:schemeClr val="bg1"/>
              </a:solidFill>
              <a:bevel/>
            </a:ln>
          </p:spPr>
        </p:cxnSp>
        <p:cxnSp>
          <p:nvCxnSpPr>
            <p:cNvPr id="16" name="直接连接符 32"/>
            <p:cNvCxnSpPr>
              <a:cxnSpLocks noChangeShapeType="1"/>
              <a:stCxn id="19" idx="1"/>
              <a:endCxn id="21" idx="5"/>
            </p:cNvCxnSpPr>
            <p:nvPr/>
          </p:nvCxnSpPr>
          <p:spPr bwMode="auto">
            <a:xfrm flipH="1" flipV="1">
              <a:off x="9479715" y="5256424"/>
              <a:ext cx="636834" cy="166933"/>
            </a:xfrm>
            <a:prstGeom prst="line">
              <a:avLst/>
            </a:prstGeom>
            <a:grpFill/>
            <a:ln w="12700" cap="flat" cmpd="sng">
              <a:solidFill>
                <a:schemeClr val="bg1"/>
              </a:solidFill>
              <a:bevel/>
            </a:ln>
          </p:spPr>
        </p:cxnSp>
        <p:cxnSp>
          <p:nvCxnSpPr>
            <p:cNvPr id="17" name="直接连接符 34"/>
            <p:cNvCxnSpPr>
              <a:cxnSpLocks noChangeShapeType="1"/>
              <a:stCxn id="25" idx="6"/>
              <a:endCxn id="19" idx="2"/>
            </p:cNvCxnSpPr>
            <p:nvPr/>
          </p:nvCxnSpPr>
          <p:spPr bwMode="auto">
            <a:xfrm flipV="1">
              <a:off x="7526509" y="5472525"/>
              <a:ext cx="2511999" cy="162682"/>
            </a:xfrm>
            <a:prstGeom prst="line">
              <a:avLst/>
            </a:prstGeom>
            <a:grpFill/>
            <a:ln w="12700" cap="flat" cmpd="sng">
              <a:solidFill>
                <a:schemeClr val="bg1"/>
              </a:solidFill>
              <a:bevel/>
            </a:ln>
          </p:spPr>
        </p:cxnSp>
        <p:sp>
          <p:nvSpPr>
            <p:cNvPr id="18" name="直接连接符 43"/>
            <p:cNvSpPr>
              <a:spLocks noChangeShapeType="1"/>
            </p:cNvSpPr>
            <p:nvPr/>
          </p:nvSpPr>
          <p:spPr bwMode="auto">
            <a:xfrm flipV="1">
              <a:off x="8506282" y="5270066"/>
              <a:ext cx="728632" cy="750905"/>
            </a:xfrm>
            <a:prstGeom prst="line">
              <a:avLst/>
            </a:prstGeom>
            <a:grpFill/>
            <a:ln w="12700" cap="flat" cmpd="sng">
              <a:solidFill>
                <a:schemeClr val="bg1"/>
              </a:solidFill>
              <a:bevel/>
            </a:ln>
          </p:spPr>
          <p:txBody>
            <a:bodyPr/>
            <a:lstStyle/>
            <a:p>
              <a:endParaRPr lang="zh-CN" altLang="en-US"/>
            </a:p>
          </p:txBody>
        </p:sp>
      </p:grpSp>
      <p:grpSp>
        <p:nvGrpSpPr>
          <p:cNvPr id="33" name="组合 32"/>
          <p:cNvGrpSpPr/>
          <p:nvPr/>
        </p:nvGrpSpPr>
        <p:grpSpPr>
          <a:xfrm>
            <a:off x="4376654" y="2558832"/>
            <a:ext cx="717062" cy="1205711"/>
            <a:chOff x="4693779" y="3564074"/>
            <a:chExt cx="1162426" cy="1963768"/>
          </a:xfrm>
        </p:grpSpPr>
        <p:sp>
          <p:nvSpPr>
            <p:cNvPr id="34" name="直接连接符 84"/>
            <p:cNvSpPr>
              <a:spLocks noChangeShapeType="1"/>
            </p:cNvSpPr>
            <p:nvPr/>
          </p:nvSpPr>
          <p:spPr bwMode="auto">
            <a:xfrm flipV="1">
              <a:off x="5276037" y="4083684"/>
              <a:ext cx="1" cy="1444158"/>
            </a:xfrm>
            <a:prstGeom prst="line">
              <a:avLst/>
            </a:prstGeom>
            <a:ln>
              <a:solidFill>
                <a:srgbClr val="0070C0"/>
              </a:solidFill>
            </a:ln>
          </p:spPr>
          <p:style>
            <a:lnRef idx="2">
              <a:schemeClr val="dk1"/>
            </a:lnRef>
            <a:fillRef idx="0">
              <a:schemeClr val="dk1"/>
            </a:fillRef>
            <a:effectRef idx="1">
              <a:schemeClr val="dk1"/>
            </a:effectRef>
            <a:fontRef idx="minor">
              <a:schemeClr val="tx1"/>
            </a:fontRef>
          </p:style>
          <p:txBody>
            <a:bodyPr/>
            <a:lstStyle/>
            <a:p>
              <a:endParaRPr lang="zh-CN" altLang="en-US"/>
            </a:p>
          </p:txBody>
        </p:sp>
        <p:sp>
          <p:nvSpPr>
            <p:cNvPr id="35" name="椭圆 90"/>
            <p:cNvSpPr>
              <a:spLocks noChangeArrowheads="1"/>
            </p:cNvSpPr>
            <p:nvPr/>
          </p:nvSpPr>
          <p:spPr bwMode="auto">
            <a:xfrm>
              <a:off x="4693779" y="3564074"/>
              <a:ext cx="1162426" cy="1162083"/>
            </a:xfrm>
            <a:prstGeom prst="ellipse">
              <a:avLst/>
            </a:prstGeom>
            <a:solidFill>
              <a:srgbClr val="0070C0"/>
            </a:solidFill>
            <a:ln w="38100" cap="flat" cmpd="sng">
              <a:noFill/>
              <a:bevel/>
            </a:ln>
            <a:effectLst>
              <a:outerShdw blurRad="57785" dist="33020" dir="3180000" algn="ctr">
                <a:srgbClr val="000000">
                  <a:alpha val="30000"/>
                </a:srgbClr>
              </a:outerShdw>
            </a:effectLst>
          </p:spPr>
          <p:txBody>
            <a:bodyPr anchor="ctr"/>
            <a:lstStyle/>
            <a:p>
              <a:pPr algn="ctr"/>
              <a:endParaRPr lang="zh-CN" altLang="zh-CN">
                <a:solidFill>
                  <a:srgbClr val="FFFFFF"/>
                </a:solidFill>
              </a:endParaRPr>
            </a:p>
          </p:txBody>
        </p:sp>
      </p:grpSp>
      <p:sp>
        <p:nvSpPr>
          <p:cNvPr id="36" name="矩形 111"/>
          <p:cNvSpPr>
            <a:spLocks noChangeArrowheads="1"/>
          </p:cNvSpPr>
          <p:nvPr/>
        </p:nvSpPr>
        <p:spPr bwMode="auto">
          <a:xfrm>
            <a:off x="4401675" y="2736305"/>
            <a:ext cx="677957" cy="395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6300" tIns="28150" rIns="56300" bIns="28150">
            <a:spAutoFit/>
          </a:bodyPr>
          <a:lstStyle/>
          <a:p>
            <a:pPr algn="ctr"/>
            <a:r>
              <a:rPr lang="zh-CN" altLang="en-US" sz="1100" b="1" dirty="0">
                <a:solidFill>
                  <a:schemeClr val="bg1"/>
                </a:solidFill>
                <a:latin typeface="Calibri" panose="020F0502020204030204" pitchFamily="34" charset="0"/>
                <a:ea typeface="微软雅黑" panose="020B0503020204020204" charset="-122"/>
                <a:sym typeface="Calibri" panose="020F0502020204030204" pitchFamily="34" charset="0"/>
              </a:rPr>
              <a:t>完成的</a:t>
            </a:r>
            <a:endParaRPr lang="en-US" altLang="zh-CN" sz="1100" b="1" dirty="0">
              <a:solidFill>
                <a:schemeClr val="bg1"/>
              </a:solidFill>
              <a:latin typeface="Calibri" panose="020F0502020204030204" pitchFamily="34" charset="0"/>
              <a:ea typeface="微软雅黑" panose="020B0503020204020204" charset="-122"/>
              <a:sym typeface="Calibri" panose="020F0502020204030204" pitchFamily="34" charset="0"/>
            </a:endParaRPr>
          </a:p>
          <a:p>
            <a:pPr algn="ctr"/>
            <a:r>
              <a:rPr lang="zh-CN" altLang="en-US" sz="1100" b="1" dirty="0">
                <a:solidFill>
                  <a:schemeClr val="bg1"/>
                </a:solidFill>
                <a:latin typeface="Calibri" panose="020F0502020204030204" pitchFamily="34" charset="0"/>
                <a:ea typeface="微软雅黑" panose="020B0503020204020204" charset="-122"/>
                <a:sym typeface="Calibri" panose="020F0502020204030204" pitchFamily="34" charset="0"/>
              </a:rPr>
              <a:t>项目名称</a:t>
            </a:r>
          </a:p>
        </p:txBody>
      </p:sp>
      <p:grpSp>
        <p:nvGrpSpPr>
          <p:cNvPr id="37" name="组合 36"/>
          <p:cNvGrpSpPr/>
          <p:nvPr/>
        </p:nvGrpSpPr>
        <p:grpSpPr>
          <a:xfrm>
            <a:off x="3509511" y="2321720"/>
            <a:ext cx="698003" cy="1515141"/>
            <a:chOff x="3288054" y="3177886"/>
            <a:chExt cx="1131530" cy="2467743"/>
          </a:xfrm>
        </p:grpSpPr>
        <p:sp>
          <p:nvSpPr>
            <p:cNvPr id="38" name="直接连接符 12"/>
            <p:cNvSpPr>
              <a:spLocks noChangeShapeType="1"/>
            </p:cNvSpPr>
            <p:nvPr/>
          </p:nvSpPr>
          <p:spPr bwMode="auto">
            <a:xfrm flipV="1">
              <a:off x="3852195" y="4200238"/>
              <a:ext cx="1" cy="1445391"/>
            </a:xfrm>
            <a:prstGeom prst="line">
              <a:avLst/>
            </a:prstGeom>
            <a:ln>
              <a:solidFill>
                <a:srgbClr val="0070C0"/>
              </a:solidFill>
            </a:ln>
          </p:spPr>
          <p:style>
            <a:lnRef idx="2">
              <a:schemeClr val="dk1"/>
            </a:lnRef>
            <a:fillRef idx="0">
              <a:schemeClr val="dk1"/>
            </a:fillRef>
            <a:effectRef idx="1">
              <a:schemeClr val="dk1"/>
            </a:effectRef>
            <a:fontRef idx="minor">
              <a:schemeClr val="tx1"/>
            </a:fontRef>
          </p:style>
          <p:txBody>
            <a:bodyPr/>
            <a:lstStyle/>
            <a:p>
              <a:endParaRPr lang="zh-CN" altLang="en-US"/>
            </a:p>
          </p:txBody>
        </p:sp>
        <p:sp>
          <p:nvSpPr>
            <p:cNvPr id="39" name="椭圆 95"/>
            <p:cNvSpPr>
              <a:spLocks noChangeArrowheads="1"/>
            </p:cNvSpPr>
            <p:nvPr/>
          </p:nvSpPr>
          <p:spPr bwMode="auto">
            <a:xfrm>
              <a:off x="3288054" y="3177886"/>
              <a:ext cx="1131530" cy="1130204"/>
            </a:xfrm>
            <a:prstGeom prst="ellipse">
              <a:avLst/>
            </a:prstGeom>
            <a:solidFill>
              <a:srgbClr val="0070C0"/>
            </a:solidFill>
            <a:ln w="38100" cap="flat" cmpd="sng">
              <a:noFill/>
              <a:bevel/>
            </a:ln>
            <a:effectLst>
              <a:outerShdw blurRad="57785" dist="33020" dir="3180000" algn="ctr">
                <a:srgbClr val="000000">
                  <a:alpha val="30000"/>
                </a:srgbClr>
              </a:outerShdw>
            </a:effectLst>
          </p:spPr>
          <p:txBody>
            <a:bodyPr anchor="ctr"/>
            <a:lstStyle/>
            <a:p>
              <a:pPr algn="ctr"/>
              <a:endParaRPr lang="zh-CN" altLang="zh-CN"/>
            </a:p>
          </p:txBody>
        </p:sp>
      </p:grpSp>
      <p:sp>
        <p:nvSpPr>
          <p:cNvPr id="40" name="矩形 112"/>
          <p:cNvSpPr>
            <a:spLocks noChangeArrowheads="1"/>
          </p:cNvSpPr>
          <p:nvPr/>
        </p:nvSpPr>
        <p:spPr bwMode="auto">
          <a:xfrm>
            <a:off x="3528456" y="2471038"/>
            <a:ext cx="677957" cy="395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6300" tIns="28150" rIns="56300" bIns="28150">
            <a:spAutoFit/>
          </a:bodyPr>
          <a:lstStyle/>
          <a:p>
            <a:pPr algn="ctr"/>
            <a:r>
              <a:rPr lang="zh-CN" altLang="en-US" sz="1100" b="1" dirty="0">
                <a:solidFill>
                  <a:schemeClr val="bg1"/>
                </a:solidFill>
                <a:latin typeface="Calibri" panose="020F0502020204030204" pitchFamily="34" charset="0"/>
                <a:ea typeface="微软雅黑" panose="020B0503020204020204" charset="-122"/>
                <a:sym typeface="Calibri" panose="020F0502020204030204" pitchFamily="34" charset="0"/>
              </a:rPr>
              <a:t>完成的</a:t>
            </a:r>
            <a:endParaRPr lang="en-US" altLang="zh-CN" sz="1100" b="1" dirty="0">
              <a:solidFill>
                <a:schemeClr val="bg1"/>
              </a:solidFill>
              <a:latin typeface="Calibri" panose="020F0502020204030204" pitchFamily="34" charset="0"/>
              <a:ea typeface="微软雅黑" panose="020B0503020204020204" charset="-122"/>
              <a:sym typeface="Calibri" panose="020F0502020204030204" pitchFamily="34" charset="0"/>
            </a:endParaRPr>
          </a:p>
          <a:p>
            <a:pPr algn="ctr"/>
            <a:r>
              <a:rPr lang="zh-CN" altLang="en-US" sz="1100" b="1" dirty="0">
                <a:solidFill>
                  <a:schemeClr val="bg1"/>
                </a:solidFill>
                <a:latin typeface="Calibri" panose="020F0502020204030204" pitchFamily="34" charset="0"/>
                <a:ea typeface="微软雅黑" panose="020B0503020204020204" charset="-122"/>
                <a:sym typeface="Calibri" panose="020F0502020204030204" pitchFamily="34" charset="0"/>
              </a:rPr>
              <a:t>项目名称</a:t>
            </a:r>
          </a:p>
        </p:txBody>
      </p:sp>
      <p:grpSp>
        <p:nvGrpSpPr>
          <p:cNvPr id="41" name="组合 40"/>
          <p:cNvGrpSpPr/>
          <p:nvPr/>
        </p:nvGrpSpPr>
        <p:grpSpPr>
          <a:xfrm>
            <a:off x="5595183" y="2215020"/>
            <a:ext cx="717062" cy="1595758"/>
            <a:chOff x="6669132" y="3004102"/>
            <a:chExt cx="1162426" cy="2599047"/>
          </a:xfrm>
        </p:grpSpPr>
        <p:sp>
          <p:nvSpPr>
            <p:cNvPr id="42" name="直接连接符 86"/>
            <p:cNvSpPr>
              <a:spLocks noChangeShapeType="1"/>
            </p:cNvSpPr>
            <p:nvPr/>
          </p:nvSpPr>
          <p:spPr bwMode="auto">
            <a:xfrm flipV="1">
              <a:off x="7255965" y="3457411"/>
              <a:ext cx="1" cy="2145738"/>
            </a:xfrm>
            <a:prstGeom prst="line">
              <a:avLst/>
            </a:prstGeom>
            <a:ln>
              <a:solidFill>
                <a:srgbClr val="0070C0"/>
              </a:solidFill>
            </a:ln>
          </p:spPr>
          <p:style>
            <a:lnRef idx="2">
              <a:schemeClr val="dk1"/>
            </a:lnRef>
            <a:fillRef idx="0">
              <a:schemeClr val="dk1"/>
            </a:fillRef>
            <a:effectRef idx="1">
              <a:schemeClr val="dk1"/>
            </a:effectRef>
            <a:fontRef idx="minor">
              <a:schemeClr val="tx1"/>
            </a:fontRef>
          </p:style>
          <p:txBody>
            <a:bodyPr/>
            <a:lstStyle/>
            <a:p>
              <a:endParaRPr lang="zh-CN" altLang="en-US"/>
            </a:p>
          </p:txBody>
        </p:sp>
        <p:sp>
          <p:nvSpPr>
            <p:cNvPr id="43" name="椭圆 91"/>
            <p:cNvSpPr>
              <a:spLocks noChangeArrowheads="1"/>
            </p:cNvSpPr>
            <p:nvPr/>
          </p:nvSpPr>
          <p:spPr bwMode="auto">
            <a:xfrm>
              <a:off x="6669132" y="3004102"/>
              <a:ext cx="1162426" cy="1162832"/>
            </a:xfrm>
            <a:prstGeom prst="ellipse">
              <a:avLst/>
            </a:prstGeom>
            <a:solidFill>
              <a:srgbClr val="0070C0"/>
            </a:solidFill>
            <a:ln w="38100" cap="flat" cmpd="sng">
              <a:noFill/>
              <a:bevel/>
            </a:ln>
            <a:effectLst>
              <a:outerShdw blurRad="57785" dist="33020" dir="3180000" algn="ctr">
                <a:srgbClr val="000000">
                  <a:alpha val="30000"/>
                </a:srgbClr>
              </a:outerShdw>
            </a:effectLst>
          </p:spPr>
          <p:txBody>
            <a:bodyPr anchor="ctr"/>
            <a:lstStyle/>
            <a:p>
              <a:pPr algn="ctr"/>
              <a:endParaRPr lang="zh-CN" altLang="zh-CN">
                <a:solidFill>
                  <a:srgbClr val="FFFFFF"/>
                </a:solidFill>
              </a:endParaRPr>
            </a:p>
          </p:txBody>
        </p:sp>
      </p:grpSp>
      <p:sp>
        <p:nvSpPr>
          <p:cNvPr id="44" name="矩形 113"/>
          <p:cNvSpPr>
            <a:spLocks noChangeArrowheads="1"/>
          </p:cNvSpPr>
          <p:nvPr/>
        </p:nvSpPr>
        <p:spPr bwMode="auto">
          <a:xfrm>
            <a:off x="5619879" y="2387963"/>
            <a:ext cx="677957" cy="395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6300" tIns="28150" rIns="56300" bIns="28150">
            <a:spAutoFit/>
          </a:bodyPr>
          <a:lstStyle/>
          <a:p>
            <a:pPr algn="ctr"/>
            <a:r>
              <a:rPr lang="zh-CN" altLang="en-US" sz="1100" b="1" dirty="0">
                <a:solidFill>
                  <a:schemeClr val="bg1"/>
                </a:solidFill>
                <a:latin typeface="Calibri" panose="020F0502020204030204" pitchFamily="34" charset="0"/>
                <a:ea typeface="微软雅黑" panose="020B0503020204020204" charset="-122"/>
                <a:sym typeface="Calibri" panose="020F0502020204030204" pitchFamily="34" charset="0"/>
              </a:rPr>
              <a:t>完成的</a:t>
            </a:r>
            <a:endParaRPr lang="en-US" altLang="zh-CN" sz="1100" b="1" dirty="0">
              <a:solidFill>
                <a:schemeClr val="bg1"/>
              </a:solidFill>
              <a:latin typeface="Calibri" panose="020F0502020204030204" pitchFamily="34" charset="0"/>
              <a:ea typeface="微软雅黑" panose="020B0503020204020204" charset="-122"/>
              <a:sym typeface="Calibri" panose="020F0502020204030204" pitchFamily="34" charset="0"/>
            </a:endParaRPr>
          </a:p>
          <a:p>
            <a:pPr algn="ctr"/>
            <a:r>
              <a:rPr lang="zh-CN" altLang="en-US" sz="1100" b="1" dirty="0">
                <a:solidFill>
                  <a:schemeClr val="bg1"/>
                </a:solidFill>
                <a:latin typeface="Calibri" panose="020F0502020204030204" pitchFamily="34" charset="0"/>
                <a:ea typeface="微软雅黑" panose="020B0503020204020204" charset="-122"/>
                <a:sym typeface="Calibri" panose="020F0502020204030204" pitchFamily="34" charset="0"/>
              </a:rPr>
              <a:t>项目名称</a:t>
            </a:r>
          </a:p>
        </p:txBody>
      </p:sp>
      <p:grpSp>
        <p:nvGrpSpPr>
          <p:cNvPr id="45" name="组合 44"/>
          <p:cNvGrpSpPr/>
          <p:nvPr/>
        </p:nvGrpSpPr>
        <p:grpSpPr>
          <a:xfrm>
            <a:off x="7466451" y="1711159"/>
            <a:ext cx="717062" cy="2015445"/>
            <a:chOff x="9702639" y="2183452"/>
            <a:chExt cx="1162426" cy="3282600"/>
          </a:xfrm>
        </p:grpSpPr>
        <p:sp>
          <p:nvSpPr>
            <p:cNvPr id="46" name="直接连接符 89"/>
            <p:cNvSpPr>
              <a:spLocks noChangeShapeType="1"/>
            </p:cNvSpPr>
            <p:nvPr/>
          </p:nvSpPr>
          <p:spPr bwMode="auto">
            <a:xfrm flipV="1">
              <a:off x="10305417" y="3145995"/>
              <a:ext cx="1" cy="2320057"/>
            </a:xfrm>
            <a:prstGeom prst="line">
              <a:avLst/>
            </a:prstGeom>
            <a:ln>
              <a:solidFill>
                <a:srgbClr val="0070C0"/>
              </a:solidFill>
            </a:ln>
          </p:spPr>
          <p:style>
            <a:lnRef idx="2">
              <a:schemeClr val="dk1"/>
            </a:lnRef>
            <a:fillRef idx="0">
              <a:schemeClr val="dk1"/>
            </a:fillRef>
            <a:effectRef idx="1">
              <a:schemeClr val="dk1"/>
            </a:effectRef>
            <a:fontRef idx="minor">
              <a:schemeClr val="tx1"/>
            </a:fontRef>
          </p:style>
          <p:txBody>
            <a:bodyPr/>
            <a:lstStyle/>
            <a:p>
              <a:endParaRPr lang="zh-CN" altLang="en-US"/>
            </a:p>
          </p:txBody>
        </p:sp>
        <p:sp>
          <p:nvSpPr>
            <p:cNvPr id="47" name="椭圆 94"/>
            <p:cNvSpPr>
              <a:spLocks noChangeArrowheads="1"/>
            </p:cNvSpPr>
            <p:nvPr/>
          </p:nvSpPr>
          <p:spPr bwMode="auto">
            <a:xfrm>
              <a:off x="9702639" y="2183452"/>
              <a:ext cx="1162426" cy="1162409"/>
            </a:xfrm>
            <a:prstGeom prst="ellipse">
              <a:avLst/>
            </a:prstGeom>
            <a:solidFill>
              <a:srgbClr val="0070C0"/>
            </a:solidFill>
            <a:ln w="38100" cap="flat" cmpd="sng">
              <a:noFill/>
              <a:bevel/>
            </a:ln>
            <a:effectLst>
              <a:outerShdw blurRad="57785" dist="33020" dir="3180000" algn="ctr">
                <a:srgbClr val="000000">
                  <a:alpha val="30000"/>
                </a:srgbClr>
              </a:outerShdw>
            </a:effectLst>
          </p:spPr>
          <p:txBody>
            <a:bodyPr anchor="ctr"/>
            <a:lstStyle/>
            <a:p>
              <a:pPr algn="ctr"/>
              <a:endParaRPr lang="zh-CN" altLang="zh-CN">
                <a:solidFill>
                  <a:srgbClr val="FFFFFF"/>
                </a:solidFill>
              </a:endParaRPr>
            </a:p>
          </p:txBody>
        </p:sp>
      </p:grpSp>
      <p:sp>
        <p:nvSpPr>
          <p:cNvPr id="48" name="矩形 114"/>
          <p:cNvSpPr>
            <a:spLocks noChangeArrowheads="1"/>
          </p:cNvSpPr>
          <p:nvPr/>
        </p:nvSpPr>
        <p:spPr bwMode="auto">
          <a:xfrm>
            <a:off x="7480102" y="1857427"/>
            <a:ext cx="677957" cy="395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6300" tIns="28150" rIns="56300" bIns="28150">
            <a:spAutoFit/>
          </a:bodyPr>
          <a:lstStyle/>
          <a:p>
            <a:pPr algn="ctr"/>
            <a:r>
              <a:rPr lang="zh-CN" altLang="en-US" sz="1100" b="1" dirty="0">
                <a:solidFill>
                  <a:schemeClr val="bg1"/>
                </a:solidFill>
                <a:latin typeface="Calibri" panose="020F0502020204030204" pitchFamily="34" charset="0"/>
                <a:ea typeface="微软雅黑" panose="020B0503020204020204" charset="-122"/>
                <a:sym typeface="Calibri" panose="020F0502020204030204" pitchFamily="34" charset="0"/>
              </a:rPr>
              <a:t>完成的</a:t>
            </a:r>
            <a:endParaRPr lang="en-US" altLang="zh-CN" sz="1100" b="1" dirty="0">
              <a:solidFill>
                <a:schemeClr val="bg1"/>
              </a:solidFill>
              <a:latin typeface="Calibri" panose="020F0502020204030204" pitchFamily="34" charset="0"/>
              <a:ea typeface="微软雅黑" panose="020B0503020204020204" charset="-122"/>
              <a:sym typeface="Calibri" panose="020F0502020204030204" pitchFamily="34" charset="0"/>
            </a:endParaRPr>
          </a:p>
          <a:p>
            <a:pPr algn="ctr"/>
            <a:r>
              <a:rPr lang="zh-CN" altLang="en-US" sz="1100" b="1" dirty="0">
                <a:solidFill>
                  <a:schemeClr val="bg1"/>
                </a:solidFill>
                <a:latin typeface="Calibri" panose="020F0502020204030204" pitchFamily="34" charset="0"/>
                <a:ea typeface="微软雅黑" panose="020B0503020204020204" charset="-122"/>
                <a:sym typeface="Calibri" panose="020F0502020204030204" pitchFamily="34" charset="0"/>
              </a:rPr>
              <a:t>项目名称</a:t>
            </a:r>
          </a:p>
        </p:txBody>
      </p:sp>
      <p:grpSp>
        <p:nvGrpSpPr>
          <p:cNvPr id="49" name="组合 48"/>
          <p:cNvGrpSpPr/>
          <p:nvPr/>
        </p:nvGrpSpPr>
        <p:grpSpPr>
          <a:xfrm>
            <a:off x="6218145" y="1194257"/>
            <a:ext cx="830219" cy="2929508"/>
            <a:chOff x="7679013" y="1341562"/>
            <a:chExt cx="1345866" cy="4771355"/>
          </a:xfrm>
        </p:grpSpPr>
        <p:sp>
          <p:nvSpPr>
            <p:cNvPr id="50" name="直接连接符 87"/>
            <p:cNvSpPr>
              <a:spLocks noChangeShapeType="1"/>
            </p:cNvSpPr>
            <p:nvPr/>
          </p:nvSpPr>
          <p:spPr bwMode="auto">
            <a:xfrm flipV="1">
              <a:off x="8361211" y="2567202"/>
              <a:ext cx="1" cy="3545715"/>
            </a:xfrm>
            <a:prstGeom prst="line">
              <a:avLst/>
            </a:prstGeom>
            <a:ln>
              <a:solidFill>
                <a:srgbClr val="0070C0"/>
              </a:solidFill>
            </a:ln>
          </p:spPr>
          <p:style>
            <a:lnRef idx="2">
              <a:schemeClr val="dk1"/>
            </a:lnRef>
            <a:fillRef idx="0">
              <a:schemeClr val="dk1"/>
            </a:fillRef>
            <a:effectRef idx="1">
              <a:schemeClr val="dk1"/>
            </a:effectRef>
            <a:fontRef idx="minor">
              <a:schemeClr val="tx1"/>
            </a:fontRef>
          </p:style>
          <p:txBody>
            <a:bodyPr/>
            <a:lstStyle/>
            <a:p>
              <a:endParaRPr lang="zh-CN" altLang="en-US"/>
            </a:p>
          </p:txBody>
        </p:sp>
        <p:sp>
          <p:nvSpPr>
            <p:cNvPr id="51" name="椭圆 13"/>
            <p:cNvSpPr>
              <a:spLocks noChangeArrowheads="1"/>
            </p:cNvSpPr>
            <p:nvPr/>
          </p:nvSpPr>
          <p:spPr bwMode="auto">
            <a:xfrm>
              <a:off x="7679013" y="1341562"/>
              <a:ext cx="1345866" cy="1346173"/>
            </a:xfrm>
            <a:prstGeom prst="ellipse">
              <a:avLst/>
            </a:prstGeom>
            <a:solidFill>
              <a:srgbClr val="0070C0"/>
            </a:solidFill>
            <a:ln w="38100" cap="flat" cmpd="sng">
              <a:noFill/>
              <a:bevel/>
            </a:ln>
            <a:effectLst>
              <a:outerShdw blurRad="57785" dist="33020" dir="3180000" algn="ctr">
                <a:srgbClr val="000000">
                  <a:alpha val="30000"/>
                </a:srgbClr>
              </a:outerShdw>
            </a:effectLst>
          </p:spPr>
          <p:txBody>
            <a:bodyPr anchor="ctr"/>
            <a:lstStyle/>
            <a:p>
              <a:pPr algn="ctr"/>
              <a:endParaRPr lang="zh-CN" altLang="zh-CN">
                <a:solidFill>
                  <a:srgbClr val="FFFFFF"/>
                </a:solidFill>
              </a:endParaRPr>
            </a:p>
          </p:txBody>
        </p:sp>
      </p:grpSp>
      <p:sp>
        <p:nvSpPr>
          <p:cNvPr id="52" name="矩形 118"/>
          <p:cNvSpPr>
            <a:spLocks noChangeArrowheads="1"/>
          </p:cNvSpPr>
          <p:nvPr/>
        </p:nvSpPr>
        <p:spPr bwMode="auto">
          <a:xfrm>
            <a:off x="6273827" y="1378589"/>
            <a:ext cx="746771" cy="434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6300" tIns="28150" rIns="56300" bIns="28150">
            <a:spAutoFit/>
          </a:bodyPr>
          <a:lstStyle/>
          <a:p>
            <a:pPr algn="ctr"/>
            <a:r>
              <a:rPr lang="zh-CN" altLang="en-US" sz="1200" b="1" dirty="0">
                <a:solidFill>
                  <a:schemeClr val="bg1"/>
                </a:solidFill>
                <a:latin typeface="Calibri" panose="020F0502020204030204" pitchFamily="34" charset="0"/>
                <a:ea typeface="微软雅黑" panose="020B0503020204020204" charset="-122"/>
                <a:sym typeface="Calibri" panose="020F0502020204030204" pitchFamily="34" charset="0"/>
              </a:rPr>
              <a:t>完成的</a:t>
            </a:r>
            <a:endParaRPr lang="en-US" altLang="zh-CN" sz="1200" b="1" dirty="0">
              <a:solidFill>
                <a:schemeClr val="bg1"/>
              </a:solidFill>
              <a:latin typeface="Calibri" panose="020F0502020204030204" pitchFamily="34" charset="0"/>
              <a:ea typeface="微软雅黑" panose="020B0503020204020204" charset="-122"/>
              <a:sym typeface="Calibri" panose="020F0502020204030204" pitchFamily="34" charset="0"/>
            </a:endParaRPr>
          </a:p>
          <a:p>
            <a:pPr algn="ctr"/>
            <a:r>
              <a:rPr lang="zh-CN" altLang="en-US" sz="1200" b="1" dirty="0">
                <a:solidFill>
                  <a:schemeClr val="bg1"/>
                </a:solidFill>
                <a:latin typeface="Calibri" panose="020F0502020204030204" pitchFamily="34" charset="0"/>
                <a:ea typeface="微软雅黑" panose="020B0503020204020204" charset="-122"/>
                <a:sym typeface="Calibri" panose="020F0502020204030204" pitchFamily="34" charset="0"/>
              </a:rPr>
              <a:t>项目名称</a:t>
            </a:r>
          </a:p>
        </p:txBody>
      </p:sp>
      <p:grpSp>
        <p:nvGrpSpPr>
          <p:cNvPr id="53" name="组合 52"/>
          <p:cNvGrpSpPr/>
          <p:nvPr/>
        </p:nvGrpSpPr>
        <p:grpSpPr>
          <a:xfrm>
            <a:off x="4942442" y="1702861"/>
            <a:ext cx="717062" cy="2262040"/>
            <a:chOff x="5610976" y="2169935"/>
            <a:chExt cx="1162426" cy="3684235"/>
          </a:xfrm>
        </p:grpSpPr>
        <p:sp>
          <p:nvSpPr>
            <p:cNvPr id="54" name="直接连接符 85"/>
            <p:cNvSpPr>
              <a:spLocks noChangeShapeType="1"/>
            </p:cNvSpPr>
            <p:nvPr/>
          </p:nvSpPr>
          <p:spPr bwMode="auto">
            <a:xfrm flipV="1">
              <a:off x="6178962" y="2352496"/>
              <a:ext cx="1" cy="3501674"/>
            </a:xfrm>
            <a:prstGeom prst="line">
              <a:avLst/>
            </a:prstGeom>
            <a:ln>
              <a:solidFill>
                <a:srgbClr val="0070C0"/>
              </a:solidFill>
            </a:ln>
          </p:spPr>
          <p:style>
            <a:lnRef idx="2">
              <a:schemeClr val="dk1"/>
            </a:lnRef>
            <a:fillRef idx="0">
              <a:schemeClr val="dk1"/>
            </a:fillRef>
            <a:effectRef idx="1">
              <a:schemeClr val="dk1"/>
            </a:effectRef>
            <a:fontRef idx="minor">
              <a:schemeClr val="tx1"/>
            </a:fontRef>
          </p:style>
          <p:txBody>
            <a:bodyPr/>
            <a:lstStyle/>
            <a:p>
              <a:endParaRPr lang="zh-CN" altLang="en-US"/>
            </a:p>
          </p:txBody>
        </p:sp>
        <p:sp>
          <p:nvSpPr>
            <p:cNvPr id="55" name="椭圆 93"/>
            <p:cNvSpPr>
              <a:spLocks noChangeArrowheads="1"/>
            </p:cNvSpPr>
            <p:nvPr/>
          </p:nvSpPr>
          <p:spPr bwMode="auto">
            <a:xfrm>
              <a:off x="5610976" y="2169935"/>
              <a:ext cx="1162426" cy="1162310"/>
            </a:xfrm>
            <a:prstGeom prst="ellipse">
              <a:avLst/>
            </a:prstGeom>
            <a:solidFill>
              <a:srgbClr val="0070C0"/>
            </a:solidFill>
            <a:ln w="38100" cap="flat" cmpd="sng">
              <a:noFill/>
              <a:bevel/>
            </a:ln>
            <a:effectLst>
              <a:outerShdw blurRad="57785" dist="33020" dir="3180000" algn="ctr">
                <a:srgbClr val="000000">
                  <a:alpha val="30000"/>
                </a:srgbClr>
              </a:outerShdw>
            </a:effectLst>
          </p:spPr>
          <p:txBody>
            <a:bodyPr anchor="ctr"/>
            <a:lstStyle/>
            <a:p>
              <a:pPr algn="ctr"/>
              <a:endParaRPr lang="zh-CN" altLang="zh-CN">
                <a:solidFill>
                  <a:srgbClr val="FFFFFF"/>
                </a:solidFill>
              </a:endParaRPr>
            </a:p>
          </p:txBody>
        </p:sp>
      </p:grpSp>
      <p:sp>
        <p:nvSpPr>
          <p:cNvPr id="56" name="矩形 119"/>
          <p:cNvSpPr>
            <a:spLocks noChangeArrowheads="1"/>
          </p:cNvSpPr>
          <p:nvPr/>
        </p:nvSpPr>
        <p:spPr bwMode="auto">
          <a:xfrm>
            <a:off x="4961995" y="1896290"/>
            <a:ext cx="677957" cy="395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6300" tIns="28150" rIns="56300" bIns="28150">
            <a:spAutoFit/>
          </a:bodyPr>
          <a:lstStyle/>
          <a:p>
            <a:pPr algn="ctr"/>
            <a:r>
              <a:rPr lang="zh-CN" altLang="en-US" sz="1100" b="1" dirty="0">
                <a:solidFill>
                  <a:schemeClr val="bg1"/>
                </a:solidFill>
                <a:latin typeface="Calibri" panose="020F0502020204030204" pitchFamily="34" charset="0"/>
                <a:ea typeface="微软雅黑" panose="020B0503020204020204" charset="-122"/>
                <a:sym typeface="Calibri" panose="020F0502020204030204" pitchFamily="34" charset="0"/>
              </a:rPr>
              <a:t>完成的</a:t>
            </a:r>
            <a:endParaRPr lang="en-US" altLang="zh-CN" sz="1100" b="1" dirty="0">
              <a:solidFill>
                <a:schemeClr val="bg1"/>
              </a:solidFill>
              <a:latin typeface="Calibri" panose="020F0502020204030204" pitchFamily="34" charset="0"/>
              <a:ea typeface="微软雅黑" panose="020B0503020204020204" charset="-122"/>
              <a:sym typeface="Calibri" panose="020F0502020204030204" pitchFamily="34" charset="0"/>
            </a:endParaRPr>
          </a:p>
          <a:p>
            <a:pPr algn="ctr"/>
            <a:r>
              <a:rPr lang="zh-CN" altLang="en-US" sz="1100" b="1" dirty="0">
                <a:solidFill>
                  <a:schemeClr val="bg1"/>
                </a:solidFill>
                <a:latin typeface="Calibri" panose="020F0502020204030204" pitchFamily="34" charset="0"/>
                <a:ea typeface="微软雅黑" panose="020B0503020204020204" charset="-122"/>
                <a:sym typeface="Calibri" panose="020F0502020204030204" pitchFamily="34" charset="0"/>
              </a:rPr>
              <a:t>项目名称</a:t>
            </a:r>
          </a:p>
        </p:txBody>
      </p:sp>
      <p:grpSp>
        <p:nvGrpSpPr>
          <p:cNvPr id="57" name="组合 56"/>
          <p:cNvGrpSpPr/>
          <p:nvPr/>
        </p:nvGrpSpPr>
        <p:grpSpPr>
          <a:xfrm>
            <a:off x="6812520" y="2348988"/>
            <a:ext cx="784956" cy="1214010"/>
            <a:chOff x="8642553" y="3222299"/>
            <a:chExt cx="1272489" cy="1977284"/>
          </a:xfrm>
        </p:grpSpPr>
        <p:sp>
          <p:nvSpPr>
            <p:cNvPr id="58" name="直接连接符 88"/>
            <p:cNvSpPr>
              <a:spLocks noChangeShapeType="1"/>
            </p:cNvSpPr>
            <p:nvPr/>
          </p:nvSpPr>
          <p:spPr bwMode="auto">
            <a:xfrm flipV="1">
              <a:off x="9285939" y="4017097"/>
              <a:ext cx="1" cy="1182486"/>
            </a:xfrm>
            <a:prstGeom prst="line">
              <a:avLst/>
            </a:prstGeom>
            <a:ln>
              <a:solidFill>
                <a:srgbClr val="0070C0"/>
              </a:solidFill>
            </a:ln>
          </p:spPr>
          <p:style>
            <a:lnRef idx="2">
              <a:schemeClr val="dk1"/>
            </a:lnRef>
            <a:fillRef idx="0">
              <a:schemeClr val="dk1"/>
            </a:fillRef>
            <a:effectRef idx="1">
              <a:schemeClr val="dk1"/>
            </a:effectRef>
            <a:fontRef idx="minor">
              <a:schemeClr val="tx1"/>
            </a:fontRef>
          </p:style>
          <p:txBody>
            <a:bodyPr/>
            <a:lstStyle/>
            <a:p>
              <a:endParaRPr lang="zh-CN" altLang="en-US">
                <a:solidFill>
                  <a:schemeClr val="bg1"/>
                </a:solidFill>
              </a:endParaRPr>
            </a:p>
          </p:txBody>
        </p:sp>
        <p:sp>
          <p:nvSpPr>
            <p:cNvPr id="59" name="椭圆 92"/>
            <p:cNvSpPr>
              <a:spLocks noChangeArrowheads="1"/>
            </p:cNvSpPr>
            <p:nvPr/>
          </p:nvSpPr>
          <p:spPr bwMode="auto">
            <a:xfrm>
              <a:off x="8642553" y="3222299"/>
              <a:ext cx="1272489" cy="1271587"/>
            </a:xfrm>
            <a:prstGeom prst="ellipse">
              <a:avLst/>
            </a:prstGeom>
            <a:solidFill>
              <a:srgbClr val="0070C0"/>
            </a:solidFill>
            <a:ln w="38100" cap="flat" cmpd="sng">
              <a:noFill/>
              <a:bevel/>
            </a:ln>
            <a:effectLst>
              <a:outerShdw blurRad="57785" dist="33020" dir="3180000" algn="ctr">
                <a:srgbClr val="000000">
                  <a:alpha val="30000"/>
                </a:srgbClr>
              </a:outerShdw>
            </a:effectLst>
          </p:spPr>
          <p:txBody>
            <a:bodyPr anchor="ctr"/>
            <a:lstStyle/>
            <a:p>
              <a:pPr algn="ctr"/>
              <a:endParaRPr lang="zh-CN" altLang="zh-CN">
                <a:solidFill>
                  <a:schemeClr val="bg1"/>
                </a:solidFill>
              </a:endParaRPr>
            </a:p>
          </p:txBody>
        </p:sp>
      </p:grpSp>
      <p:sp>
        <p:nvSpPr>
          <p:cNvPr id="60" name="矩形 120"/>
          <p:cNvSpPr>
            <a:spLocks noChangeArrowheads="1"/>
          </p:cNvSpPr>
          <p:nvPr/>
        </p:nvSpPr>
        <p:spPr bwMode="auto">
          <a:xfrm>
            <a:off x="6872678" y="2520597"/>
            <a:ext cx="677957" cy="395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6300" tIns="28150" rIns="56300" bIns="28150">
            <a:spAutoFit/>
          </a:bodyPr>
          <a:lstStyle/>
          <a:p>
            <a:pPr algn="ctr"/>
            <a:r>
              <a:rPr lang="zh-CN" altLang="en-US" sz="1100" b="1" dirty="0">
                <a:solidFill>
                  <a:schemeClr val="bg1"/>
                </a:solidFill>
                <a:latin typeface="Calibri" panose="020F0502020204030204" pitchFamily="34" charset="0"/>
                <a:ea typeface="微软雅黑" panose="020B0503020204020204" charset="-122"/>
                <a:sym typeface="Calibri" panose="020F0502020204030204" pitchFamily="34" charset="0"/>
              </a:rPr>
              <a:t>完成的</a:t>
            </a:r>
            <a:endParaRPr lang="en-US" altLang="zh-CN" sz="1100" b="1" dirty="0">
              <a:solidFill>
                <a:schemeClr val="bg1"/>
              </a:solidFill>
              <a:latin typeface="Calibri" panose="020F0502020204030204" pitchFamily="34" charset="0"/>
              <a:ea typeface="微软雅黑" panose="020B0503020204020204" charset="-122"/>
              <a:sym typeface="Calibri" panose="020F0502020204030204" pitchFamily="34" charset="0"/>
            </a:endParaRPr>
          </a:p>
          <a:p>
            <a:pPr algn="ctr"/>
            <a:r>
              <a:rPr lang="zh-CN" altLang="en-US" sz="1100" b="1" dirty="0">
                <a:solidFill>
                  <a:schemeClr val="bg1"/>
                </a:solidFill>
                <a:latin typeface="Calibri" panose="020F0502020204030204" pitchFamily="34" charset="0"/>
                <a:ea typeface="微软雅黑" panose="020B0503020204020204" charset="-122"/>
                <a:sym typeface="Calibri" panose="020F0502020204030204" pitchFamily="34" charset="0"/>
              </a:rPr>
              <a:t>项目名称</a:t>
            </a:r>
          </a:p>
        </p:txBody>
      </p:sp>
      <p:sp>
        <p:nvSpPr>
          <p:cNvPr id="61" name="矩形 60"/>
          <p:cNvSpPr/>
          <p:nvPr/>
        </p:nvSpPr>
        <p:spPr>
          <a:xfrm>
            <a:off x="353328" y="1785234"/>
            <a:ext cx="2736495" cy="1829643"/>
          </a:xfrm>
          <a:prstGeom prst="rect">
            <a:avLst/>
          </a:prstGeom>
        </p:spPr>
        <p:txBody>
          <a:bodyPr wrap="square" lIns="56300" tIns="28150" rIns="56300" bIns="28150">
            <a:spAutoFit/>
          </a:bodyPr>
          <a:lstStyle/>
          <a:p>
            <a:pPr algn="just">
              <a:lnSpc>
                <a:spcPct val="120000"/>
              </a:lnSpc>
            </a:pPr>
            <a:r>
              <a:rPr lang="zh-CN" altLang="en-US" sz="1200" dirty="0">
                <a:latin typeface="微软雅黑" panose="020B0503020204020204" charset="-122"/>
                <a:ea typeface="微软雅黑" panose="020B0503020204020204" charset="-122"/>
              </a:rPr>
              <a:t>此处输入您的文本，或者复制您的文本粘贴到此处</a:t>
            </a:r>
            <a:r>
              <a:rPr lang="en-US" altLang="zh-CN" sz="1200" dirty="0">
                <a:latin typeface="微软雅黑" panose="020B0503020204020204" charset="-122"/>
                <a:ea typeface="微软雅黑" panose="020B0503020204020204" charset="-122"/>
              </a:rPr>
              <a:t>.</a:t>
            </a:r>
            <a:r>
              <a:rPr lang="zh-CN" altLang="en-US" sz="1200" dirty="0">
                <a:latin typeface="微软雅黑" panose="020B0503020204020204" charset="-122"/>
                <a:ea typeface="微软雅黑" panose="020B0503020204020204" charset="-122"/>
              </a:rPr>
              <a:t>此处输入您的文本，或者复制您的文本粘贴到此处</a:t>
            </a:r>
            <a:r>
              <a:rPr lang="en-US" altLang="zh-CN" sz="1200" dirty="0">
                <a:latin typeface="微软雅黑" panose="020B0503020204020204" charset="-122"/>
                <a:ea typeface="微软雅黑" panose="020B0503020204020204" charset="-122"/>
              </a:rPr>
              <a:t>.</a:t>
            </a:r>
            <a:r>
              <a:rPr lang="zh-CN" altLang="en-US" sz="1200" dirty="0">
                <a:latin typeface="微软雅黑" panose="020B0503020204020204" charset="-122"/>
                <a:ea typeface="微软雅黑" panose="020B0503020204020204" charset="-122"/>
              </a:rPr>
              <a:t>此处输入您的文本</a:t>
            </a:r>
            <a:r>
              <a:rPr lang="en-US" altLang="zh-CN" sz="1200" dirty="0">
                <a:latin typeface="微软雅黑" panose="020B0503020204020204" charset="-122"/>
                <a:ea typeface="微软雅黑" panose="020B0503020204020204" charset="-122"/>
              </a:rPr>
              <a:t>.</a:t>
            </a:r>
          </a:p>
          <a:p>
            <a:pPr algn="just">
              <a:lnSpc>
                <a:spcPct val="120000"/>
              </a:lnSpc>
            </a:pPr>
            <a:r>
              <a:rPr lang="zh-CN" altLang="en-US" sz="1200" dirty="0">
                <a:latin typeface="微软雅黑" panose="020B0503020204020204" charset="-122"/>
                <a:ea typeface="微软雅黑" panose="020B0503020204020204" charset="-122"/>
              </a:rPr>
              <a:t>此处输入您的文本，或者复制您的文本粘贴到此处</a:t>
            </a:r>
            <a:r>
              <a:rPr lang="en-US" altLang="zh-CN" sz="1200" dirty="0">
                <a:latin typeface="微软雅黑" panose="020B0503020204020204" charset="-122"/>
                <a:ea typeface="微软雅黑" panose="020B0503020204020204" charset="-122"/>
              </a:rPr>
              <a:t>.</a:t>
            </a:r>
            <a:r>
              <a:rPr lang="zh-CN" altLang="en-US" sz="1200" dirty="0">
                <a:latin typeface="微软雅黑" panose="020B0503020204020204" charset="-122"/>
                <a:ea typeface="微软雅黑" panose="020B0503020204020204" charset="-122"/>
              </a:rPr>
              <a:t>此处输入您的文本，或者复制您的文本粘贴到此处</a:t>
            </a:r>
            <a:r>
              <a:rPr lang="en-US" altLang="zh-CN" sz="1200" dirty="0">
                <a:latin typeface="微软雅黑" panose="020B0503020204020204" charset="-122"/>
                <a:ea typeface="微软雅黑" panose="020B0503020204020204" charset="-122"/>
              </a:rPr>
              <a:t>.</a:t>
            </a:r>
            <a:r>
              <a:rPr lang="zh-CN" altLang="en-US" sz="1200" dirty="0">
                <a:latin typeface="微软雅黑" panose="020B0503020204020204" charset="-122"/>
                <a:ea typeface="微软雅黑" panose="020B0503020204020204" charset="-122"/>
              </a:rPr>
              <a:t>此处输入您的文本</a:t>
            </a:r>
            <a:r>
              <a:rPr lang="en-US" altLang="zh-CN" sz="1200" dirty="0">
                <a:latin typeface="微软雅黑" panose="020B0503020204020204" charset="-122"/>
                <a:ea typeface="微软雅黑" panose="020B0503020204020204" charset="-122"/>
              </a:rPr>
              <a:t>.</a:t>
            </a:r>
            <a:endParaRPr lang="zh-CN" altLang="en-US" sz="1200" dirty="0">
              <a:latin typeface="微软雅黑" panose="020B0503020204020204" charset="-122"/>
              <a:ea typeface="微软雅黑" panose="020B0503020204020204" charset="-122"/>
            </a:endParaRPr>
          </a:p>
        </p:txBody>
      </p:sp>
      <p:sp>
        <p:nvSpPr>
          <p:cNvPr id="62" name="矩形 61"/>
          <p:cNvSpPr/>
          <p:nvPr/>
        </p:nvSpPr>
        <p:spPr>
          <a:xfrm>
            <a:off x="353328" y="1203598"/>
            <a:ext cx="2726293" cy="3325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56300" tIns="28150" rIns="56300" bIns="28150" rtlCol="0" anchor="ctr"/>
          <a:lstStyle/>
          <a:p>
            <a:pPr algn="ctr"/>
            <a:endParaRPr lang="zh-CN" altLang="en-US"/>
          </a:p>
        </p:txBody>
      </p:sp>
      <p:sp>
        <p:nvSpPr>
          <p:cNvPr id="63" name="TextBox 62"/>
          <p:cNvSpPr txBox="1"/>
          <p:nvPr/>
        </p:nvSpPr>
        <p:spPr>
          <a:xfrm>
            <a:off x="510578" y="1203598"/>
            <a:ext cx="2500839" cy="333849"/>
          </a:xfrm>
          <a:prstGeom prst="rect">
            <a:avLst/>
          </a:prstGeom>
          <a:noFill/>
        </p:spPr>
        <p:txBody>
          <a:bodyPr wrap="square" lIns="56300" tIns="28150" rIns="56300" bIns="28150" rtlCol="0">
            <a:spAutoFit/>
          </a:bodyPr>
          <a:lstStyle/>
          <a:p>
            <a:r>
              <a:rPr lang="zh-CN" altLang="en-US" b="1" dirty="0">
                <a:solidFill>
                  <a:schemeClr val="bg1"/>
                </a:solidFill>
                <a:latin typeface="微软雅黑" panose="020B0503020204020204" charset="-122"/>
                <a:ea typeface="微软雅黑" panose="020B0503020204020204" charset="-122"/>
              </a:rPr>
              <a:t>点击输入项目重要内容</a:t>
            </a:r>
          </a:p>
        </p:txBody>
      </p:sp>
    </p:spTree>
  </p:cSld>
  <p:clrMapOvr>
    <a:masterClrMapping/>
  </p:clrMapOvr>
  <p:transition spd="slow" advTm="1000">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500" fill="hold"/>
                                        <p:tgtEl>
                                          <p:spTgt spid="62"/>
                                        </p:tgtEl>
                                        <p:attrNameLst>
                                          <p:attrName>ppt_x</p:attrName>
                                        </p:attrNameLst>
                                      </p:cBhvr>
                                      <p:tavLst>
                                        <p:tav tm="0">
                                          <p:val>
                                            <p:strVal val="0-#ppt_w/2"/>
                                          </p:val>
                                        </p:tav>
                                        <p:tav tm="100000">
                                          <p:val>
                                            <p:strVal val="#ppt_x"/>
                                          </p:val>
                                        </p:tav>
                                      </p:tavLst>
                                    </p:anim>
                                    <p:anim calcmode="lin" valueType="num">
                                      <p:cBhvr additive="base">
                                        <p:cTn id="8" dur="50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1" presetClass="entr" presetSubtype="0" fill="hold" grpId="0" nodeType="clickEffect">
                                  <p:stCondLst>
                                    <p:cond delay="0"/>
                                  </p:stCondLst>
                                  <p:iterate type="lt">
                                    <p:tmPct val="10000"/>
                                  </p:iterate>
                                  <p:childTnLst>
                                    <p:set>
                                      <p:cBhvr>
                                        <p:cTn id="12" dur="1" fill="hold">
                                          <p:stCondLst>
                                            <p:cond delay="0"/>
                                          </p:stCondLst>
                                        </p:cTn>
                                        <p:tgtEl>
                                          <p:spTgt spid="63"/>
                                        </p:tgtEl>
                                        <p:attrNameLst>
                                          <p:attrName>style.visibility</p:attrName>
                                        </p:attrNameLst>
                                      </p:cBhvr>
                                      <p:to>
                                        <p:strVal val="visible"/>
                                      </p:to>
                                    </p:set>
                                    <p:anim calcmode="lin" valueType="num">
                                      <p:cBhvr>
                                        <p:cTn id="13" dur="500" fill="hold"/>
                                        <p:tgtEl>
                                          <p:spTgt spid="63"/>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63"/>
                                        </p:tgtEl>
                                        <p:attrNameLst>
                                          <p:attrName>ppt_y</p:attrName>
                                        </p:attrNameLst>
                                      </p:cBhvr>
                                      <p:tavLst>
                                        <p:tav tm="0">
                                          <p:val>
                                            <p:strVal val="#ppt_y"/>
                                          </p:val>
                                        </p:tav>
                                        <p:tav tm="100000">
                                          <p:val>
                                            <p:strVal val="#ppt_y"/>
                                          </p:val>
                                        </p:tav>
                                      </p:tavLst>
                                    </p:anim>
                                    <p:anim calcmode="lin" valueType="num">
                                      <p:cBhvr>
                                        <p:cTn id="15" dur="500" fill="hold"/>
                                        <p:tgtEl>
                                          <p:spTgt spid="63"/>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63"/>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63"/>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1000"/>
                                        <p:tgtEl>
                                          <p:spTgt spid="61"/>
                                        </p:tgtEl>
                                      </p:cBhvr>
                                    </p:animEffect>
                                    <p:anim calcmode="lin" valueType="num">
                                      <p:cBhvr>
                                        <p:cTn id="23" dur="1000" fill="hold"/>
                                        <p:tgtEl>
                                          <p:spTgt spid="61"/>
                                        </p:tgtEl>
                                        <p:attrNameLst>
                                          <p:attrName>ppt_x</p:attrName>
                                        </p:attrNameLst>
                                      </p:cBhvr>
                                      <p:tavLst>
                                        <p:tav tm="0">
                                          <p:val>
                                            <p:strVal val="#ppt_x"/>
                                          </p:val>
                                        </p:tav>
                                        <p:tav tm="100000">
                                          <p:val>
                                            <p:strVal val="#ppt_x"/>
                                          </p:val>
                                        </p:tav>
                                      </p:tavLst>
                                    </p:anim>
                                    <p:anim calcmode="lin" valueType="num">
                                      <p:cBhvr>
                                        <p:cTn id="24"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left)">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ipe(down)">
                                      <p:cBhvr>
                                        <p:cTn id="34" dur="500"/>
                                        <p:tgtEl>
                                          <p:spTgt spid="37"/>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40"/>
                                        </p:tgtEl>
                                        <p:attrNameLst>
                                          <p:attrName>style.visibility</p:attrName>
                                        </p:attrNameLst>
                                      </p:cBhvr>
                                      <p:to>
                                        <p:strVal val="visible"/>
                                      </p:to>
                                    </p:set>
                                    <p:anim calcmode="lin" valueType="num">
                                      <p:cBhvr>
                                        <p:cTn id="39" dur="500" fill="hold"/>
                                        <p:tgtEl>
                                          <p:spTgt spid="40"/>
                                        </p:tgtEl>
                                        <p:attrNameLst>
                                          <p:attrName>ppt_w</p:attrName>
                                        </p:attrNameLst>
                                      </p:cBhvr>
                                      <p:tavLst>
                                        <p:tav tm="0">
                                          <p:val>
                                            <p:fltVal val="0"/>
                                          </p:val>
                                        </p:tav>
                                        <p:tav tm="100000">
                                          <p:val>
                                            <p:strVal val="#ppt_w"/>
                                          </p:val>
                                        </p:tav>
                                      </p:tavLst>
                                    </p:anim>
                                    <p:anim calcmode="lin" valueType="num">
                                      <p:cBhvr>
                                        <p:cTn id="40" dur="500" fill="hold"/>
                                        <p:tgtEl>
                                          <p:spTgt spid="40"/>
                                        </p:tgtEl>
                                        <p:attrNameLst>
                                          <p:attrName>ppt_h</p:attrName>
                                        </p:attrNameLst>
                                      </p:cBhvr>
                                      <p:tavLst>
                                        <p:tav tm="0">
                                          <p:val>
                                            <p:fltVal val="0"/>
                                          </p:val>
                                        </p:tav>
                                        <p:tav tm="100000">
                                          <p:val>
                                            <p:strVal val="#ppt_h"/>
                                          </p:val>
                                        </p:tav>
                                      </p:tavLst>
                                    </p:anim>
                                    <p:animEffect transition="in" filter="fade">
                                      <p:cBhvr>
                                        <p:cTn id="41" dur="500"/>
                                        <p:tgtEl>
                                          <p:spTgt spid="4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wipe(down)">
                                      <p:cBhvr>
                                        <p:cTn id="46" dur="500"/>
                                        <p:tgtEl>
                                          <p:spTgt spid="33"/>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grpId="0" nodeType="clickEffect">
                                  <p:stCondLst>
                                    <p:cond delay="0"/>
                                  </p:stCondLst>
                                  <p:childTnLst>
                                    <p:set>
                                      <p:cBhvr>
                                        <p:cTn id="50" dur="1" fill="hold">
                                          <p:stCondLst>
                                            <p:cond delay="0"/>
                                          </p:stCondLst>
                                        </p:cTn>
                                        <p:tgtEl>
                                          <p:spTgt spid="36"/>
                                        </p:tgtEl>
                                        <p:attrNameLst>
                                          <p:attrName>style.visibility</p:attrName>
                                        </p:attrNameLst>
                                      </p:cBhvr>
                                      <p:to>
                                        <p:strVal val="visible"/>
                                      </p:to>
                                    </p:set>
                                    <p:anim calcmode="lin" valueType="num">
                                      <p:cBhvr>
                                        <p:cTn id="51" dur="500" fill="hold"/>
                                        <p:tgtEl>
                                          <p:spTgt spid="36"/>
                                        </p:tgtEl>
                                        <p:attrNameLst>
                                          <p:attrName>ppt_w</p:attrName>
                                        </p:attrNameLst>
                                      </p:cBhvr>
                                      <p:tavLst>
                                        <p:tav tm="0">
                                          <p:val>
                                            <p:fltVal val="0"/>
                                          </p:val>
                                        </p:tav>
                                        <p:tav tm="100000">
                                          <p:val>
                                            <p:strVal val="#ppt_w"/>
                                          </p:val>
                                        </p:tav>
                                      </p:tavLst>
                                    </p:anim>
                                    <p:anim calcmode="lin" valueType="num">
                                      <p:cBhvr>
                                        <p:cTn id="52" dur="500" fill="hold"/>
                                        <p:tgtEl>
                                          <p:spTgt spid="36"/>
                                        </p:tgtEl>
                                        <p:attrNameLst>
                                          <p:attrName>ppt_h</p:attrName>
                                        </p:attrNameLst>
                                      </p:cBhvr>
                                      <p:tavLst>
                                        <p:tav tm="0">
                                          <p:val>
                                            <p:fltVal val="0"/>
                                          </p:val>
                                        </p:tav>
                                        <p:tav tm="100000">
                                          <p:val>
                                            <p:strVal val="#ppt_h"/>
                                          </p:val>
                                        </p:tav>
                                      </p:tavLst>
                                    </p:anim>
                                    <p:animEffect transition="in" filter="fade">
                                      <p:cBhvr>
                                        <p:cTn id="53" dur="500"/>
                                        <p:tgtEl>
                                          <p:spTgt spid="36"/>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wipe(down)">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56"/>
                                        </p:tgtEl>
                                        <p:attrNameLst>
                                          <p:attrName>style.visibility</p:attrName>
                                        </p:attrNameLst>
                                      </p:cBhvr>
                                      <p:to>
                                        <p:strVal val="visible"/>
                                      </p:to>
                                    </p:set>
                                    <p:anim calcmode="lin" valueType="num">
                                      <p:cBhvr>
                                        <p:cTn id="63" dur="500" fill="hold"/>
                                        <p:tgtEl>
                                          <p:spTgt spid="56"/>
                                        </p:tgtEl>
                                        <p:attrNameLst>
                                          <p:attrName>ppt_w</p:attrName>
                                        </p:attrNameLst>
                                      </p:cBhvr>
                                      <p:tavLst>
                                        <p:tav tm="0">
                                          <p:val>
                                            <p:fltVal val="0"/>
                                          </p:val>
                                        </p:tav>
                                        <p:tav tm="100000">
                                          <p:val>
                                            <p:strVal val="#ppt_w"/>
                                          </p:val>
                                        </p:tav>
                                      </p:tavLst>
                                    </p:anim>
                                    <p:anim calcmode="lin" valueType="num">
                                      <p:cBhvr>
                                        <p:cTn id="64" dur="500" fill="hold"/>
                                        <p:tgtEl>
                                          <p:spTgt spid="56"/>
                                        </p:tgtEl>
                                        <p:attrNameLst>
                                          <p:attrName>ppt_h</p:attrName>
                                        </p:attrNameLst>
                                      </p:cBhvr>
                                      <p:tavLst>
                                        <p:tav tm="0">
                                          <p:val>
                                            <p:fltVal val="0"/>
                                          </p:val>
                                        </p:tav>
                                        <p:tav tm="100000">
                                          <p:val>
                                            <p:strVal val="#ppt_h"/>
                                          </p:val>
                                        </p:tav>
                                      </p:tavLst>
                                    </p:anim>
                                    <p:animEffect transition="in" filter="fade">
                                      <p:cBhvr>
                                        <p:cTn id="65" dur="500"/>
                                        <p:tgtEl>
                                          <p:spTgt spid="56"/>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wipe(down)">
                                      <p:cBhvr>
                                        <p:cTn id="70" dur="500"/>
                                        <p:tgtEl>
                                          <p:spTgt spid="41"/>
                                        </p:tgtEl>
                                      </p:cBhvr>
                                    </p:animEffect>
                                  </p:childTnLst>
                                </p:cTn>
                              </p:par>
                            </p:childTnLst>
                          </p:cTn>
                        </p:par>
                      </p:childTnLst>
                    </p:cTn>
                  </p:par>
                  <p:par>
                    <p:cTn id="71" fill="hold">
                      <p:stCondLst>
                        <p:cond delay="indefinite"/>
                      </p:stCondLst>
                      <p:childTnLst>
                        <p:par>
                          <p:cTn id="72" fill="hold">
                            <p:stCondLst>
                              <p:cond delay="0"/>
                            </p:stCondLst>
                            <p:childTnLst>
                              <p:par>
                                <p:cTn id="73" presetID="53" presetClass="entr" presetSubtype="16" fill="hold" grpId="0" nodeType="clickEffect">
                                  <p:stCondLst>
                                    <p:cond delay="0"/>
                                  </p:stCondLst>
                                  <p:childTnLst>
                                    <p:set>
                                      <p:cBhvr>
                                        <p:cTn id="74" dur="1" fill="hold">
                                          <p:stCondLst>
                                            <p:cond delay="0"/>
                                          </p:stCondLst>
                                        </p:cTn>
                                        <p:tgtEl>
                                          <p:spTgt spid="44"/>
                                        </p:tgtEl>
                                        <p:attrNameLst>
                                          <p:attrName>style.visibility</p:attrName>
                                        </p:attrNameLst>
                                      </p:cBhvr>
                                      <p:to>
                                        <p:strVal val="visible"/>
                                      </p:to>
                                    </p:set>
                                    <p:anim calcmode="lin" valueType="num">
                                      <p:cBhvr>
                                        <p:cTn id="75" dur="500" fill="hold"/>
                                        <p:tgtEl>
                                          <p:spTgt spid="44"/>
                                        </p:tgtEl>
                                        <p:attrNameLst>
                                          <p:attrName>ppt_w</p:attrName>
                                        </p:attrNameLst>
                                      </p:cBhvr>
                                      <p:tavLst>
                                        <p:tav tm="0">
                                          <p:val>
                                            <p:fltVal val="0"/>
                                          </p:val>
                                        </p:tav>
                                        <p:tav tm="100000">
                                          <p:val>
                                            <p:strVal val="#ppt_w"/>
                                          </p:val>
                                        </p:tav>
                                      </p:tavLst>
                                    </p:anim>
                                    <p:anim calcmode="lin" valueType="num">
                                      <p:cBhvr>
                                        <p:cTn id="76" dur="500" fill="hold"/>
                                        <p:tgtEl>
                                          <p:spTgt spid="44"/>
                                        </p:tgtEl>
                                        <p:attrNameLst>
                                          <p:attrName>ppt_h</p:attrName>
                                        </p:attrNameLst>
                                      </p:cBhvr>
                                      <p:tavLst>
                                        <p:tav tm="0">
                                          <p:val>
                                            <p:fltVal val="0"/>
                                          </p:val>
                                        </p:tav>
                                        <p:tav tm="100000">
                                          <p:val>
                                            <p:strVal val="#ppt_h"/>
                                          </p:val>
                                        </p:tav>
                                      </p:tavLst>
                                    </p:anim>
                                    <p:animEffect transition="in" filter="fade">
                                      <p:cBhvr>
                                        <p:cTn id="77" dur="5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nodeType="clickEffect">
                                  <p:stCondLst>
                                    <p:cond delay="0"/>
                                  </p:stCondLst>
                                  <p:childTnLst>
                                    <p:set>
                                      <p:cBhvr>
                                        <p:cTn id="81" dur="1" fill="hold">
                                          <p:stCondLst>
                                            <p:cond delay="0"/>
                                          </p:stCondLst>
                                        </p:cTn>
                                        <p:tgtEl>
                                          <p:spTgt spid="49"/>
                                        </p:tgtEl>
                                        <p:attrNameLst>
                                          <p:attrName>style.visibility</p:attrName>
                                        </p:attrNameLst>
                                      </p:cBhvr>
                                      <p:to>
                                        <p:strVal val="visible"/>
                                      </p:to>
                                    </p:set>
                                    <p:animEffect transition="in" filter="wipe(down)">
                                      <p:cBhvr>
                                        <p:cTn id="82" dur="500"/>
                                        <p:tgtEl>
                                          <p:spTgt spid="49"/>
                                        </p:tgtEl>
                                      </p:cBhvr>
                                    </p:animEffect>
                                  </p:childTnLst>
                                </p:cTn>
                              </p:par>
                            </p:childTnLst>
                          </p:cTn>
                        </p:par>
                      </p:childTnLst>
                    </p:cTn>
                  </p:par>
                  <p:par>
                    <p:cTn id="83" fill="hold">
                      <p:stCondLst>
                        <p:cond delay="indefinite"/>
                      </p:stCondLst>
                      <p:childTnLst>
                        <p:par>
                          <p:cTn id="84" fill="hold">
                            <p:stCondLst>
                              <p:cond delay="0"/>
                            </p:stCondLst>
                            <p:childTnLst>
                              <p:par>
                                <p:cTn id="85" presetID="53" presetClass="entr" presetSubtype="16" fill="hold" grpId="0" nodeType="clickEffect">
                                  <p:stCondLst>
                                    <p:cond delay="0"/>
                                  </p:stCondLst>
                                  <p:childTnLst>
                                    <p:set>
                                      <p:cBhvr>
                                        <p:cTn id="86" dur="1" fill="hold">
                                          <p:stCondLst>
                                            <p:cond delay="0"/>
                                          </p:stCondLst>
                                        </p:cTn>
                                        <p:tgtEl>
                                          <p:spTgt spid="52"/>
                                        </p:tgtEl>
                                        <p:attrNameLst>
                                          <p:attrName>style.visibility</p:attrName>
                                        </p:attrNameLst>
                                      </p:cBhvr>
                                      <p:to>
                                        <p:strVal val="visible"/>
                                      </p:to>
                                    </p:set>
                                    <p:anim calcmode="lin" valueType="num">
                                      <p:cBhvr>
                                        <p:cTn id="87" dur="500" fill="hold"/>
                                        <p:tgtEl>
                                          <p:spTgt spid="52"/>
                                        </p:tgtEl>
                                        <p:attrNameLst>
                                          <p:attrName>ppt_w</p:attrName>
                                        </p:attrNameLst>
                                      </p:cBhvr>
                                      <p:tavLst>
                                        <p:tav tm="0">
                                          <p:val>
                                            <p:fltVal val="0"/>
                                          </p:val>
                                        </p:tav>
                                        <p:tav tm="100000">
                                          <p:val>
                                            <p:strVal val="#ppt_w"/>
                                          </p:val>
                                        </p:tav>
                                      </p:tavLst>
                                    </p:anim>
                                    <p:anim calcmode="lin" valueType="num">
                                      <p:cBhvr>
                                        <p:cTn id="88" dur="500" fill="hold"/>
                                        <p:tgtEl>
                                          <p:spTgt spid="52"/>
                                        </p:tgtEl>
                                        <p:attrNameLst>
                                          <p:attrName>ppt_h</p:attrName>
                                        </p:attrNameLst>
                                      </p:cBhvr>
                                      <p:tavLst>
                                        <p:tav tm="0">
                                          <p:val>
                                            <p:fltVal val="0"/>
                                          </p:val>
                                        </p:tav>
                                        <p:tav tm="100000">
                                          <p:val>
                                            <p:strVal val="#ppt_h"/>
                                          </p:val>
                                        </p:tav>
                                      </p:tavLst>
                                    </p:anim>
                                    <p:animEffect transition="in" filter="fade">
                                      <p:cBhvr>
                                        <p:cTn id="89" dur="500"/>
                                        <p:tgtEl>
                                          <p:spTgt spid="52"/>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nodeType="clickEffect">
                                  <p:stCondLst>
                                    <p:cond delay="0"/>
                                  </p:stCondLst>
                                  <p:childTnLst>
                                    <p:set>
                                      <p:cBhvr>
                                        <p:cTn id="93" dur="1" fill="hold">
                                          <p:stCondLst>
                                            <p:cond delay="0"/>
                                          </p:stCondLst>
                                        </p:cTn>
                                        <p:tgtEl>
                                          <p:spTgt spid="57"/>
                                        </p:tgtEl>
                                        <p:attrNameLst>
                                          <p:attrName>style.visibility</p:attrName>
                                        </p:attrNameLst>
                                      </p:cBhvr>
                                      <p:to>
                                        <p:strVal val="visible"/>
                                      </p:to>
                                    </p:set>
                                    <p:animEffect transition="in" filter="wipe(down)">
                                      <p:cBhvr>
                                        <p:cTn id="94" dur="500"/>
                                        <p:tgtEl>
                                          <p:spTgt spid="57"/>
                                        </p:tgtEl>
                                      </p:cBhvr>
                                    </p:animEffect>
                                  </p:childTnLst>
                                </p:cTn>
                              </p:par>
                            </p:childTnLst>
                          </p:cTn>
                        </p:par>
                      </p:childTnLst>
                    </p:cTn>
                  </p:par>
                  <p:par>
                    <p:cTn id="95" fill="hold">
                      <p:stCondLst>
                        <p:cond delay="indefinite"/>
                      </p:stCondLst>
                      <p:childTnLst>
                        <p:par>
                          <p:cTn id="96" fill="hold">
                            <p:stCondLst>
                              <p:cond delay="0"/>
                            </p:stCondLst>
                            <p:childTnLst>
                              <p:par>
                                <p:cTn id="97" presetID="53" presetClass="entr" presetSubtype="16" fill="hold" grpId="0" nodeType="clickEffect">
                                  <p:stCondLst>
                                    <p:cond delay="0"/>
                                  </p:stCondLst>
                                  <p:childTnLst>
                                    <p:set>
                                      <p:cBhvr>
                                        <p:cTn id="98" dur="1" fill="hold">
                                          <p:stCondLst>
                                            <p:cond delay="0"/>
                                          </p:stCondLst>
                                        </p:cTn>
                                        <p:tgtEl>
                                          <p:spTgt spid="60"/>
                                        </p:tgtEl>
                                        <p:attrNameLst>
                                          <p:attrName>style.visibility</p:attrName>
                                        </p:attrNameLst>
                                      </p:cBhvr>
                                      <p:to>
                                        <p:strVal val="visible"/>
                                      </p:to>
                                    </p:set>
                                    <p:anim calcmode="lin" valueType="num">
                                      <p:cBhvr>
                                        <p:cTn id="99" dur="500" fill="hold"/>
                                        <p:tgtEl>
                                          <p:spTgt spid="60"/>
                                        </p:tgtEl>
                                        <p:attrNameLst>
                                          <p:attrName>ppt_w</p:attrName>
                                        </p:attrNameLst>
                                      </p:cBhvr>
                                      <p:tavLst>
                                        <p:tav tm="0">
                                          <p:val>
                                            <p:fltVal val="0"/>
                                          </p:val>
                                        </p:tav>
                                        <p:tav tm="100000">
                                          <p:val>
                                            <p:strVal val="#ppt_w"/>
                                          </p:val>
                                        </p:tav>
                                      </p:tavLst>
                                    </p:anim>
                                    <p:anim calcmode="lin" valueType="num">
                                      <p:cBhvr>
                                        <p:cTn id="100" dur="500" fill="hold"/>
                                        <p:tgtEl>
                                          <p:spTgt spid="60"/>
                                        </p:tgtEl>
                                        <p:attrNameLst>
                                          <p:attrName>ppt_h</p:attrName>
                                        </p:attrNameLst>
                                      </p:cBhvr>
                                      <p:tavLst>
                                        <p:tav tm="0">
                                          <p:val>
                                            <p:fltVal val="0"/>
                                          </p:val>
                                        </p:tav>
                                        <p:tav tm="100000">
                                          <p:val>
                                            <p:strVal val="#ppt_h"/>
                                          </p:val>
                                        </p:tav>
                                      </p:tavLst>
                                    </p:anim>
                                    <p:animEffect transition="in" filter="fade">
                                      <p:cBhvr>
                                        <p:cTn id="101" dur="500"/>
                                        <p:tgtEl>
                                          <p:spTgt spid="60"/>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4" fill="hold" nodeType="clickEffect">
                                  <p:stCondLst>
                                    <p:cond delay="0"/>
                                  </p:stCondLst>
                                  <p:childTnLst>
                                    <p:set>
                                      <p:cBhvr>
                                        <p:cTn id="105" dur="1" fill="hold">
                                          <p:stCondLst>
                                            <p:cond delay="0"/>
                                          </p:stCondLst>
                                        </p:cTn>
                                        <p:tgtEl>
                                          <p:spTgt spid="45"/>
                                        </p:tgtEl>
                                        <p:attrNameLst>
                                          <p:attrName>style.visibility</p:attrName>
                                        </p:attrNameLst>
                                      </p:cBhvr>
                                      <p:to>
                                        <p:strVal val="visible"/>
                                      </p:to>
                                    </p:set>
                                    <p:animEffect transition="in" filter="wipe(down)">
                                      <p:cBhvr>
                                        <p:cTn id="106" dur="500"/>
                                        <p:tgtEl>
                                          <p:spTgt spid="45"/>
                                        </p:tgtEl>
                                      </p:cBhvr>
                                    </p:animEffect>
                                  </p:childTnLst>
                                </p:cTn>
                              </p:par>
                            </p:childTnLst>
                          </p:cTn>
                        </p:par>
                      </p:childTnLst>
                    </p:cTn>
                  </p:par>
                  <p:par>
                    <p:cTn id="107" fill="hold">
                      <p:stCondLst>
                        <p:cond delay="indefinite"/>
                      </p:stCondLst>
                      <p:childTnLst>
                        <p:par>
                          <p:cTn id="108" fill="hold">
                            <p:stCondLst>
                              <p:cond delay="0"/>
                            </p:stCondLst>
                            <p:childTnLst>
                              <p:par>
                                <p:cTn id="109" presetID="53" presetClass="entr" presetSubtype="16" fill="hold" grpId="0" nodeType="clickEffect">
                                  <p:stCondLst>
                                    <p:cond delay="0"/>
                                  </p:stCondLst>
                                  <p:childTnLst>
                                    <p:set>
                                      <p:cBhvr>
                                        <p:cTn id="110" dur="1" fill="hold">
                                          <p:stCondLst>
                                            <p:cond delay="0"/>
                                          </p:stCondLst>
                                        </p:cTn>
                                        <p:tgtEl>
                                          <p:spTgt spid="48"/>
                                        </p:tgtEl>
                                        <p:attrNameLst>
                                          <p:attrName>style.visibility</p:attrName>
                                        </p:attrNameLst>
                                      </p:cBhvr>
                                      <p:to>
                                        <p:strVal val="visible"/>
                                      </p:to>
                                    </p:set>
                                    <p:anim calcmode="lin" valueType="num">
                                      <p:cBhvr>
                                        <p:cTn id="111" dur="500" fill="hold"/>
                                        <p:tgtEl>
                                          <p:spTgt spid="48"/>
                                        </p:tgtEl>
                                        <p:attrNameLst>
                                          <p:attrName>ppt_w</p:attrName>
                                        </p:attrNameLst>
                                      </p:cBhvr>
                                      <p:tavLst>
                                        <p:tav tm="0">
                                          <p:val>
                                            <p:fltVal val="0"/>
                                          </p:val>
                                        </p:tav>
                                        <p:tav tm="100000">
                                          <p:val>
                                            <p:strVal val="#ppt_w"/>
                                          </p:val>
                                        </p:tav>
                                      </p:tavLst>
                                    </p:anim>
                                    <p:anim calcmode="lin" valueType="num">
                                      <p:cBhvr>
                                        <p:cTn id="112" dur="500" fill="hold"/>
                                        <p:tgtEl>
                                          <p:spTgt spid="48"/>
                                        </p:tgtEl>
                                        <p:attrNameLst>
                                          <p:attrName>ppt_h</p:attrName>
                                        </p:attrNameLst>
                                      </p:cBhvr>
                                      <p:tavLst>
                                        <p:tav tm="0">
                                          <p:val>
                                            <p:fltVal val="0"/>
                                          </p:val>
                                        </p:tav>
                                        <p:tav tm="100000">
                                          <p:val>
                                            <p:strVal val="#ppt_h"/>
                                          </p:val>
                                        </p:tav>
                                      </p:tavLst>
                                    </p:anim>
                                    <p:animEffect transition="in" filter="fade">
                                      <p:cBhvr>
                                        <p:cTn id="11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0" grpId="0"/>
      <p:bldP spid="44" grpId="0"/>
      <p:bldP spid="48" grpId="0"/>
      <p:bldP spid="52" grpId="0"/>
      <p:bldP spid="56" grpId="0"/>
      <p:bldP spid="60" grpId="0"/>
      <p:bldP spid="61" grpId="0"/>
      <p:bldP spid="62" grpId="0" animBg="1"/>
      <p:bldP spid="6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9592" y="189395"/>
            <a:ext cx="2088232" cy="338554"/>
          </a:xfrm>
          <a:prstGeom prst="rect">
            <a:avLst/>
          </a:prstGeom>
        </p:spPr>
        <p:txBody>
          <a:bodyPr wrap="square">
            <a:spAutoFit/>
          </a:bodyPr>
          <a:lstStyle/>
          <a:p>
            <a:r>
              <a:rPr lang="zh-CN" altLang="en-US" sz="1600" b="1" dirty="0" smtClean="0">
                <a:solidFill>
                  <a:schemeClr val="bg1"/>
                </a:solidFill>
                <a:ea typeface="微软雅黑" panose="020B0503020204020204" charset="-122"/>
              </a:rPr>
              <a:t>工 作 完 成 情 况</a:t>
            </a:r>
            <a:endParaRPr lang="zh-CN" altLang="en-US" sz="1600" b="1" dirty="0">
              <a:solidFill>
                <a:schemeClr val="bg1"/>
              </a:solidFill>
              <a:ea typeface="微软雅黑" panose="020B0503020204020204" charset="-122"/>
            </a:endParaRPr>
          </a:p>
        </p:txBody>
      </p:sp>
      <p:sp>
        <p:nvSpPr>
          <p:cNvPr id="3" name="圆角矩形 2"/>
          <p:cNvSpPr/>
          <p:nvPr/>
        </p:nvSpPr>
        <p:spPr>
          <a:xfrm>
            <a:off x="1180204" y="729982"/>
            <a:ext cx="6848180" cy="2795175"/>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nvGrpSpPr>
          <p:cNvPr id="4" name="组合 3"/>
          <p:cNvGrpSpPr/>
          <p:nvPr/>
        </p:nvGrpSpPr>
        <p:grpSpPr>
          <a:xfrm>
            <a:off x="1694356" y="2644000"/>
            <a:ext cx="908432" cy="1379288"/>
            <a:chOff x="1639295" y="2973600"/>
            <a:chExt cx="908432" cy="1379288"/>
          </a:xfrm>
        </p:grpSpPr>
        <p:sp>
          <p:nvSpPr>
            <p:cNvPr id="5" name="圆角矩形 4"/>
            <p:cNvSpPr/>
            <p:nvPr/>
          </p:nvSpPr>
          <p:spPr>
            <a:xfrm>
              <a:off x="1709175" y="2973600"/>
              <a:ext cx="788165" cy="1379288"/>
            </a:xfrm>
            <a:prstGeom prst="roundRect">
              <a:avLst/>
            </a:prstGeom>
            <a:solidFill>
              <a:srgbClr val="0070C0"/>
            </a:solidFill>
            <a:ln w="25400" cap="flat" cmpd="sng" algn="ctr">
              <a:solidFill>
                <a:srgbClr val="0070C0"/>
              </a:solidFill>
              <a:prstDash val="solid"/>
            </a:ln>
            <a:effectLst>
              <a:outerShdw blurRad="50800" dist="50800" dir="2700000" algn="tl" rotWithShape="0">
                <a:prstClr val="black">
                  <a:alpha val="27000"/>
                </a:prstClr>
              </a:outerShdw>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endParaRPr lang="en-US" sz="1400" kern="0">
                <a:solidFill>
                  <a:sysClr val="window" lastClr="FFFFFF"/>
                </a:solidFill>
                <a:latin typeface="Calibri" panose="020F0502020204030204"/>
              </a:endParaRPr>
            </a:p>
          </p:txBody>
        </p:sp>
        <p:sp>
          <p:nvSpPr>
            <p:cNvPr id="6" name="TextBox 30"/>
            <p:cNvSpPr txBox="1"/>
            <p:nvPr/>
          </p:nvSpPr>
          <p:spPr>
            <a:xfrm>
              <a:off x="1639295" y="3782235"/>
              <a:ext cx="908432" cy="3139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lnSpc>
                  <a:spcPct val="80000"/>
                </a:lnSpc>
                <a:defRPr/>
              </a:pPr>
              <a:r>
                <a:rPr lang="zh-CN" altLang="en-US" b="1" kern="0" dirty="0" smtClean="0">
                  <a:ln w="18415" cmpd="sng">
                    <a:noFill/>
                    <a:prstDash val="solid"/>
                  </a:ln>
                  <a:solidFill>
                    <a:sysClr val="window" lastClr="FFFFFF"/>
                  </a:solidFill>
                  <a:effectLst>
                    <a:outerShdw blurRad="50800" dist="38100" dir="5400000" algn="t" rotWithShape="0">
                      <a:prstClr val="black">
                        <a:alpha val="40000"/>
                      </a:prstClr>
                    </a:outerShdw>
                  </a:effectLst>
                  <a:latin typeface="Agency FB" panose="020B0503020202020204" pitchFamily="34" charset="0"/>
                  <a:ea typeface="微软雅黑" panose="020B0503020204020204" charset="-122"/>
                </a:rPr>
                <a:t>文本</a:t>
              </a:r>
              <a:endParaRPr lang="zh-CN" altLang="en-US" b="1" kern="0" dirty="0">
                <a:ln w="18415" cmpd="sng">
                  <a:noFill/>
                  <a:prstDash val="solid"/>
                </a:ln>
                <a:solidFill>
                  <a:sysClr val="window" lastClr="FFFFFF"/>
                </a:solidFill>
                <a:effectLst>
                  <a:outerShdw blurRad="50800" dist="38100" dir="5400000" algn="t" rotWithShape="0">
                    <a:prstClr val="black">
                      <a:alpha val="40000"/>
                    </a:prstClr>
                  </a:outerShdw>
                </a:effectLst>
                <a:latin typeface="Agency FB" panose="020B0503020202020204" pitchFamily="34" charset="0"/>
                <a:ea typeface="微软雅黑" panose="020B0503020204020204" charset="-122"/>
              </a:endParaRPr>
            </a:p>
          </p:txBody>
        </p:sp>
      </p:grpSp>
      <p:grpSp>
        <p:nvGrpSpPr>
          <p:cNvPr id="7" name="组合 6"/>
          <p:cNvGrpSpPr/>
          <p:nvPr/>
        </p:nvGrpSpPr>
        <p:grpSpPr>
          <a:xfrm>
            <a:off x="2685166" y="3136678"/>
            <a:ext cx="908432" cy="1379288"/>
            <a:chOff x="2630105" y="3466278"/>
            <a:chExt cx="908432" cy="1379288"/>
          </a:xfrm>
        </p:grpSpPr>
        <p:sp>
          <p:nvSpPr>
            <p:cNvPr id="8" name="圆角矩形 7"/>
            <p:cNvSpPr/>
            <p:nvPr/>
          </p:nvSpPr>
          <p:spPr>
            <a:xfrm>
              <a:off x="2694380" y="3466278"/>
              <a:ext cx="788165" cy="1379288"/>
            </a:xfrm>
            <a:prstGeom prst="roundRect">
              <a:avLst/>
            </a:prstGeom>
            <a:solidFill>
              <a:srgbClr val="0070C0"/>
            </a:solidFill>
            <a:ln w="25400" cap="flat" cmpd="sng" algn="ctr">
              <a:solidFill>
                <a:srgbClr val="0070C0"/>
              </a:solidFill>
              <a:prstDash val="solid"/>
            </a:ln>
            <a:effectLst>
              <a:outerShdw blurRad="50800" dist="50800" dir="2700000" algn="tl" rotWithShape="0">
                <a:prstClr val="black">
                  <a:alpha val="27000"/>
                </a:prstClr>
              </a:outerShdw>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endParaRPr lang="en-US" sz="1400" kern="0">
                <a:solidFill>
                  <a:sysClr val="window" lastClr="FFFFFF"/>
                </a:solidFill>
                <a:latin typeface="Calibri" panose="020F0502020204030204"/>
              </a:endParaRPr>
            </a:p>
          </p:txBody>
        </p:sp>
        <p:sp>
          <p:nvSpPr>
            <p:cNvPr id="9" name="TextBox 31"/>
            <p:cNvSpPr txBox="1"/>
            <p:nvPr/>
          </p:nvSpPr>
          <p:spPr>
            <a:xfrm>
              <a:off x="2630105" y="4155922"/>
              <a:ext cx="908432" cy="4247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lnSpc>
                  <a:spcPct val="80000"/>
                </a:lnSpc>
                <a:defRPr/>
              </a:pPr>
              <a:r>
                <a:rPr lang="zh-CN" altLang="en-US" sz="2700" b="1" kern="0" dirty="0" smtClean="0">
                  <a:ln w="18415" cmpd="sng">
                    <a:noFill/>
                    <a:prstDash val="solid"/>
                  </a:ln>
                  <a:solidFill>
                    <a:sysClr val="window" lastClr="FFFFFF"/>
                  </a:solidFill>
                  <a:effectLst>
                    <a:outerShdw blurRad="50800" dist="38100" dir="5400000" algn="t" rotWithShape="0">
                      <a:prstClr val="black">
                        <a:alpha val="40000"/>
                      </a:prstClr>
                    </a:outerShdw>
                  </a:effectLst>
                  <a:latin typeface="Agency FB" panose="020B0503020202020204" pitchFamily="34" charset="0"/>
                  <a:ea typeface="微软雅黑" panose="020B0503020204020204" charset="-122"/>
                </a:rPr>
                <a:t>文本</a:t>
              </a:r>
              <a:endParaRPr lang="zh-CN" altLang="en-US" sz="2700" b="1" kern="0" dirty="0">
                <a:ln w="18415" cmpd="sng">
                  <a:noFill/>
                  <a:prstDash val="solid"/>
                </a:ln>
                <a:solidFill>
                  <a:sysClr val="window" lastClr="FFFFFF"/>
                </a:solidFill>
                <a:effectLst>
                  <a:outerShdw blurRad="50800" dist="38100" dir="5400000" algn="t" rotWithShape="0">
                    <a:prstClr val="black">
                      <a:alpha val="40000"/>
                    </a:prstClr>
                  </a:outerShdw>
                </a:effectLst>
                <a:latin typeface="Agency FB" panose="020B0503020202020204" pitchFamily="34" charset="0"/>
                <a:ea typeface="微软雅黑" panose="020B0503020204020204" charset="-122"/>
              </a:endParaRPr>
            </a:p>
          </p:txBody>
        </p:sp>
      </p:grpSp>
      <p:grpSp>
        <p:nvGrpSpPr>
          <p:cNvPr id="10" name="组合 9"/>
          <p:cNvGrpSpPr/>
          <p:nvPr/>
        </p:nvGrpSpPr>
        <p:grpSpPr>
          <a:xfrm>
            <a:off x="3683365" y="2644000"/>
            <a:ext cx="908432" cy="1379288"/>
            <a:chOff x="3628304" y="2973600"/>
            <a:chExt cx="908432" cy="1379288"/>
          </a:xfrm>
        </p:grpSpPr>
        <p:sp>
          <p:nvSpPr>
            <p:cNvPr id="11" name="圆角矩形 10"/>
            <p:cNvSpPr/>
            <p:nvPr/>
          </p:nvSpPr>
          <p:spPr>
            <a:xfrm>
              <a:off x="3684320" y="2973600"/>
              <a:ext cx="788165" cy="1379288"/>
            </a:xfrm>
            <a:prstGeom prst="roundRect">
              <a:avLst/>
            </a:prstGeom>
            <a:solidFill>
              <a:srgbClr val="0070C0"/>
            </a:solidFill>
            <a:ln w="25400" cap="flat" cmpd="sng" algn="ctr">
              <a:solidFill>
                <a:srgbClr val="0070C0"/>
              </a:solidFill>
              <a:prstDash val="solid"/>
            </a:ln>
            <a:effectLst>
              <a:outerShdw blurRad="50800" dist="50800" dir="2700000" algn="tl" rotWithShape="0">
                <a:prstClr val="black">
                  <a:alpha val="27000"/>
                </a:prstClr>
              </a:outerShdw>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endParaRPr lang="en-US" sz="1400" kern="0">
                <a:solidFill>
                  <a:sysClr val="window" lastClr="FFFFFF"/>
                </a:solidFill>
                <a:latin typeface="Calibri" panose="020F0502020204030204"/>
              </a:endParaRPr>
            </a:p>
          </p:txBody>
        </p:sp>
        <p:sp>
          <p:nvSpPr>
            <p:cNvPr id="12" name="TextBox 32"/>
            <p:cNvSpPr txBox="1"/>
            <p:nvPr/>
          </p:nvSpPr>
          <p:spPr>
            <a:xfrm>
              <a:off x="3628304" y="3782236"/>
              <a:ext cx="908432" cy="3139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lnSpc>
                  <a:spcPct val="80000"/>
                </a:lnSpc>
                <a:defRPr/>
              </a:pPr>
              <a:r>
                <a:rPr lang="zh-CN" altLang="en-US" b="1" kern="0" dirty="0" smtClean="0">
                  <a:ln w="18415" cmpd="sng">
                    <a:noFill/>
                    <a:prstDash val="solid"/>
                  </a:ln>
                  <a:solidFill>
                    <a:sysClr val="window" lastClr="FFFFFF"/>
                  </a:solidFill>
                  <a:effectLst>
                    <a:outerShdw blurRad="50800" dist="38100" dir="5400000" algn="t" rotWithShape="0">
                      <a:prstClr val="black">
                        <a:alpha val="40000"/>
                      </a:prstClr>
                    </a:outerShdw>
                  </a:effectLst>
                  <a:latin typeface="Agency FB" panose="020B0503020202020204" pitchFamily="34" charset="0"/>
                  <a:ea typeface="微软雅黑" panose="020B0503020204020204" charset="-122"/>
                </a:rPr>
                <a:t>文本</a:t>
              </a:r>
              <a:endParaRPr lang="zh-CN" altLang="en-US" b="1" kern="0" dirty="0">
                <a:ln w="18415" cmpd="sng">
                  <a:noFill/>
                  <a:prstDash val="solid"/>
                </a:ln>
                <a:solidFill>
                  <a:sysClr val="window" lastClr="FFFFFF"/>
                </a:solidFill>
                <a:effectLst>
                  <a:outerShdw blurRad="50800" dist="38100" dir="5400000" algn="t" rotWithShape="0">
                    <a:prstClr val="black">
                      <a:alpha val="40000"/>
                    </a:prstClr>
                  </a:outerShdw>
                </a:effectLst>
                <a:latin typeface="Agency FB" panose="020B0503020202020204" pitchFamily="34" charset="0"/>
                <a:ea typeface="微软雅黑" panose="020B0503020204020204" charset="-122"/>
              </a:endParaRPr>
            </a:p>
          </p:txBody>
        </p:sp>
      </p:grpSp>
      <p:grpSp>
        <p:nvGrpSpPr>
          <p:cNvPr id="13" name="组合 12"/>
          <p:cNvGrpSpPr/>
          <p:nvPr/>
        </p:nvGrpSpPr>
        <p:grpSpPr>
          <a:xfrm>
            <a:off x="4636226" y="2644000"/>
            <a:ext cx="908432" cy="1379288"/>
            <a:chOff x="4581165" y="2973600"/>
            <a:chExt cx="908432" cy="1379288"/>
          </a:xfrm>
        </p:grpSpPr>
        <p:sp>
          <p:nvSpPr>
            <p:cNvPr id="14" name="圆角矩形 13"/>
            <p:cNvSpPr/>
            <p:nvPr/>
          </p:nvSpPr>
          <p:spPr>
            <a:xfrm>
              <a:off x="4641298" y="2973600"/>
              <a:ext cx="788165" cy="1379288"/>
            </a:xfrm>
            <a:prstGeom prst="roundRect">
              <a:avLst/>
            </a:prstGeom>
            <a:solidFill>
              <a:srgbClr val="0070C0"/>
            </a:solidFill>
            <a:ln w="25400" cap="flat" cmpd="sng" algn="ctr">
              <a:solidFill>
                <a:srgbClr val="0070C0"/>
              </a:solidFill>
              <a:prstDash val="solid"/>
            </a:ln>
            <a:effectLst>
              <a:outerShdw blurRad="50800" dist="50800" dir="2700000" algn="tl" rotWithShape="0">
                <a:prstClr val="black">
                  <a:alpha val="27000"/>
                </a:prstClr>
              </a:outerShdw>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endParaRPr lang="en-US" sz="1400" kern="0">
                <a:solidFill>
                  <a:sysClr val="window" lastClr="FFFFFF"/>
                </a:solidFill>
                <a:latin typeface="Calibri" panose="020F0502020204030204"/>
              </a:endParaRPr>
            </a:p>
          </p:txBody>
        </p:sp>
        <p:sp>
          <p:nvSpPr>
            <p:cNvPr id="15" name="TextBox 33"/>
            <p:cNvSpPr txBox="1"/>
            <p:nvPr/>
          </p:nvSpPr>
          <p:spPr>
            <a:xfrm>
              <a:off x="4581165" y="3782236"/>
              <a:ext cx="908432" cy="3139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lnSpc>
                  <a:spcPct val="80000"/>
                </a:lnSpc>
                <a:defRPr/>
              </a:pPr>
              <a:r>
                <a:rPr lang="zh-CN" altLang="en-US" b="1" kern="0" dirty="0" smtClean="0">
                  <a:ln w="18415" cmpd="sng">
                    <a:noFill/>
                    <a:prstDash val="solid"/>
                  </a:ln>
                  <a:solidFill>
                    <a:sysClr val="window" lastClr="FFFFFF"/>
                  </a:solidFill>
                  <a:effectLst>
                    <a:outerShdw blurRad="50800" dist="38100" dir="5400000" algn="t" rotWithShape="0">
                      <a:prstClr val="black">
                        <a:alpha val="40000"/>
                      </a:prstClr>
                    </a:outerShdw>
                  </a:effectLst>
                  <a:latin typeface="Agency FB" panose="020B0503020202020204" pitchFamily="34" charset="0"/>
                  <a:ea typeface="微软雅黑" panose="020B0503020204020204" charset="-122"/>
                </a:rPr>
                <a:t>文本</a:t>
              </a:r>
              <a:endParaRPr lang="zh-CN" altLang="en-US" b="1" kern="0" dirty="0">
                <a:ln w="18415" cmpd="sng">
                  <a:noFill/>
                  <a:prstDash val="solid"/>
                </a:ln>
                <a:solidFill>
                  <a:sysClr val="window" lastClr="FFFFFF"/>
                </a:solidFill>
                <a:effectLst>
                  <a:outerShdw blurRad="50800" dist="38100" dir="5400000" algn="t" rotWithShape="0">
                    <a:prstClr val="black">
                      <a:alpha val="40000"/>
                    </a:prstClr>
                  </a:outerShdw>
                </a:effectLst>
                <a:latin typeface="Agency FB" panose="020B0503020202020204" pitchFamily="34" charset="0"/>
                <a:ea typeface="微软雅黑" panose="020B0503020204020204" charset="-122"/>
              </a:endParaRPr>
            </a:p>
          </p:txBody>
        </p:sp>
      </p:grpSp>
      <p:grpSp>
        <p:nvGrpSpPr>
          <p:cNvPr id="16" name="组合 15"/>
          <p:cNvGrpSpPr/>
          <p:nvPr/>
        </p:nvGrpSpPr>
        <p:grpSpPr>
          <a:xfrm>
            <a:off x="5589087" y="2644000"/>
            <a:ext cx="908432" cy="1379288"/>
            <a:chOff x="5534026" y="2973600"/>
            <a:chExt cx="908432" cy="1379288"/>
          </a:xfrm>
        </p:grpSpPr>
        <p:sp>
          <p:nvSpPr>
            <p:cNvPr id="17" name="圆角矩形 16"/>
            <p:cNvSpPr/>
            <p:nvPr/>
          </p:nvSpPr>
          <p:spPr>
            <a:xfrm>
              <a:off x="5584318" y="2973600"/>
              <a:ext cx="788165" cy="1379288"/>
            </a:xfrm>
            <a:prstGeom prst="roundRect">
              <a:avLst/>
            </a:prstGeom>
            <a:solidFill>
              <a:srgbClr val="0070C0"/>
            </a:solidFill>
            <a:ln w="25400" cap="flat" cmpd="sng" algn="ctr">
              <a:solidFill>
                <a:srgbClr val="0070C0"/>
              </a:solidFill>
              <a:prstDash val="solid"/>
            </a:ln>
            <a:effectLst>
              <a:outerShdw blurRad="50800" dist="50800" dir="2700000" algn="tl" rotWithShape="0">
                <a:prstClr val="black">
                  <a:alpha val="27000"/>
                </a:prstClr>
              </a:outerShdw>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endParaRPr lang="en-US" sz="1400" kern="0">
                <a:solidFill>
                  <a:sysClr val="window" lastClr="FFFFFF"/>
                </a:solidFill>
                <a:latin typeface="Calibri" panose="020F0502020204030204"/>
              </a:endParaRPr>
            </a:p>
          </p:txBody>
        </p:sp>
        <p:sp>
          <p:nvSpPr>
            <p:cNvPr id="18" name="TextBox 34"/>
            <p:cNvSpPr txBox="1"/>
            <p:nvPr/>
          </p:nvSpPr>
          <p:spPr>
            <a:xfrm>
              <a:off x="5534026" y="3782237"/>
              <a:ext cx="908432" cy="3139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lnSpc>
                  <a:spcPct val="80000"/>
                </a:lnSpc>
                <a:defRPr/>
              </a:pPr>
              <a:r>
                <a:rPr lang="zh-CN" altLang="en-US" b="1" kern="0" dirty="0" smtClean="0">
                  <a:ln w="18415" cmpd="sng">
                    <a:noFill/>
                    <a:prstDash val="solid"/>
                  </a:ln>
                  <a:solidFill>
                    <a:sysClr val="window" lastClr="FFFFFF"/>
                  </a:solidFill>
                  <a:effectLst>
                    <a:outerShdw blurRad="50800" dist="38100" dir="5400000" algn="t" rotWithShape="0">
                      <a:prstClr val="black">
                        <a:alpha val="40000"/>
                      </a:prstClr>
                    </a:outerShdw>
                  </a:effectLst>
                  <a:latin typeface="Agency FB" panose="020B0503020202020204" pitchFamily="34" charset="0"/>
                  <a:ea typeface="微软雅黑" panose="020B0503020204020204" charset="-122"/>
                </a:rPr>
                <a:t>文本</a:t>
              </a:r>
              <a:endParaRPr lang="zh-CN" altLang="en-US" b="1" kern="0" dirty="0">
                <a:ln w="18415" cmpd="sng">
                  <a:noFill/>
                  <a:prstDash val="solid"/>
                </a:ln>
                <a:solidFill>
                  <a:sysClr val="window" lastClr="FFFFFF"/>
                </a:solidFill>
                <a:effectLst>
                  <a:outerShdw blurRad="50800" dist="38100" dir="5400000" algn="t" rotWithShape="0">
                    <a:prstClr val="black">
                      <a:alpha val="40000"/>
                    </a:prstClr>
                  </a:outerShdw>
                </a:effectLst>
                <a:latin typeface="Agency FB" panose="020B0503020202020204" pitchFamily="34" charset="0"/>
                <a:ea typeface="微软雅黑" panose="020B0503020204020204" charset="-122"/>
              </a:endParaRPr>
            </a:p>
          </p:txBody>
        </p:sp>
      </p:grpSp>
      <p:grpSp>
        <p:nvGrpSpPr>
          <p:cNvPr id="19" name="组合 18"/>
          <p:cNvGrpSpPr/>
          <p:nvPr/>
        </p:nvGrpSpPr>
        <p:grpSpPr>
          <a:xfrm>
            <a:off x="6516951" y="2644000"/>
            <a:ext cx="908432" cy="1379288"/>
            <a:chOff x="6461890" y="2973600"/>
            <a:chExt cx="908432" cy="1379288"/>
          </a:xfrm>
        </p:grpSpPr>
        <p:sp>
          <p:nvSpPr>
            <p:cNvPr id="20" name="圆角矩形 19"/>
            <p:cNvSpPr/>
            <p:nvPr/>
          </p:nvSpPr>
          <p:spPr>
            <a:xfrm>
              <a:off x="6503843" y="2973600"/>
              <a:ext cx="788165" cy="1379288"/>
            </a:xfrm>
            <a:prstGeom prst="roundRect">
              <a:avLst/>
            </a:prstGeom>
            <a:solidFill>
              <a:srgbClr val="0070C0"/>
            </a:solidFill>
            <a:ln w="25400" cap="flat" cmpd="sng" algn="ctr">
              <a:solidFill>
                <a:srgbClr val="0070C0"/>
              </a:solidFill>
              <a:prstDash val="solid"/>
            </a:ln>
            <a:effectLst>
              <a:outerShdw blurRad="50800" dist="50800" dir="2700000" algn="tl" rotWithShape="0">
                <a:prstClr val="black">
                  <a:alpha val="27000"/>
                </a:prstClr>
              </a:outerShdw>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endParaRPr lang="en-US" sz="1400" kern="0">
                <a:solidFill>
                  <a:sysClr val="window" lastClr="FFFFFF"/>
                </a:solidFill>
                <a:latin typeface="Calibri" panose="020F0502020204030204"/>
              </a:endParaRPr>
            </a:p>
          </p:txBody>
        </p:sp>
        <p:sp>
          <p:nvSpPr>
            <p:cNvPr id="21" name="TextBox 35"/>
            <p:cNvSpPr txBox="1"/>
            <p:nvPr/>
          </p:nvSpPr>
          <p:spPr>
            <a:xfrm>
              <a:off x="6461890" y="3782235"/>
              <a:ext cx="908432" cy="3139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lnSpc>
                  <a:spcPct val="80000"/>
                </a:lnSpc>
                <a:defRPr/>
              </a:pPr>
              <a:r>
                <a:rPr lang="zh-CN" altLang="en-US" b="1" kern="0" dirty="0" smtClean="0">
                  <a:ln w="18415" cmpd="sng">
                    <a:noFill/>
                    <a:prstDash val="solid"/>
                  </a:ln>
                  <a:solidFill>
                    <a:sysClr val="window" lastClr="FFFFFF"/>
                  </a:solidFill>
                  <a:effectLst>
                    <a:outerShdw blurRad="50800" dist="38100" dir="5400000" algn="t" rotWithShape="0">
                      <a:prstClr val="black">
                        <a:alpha val="40000"/>
                      </a:prstClr>
                    </a:outerShdw>
                  </a:effectLst>
                  <a:latin typeface="Agency FB" panose="020B0503020202020204" pitchFamily="34" charset="0"/>
                  <a:ea typeface="微软雅黑" panose="020B0503020204020204" charset="-122"/>
                </a:rPr>
                <a:t>文本</a:t>
              </a:r>
              <a:endParaRPr lang="zh-CN" altLang="en-US" b="1" kern="0" dirty="0">
                <a:ln w="18415" cmpd="sng">
                  <a:noFill/>
                  <a:prstDash val="solid"/>
                </a:ln>
                <a:solidFill>
                  <a:sysClr val="window" lastClr="FFFFFF"/>
                </a:solidFill>
                <a:effectLst>
                  <a:outerShdw blurRad="50800" dist="38100" dir="5400000" algn="t" rotWithShape="0">
                    <a:prstClr val="black">
                      <a:alpha val="40000"/>
                    </a:prstClr>
                  </a:outerShdw>
                </a:effectLst>
                <a:latin typeface="Agency FB" panose="020B0503020202020204" pitchFamily="34" charset="0"/>
                <a:ea typeface="微软雅黑" panose="020B0503020204020204" charset="-122"/>
              </a:endParaRPr>
            </a:p>
          </p:txBody>
        </p:sp>
      </p:grpSp>
      <p:sp>
        <p:nvSpPr>
          <p:cNvPr id="22" name="圆角矩形 21"/>
          <p:cNvSpPr/>
          <p:nvPr/>
        </p:nvSpPr>
        <p:spPr>
          <a:xfrm>
            <a:off x="1389842" y="939621"/>
            <a:ext cx="6428904" cy="2306020"/>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3" name="TextBox 28"/>
          <p:cNvSpPr txBox="1"/>
          <p:nvPr/>
        </p:nvSpPr>
        <p:spPr>
          <a:xfrm>
            <a:off x="2040000" y="1482636"/>
            <a:ext cx="1249096"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en-US" sz="2400" b="1" kern="0" dirty="0" smtClean="0">
                <a:ln w="18415" cmpd="sng">
                  <a:noFill/>
                  <a:prstDash val="solid"/>
                </a:ln>
                <a:solidFill>
                  <a:srgbClr val="0070C0"/>
                </a:solidFill>
                <a:latin typeface="微软雅黑" panose="020B0503020204020204" charset="-122"/>
                <a:ea typeface="微软雅黑" panose="020B0503020204020204" charset="-122"/>
              </a:rPr>
              <a:t>您的</a:t>
            </a:r>
            <a:endParaRPr lang="en-US" altLang="zh-CN" sz="2400" b="1" kern="0" dirty="0" smtClean="0">
              <a:ln w="18415" cmpd="sng">
                <a:noFill/>
                <a:prstDash val="solid"/>
              </a:ln>
              <a:solidFill>
                <a:srgbClr val="0070C0"/>
              </a:solidFill>
              <a:latin typeface="微软雅黑" panose="020B0503020204020204" charset="-122"/>
              <a:ea typeface="微软雅黑" panose="020B0503020204020204" charset="-122"/>
            </a:endParaRPr>
          </a:p>
          <a:p>
            <a:pPr algn="ctr" defTabSz="685800">
              <a:defRPr/>
            </a:pPr>
            <a:r>
              <a:rPr lang="zh-CN" altLang="en-US" sz="2400" b="1" kern="0" dirty="0" smtClean="0">
                <a:ln w="18415" cmpd="sng">
                  <a:noFill/>
                  <a:prstDash val="solid"/>
                </a:ln>
                <a:solidFill>
                  <a:srgbClr val="0070C0"/>
                </a:solidFill>
                <a:latin typeface="微软雅黑" panose="020B0503020204020204" charset="-122"/>
                <a:ea typeface="微软雅黑" panose="020B0503020204020204" charset="-122"/>
              </a:rPr>
              <a:t>标题</a:t>
            </a:r>
            <a:endParaRPr lang="zh-CN" altLang="en-US" sz="2400" b="1" kern="0" dirty="0">
              <a:ln w="18415" cmpd="sng">
                <a:noFill/>
                <a:prstDash val="solid"/>
              </a:ln>
              <a:solidFill>
                <a:srgbClr val="0070C0"/>
              </a:solidFill>
              <a:latin typeface="微软雅黑" panose="020B0503020204020204" charset="-122"/>
              <a:ea typeface="微软雅黑" panose="020B0503020204020204" charset="-122"/>
            </a:endParaRPr>
          </a:p>
        </p:txBody>
      </p:sp>
      <p:sp>
        <p:nvSpPr>
          <p:cNvPr id="24" name="TextBox 29"/>
          <p:cNvSpPr txBox="1"/>
          <p:nvPr/>
        </p:nvSpPr>
        <p:spPr>
          <a:xfrm>
            <a:off x="3476329" y="1428776"/>
            <a:ext cx="4062900" cy="93871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zh-CN" altLang="en-US" sz="1100" kern="0" dirty="0">
                <a:solidFill>
                  <a:sysClr val="windowText" lastClr="000000">
                    <a:lumMod val="65000"/>
                    <a:lumOff val="35000"/>
                  </a:sysClr>
                </a:solidFill>
                <a:latin typeface="Arial" panose="020B0604020202020204" pitchFamily="34" charset="0"/>
                <a:ea typeface="微软雅黑" panose="020B0503020204020204" charset="-122"/>
                <a:cs typeface="Arial" panose="020B0604020202020204" pitchFamily="34" charset="0"/>
              </a:rPr>
              <a:t>单击此处添加文本</a:t>
            </a:r>
            <a:r>
              <a:rPr lang="zh-CN" altLang="en-US" sz="1100" kern="0" dirty="0" smtClean="0">
                <a:solidFill>
                  <a:sysClr val="windowText" lastClr="000000">
                    <a:lumMod val="65000"/>
                    <a:lumOff val="35000"/>
                  </a:sysClr>
                </a:solidFill>
                <a:latin typeface="Arial" panose="020B0604020202020204" pitchFamily="34" charset="0"/>
                <a:ea typeface="微软雅黑" panose="020B0503020204020204" charset="-122"/>
                <a:cs typeface="Arial" panose="020B0604020202020204" pitchFamily="34" charset="0"/>
              </a:rPr>
              <a:t>内容单击此处添加文本内容单击此处添加文本内容单击此处添加文本内容单击此处添加文本内容单击此处添加文本内容单击此处添加文本内容单击此处添加文本内容单击此处添加文本内容单击此处添加文本内容单击此处添加文本内容单击此处添加文本内容</a:t>
            </a:r>
            <a:endParaRPr lang="en-US" altLang="zh-CN" sz="1100" kern="0" dirty="0">
              <a:solidFill>
                <a:sysClr val="windowText" lastClr="000000">
                  <a:lumMod val="65000"/>
                  <a:lumOff val="35000"/>
                </a:sysClr>
              </a:solidFill>
              <a:latin typeface="Arial" panose="020B0604020202020204" pitchFamily="34" charset="0"/>
              <a:ea typeface="微软雅黑" panose="020B0503020204020204" charset="-122"/>
              <a:cs typeface="Arial" panose="020B0604020202020204" pitchFamily="34" charset="0"/>
            </a:endParaRPr>
          </a:p>
        </p:txBody>
      </p:sp>
    </p:spTree>
  </p:cSld>
  <p:clrMapOvr>
    <a:masterClrMapping/>
  </p:clrMapOvr>
  <p:transition spd="slow" advTm="1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8" fill="hold" grpId="0" nodeType="after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0-#ppt_w/2"/>
                                          </p:val>
                                        </p:tav>
                                        <p:tav tm="100000">
                                          <p:val>
                                            <p:strVal val="#ppt_x"/>
                                          </p:val>
                                        </p:tav>
                                      </p:tavLst>
                                    </p:anim>
                                    <p:anim calcmode="lin" valueType="num">
                                      <p:cBhvr additive="base">
                                        <p:cTn id="19" dur="500" fill="hold"/>
                                        <p:tgtEl>
                                          <p:spTgt spid="23"/>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additive="base">
                                        <p:cTn id="22" dur="500" fill="hold"/>
                                        <p:tgtEl>
                                          <p:spTgt spid="24"/>
                                        </p:tgtEl>
                                        <p:attrNameLst>
                                          <p:attrName>ppt_x</p:attrName>
                                        </p:attrNameLst>
                                      </p:cBhvr>
                                      <p:tavLst>
                                        <p:tav tm="0">
                                          <p:val>
                                            <p:strVal val="1+#ppt_w/2"/>
                                          </p:val>
                                        </p:tav>
                                        <p:tav tm="100000">
                                          <p:val>
                                            <p:strVal val="#ppt_x"/>
                                          </p:val>
                                        </p:tav>
                                      </p:tavLst>
                                    </p:anim>
                                    <p:anim calcmode="lin" valueType="num">
                                      <p:cBhvr additive="base">
                                        <p:cTn id="23" dur="500" fill="hold"/>
                                        <p:tgtEl>
                                          <p:spTgt spid="24"/>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47" presetClass="entr" presetSubtype="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anim calcmode="lin" valueType="num">
                                      <p:cBhvr>
                                        <p:cTn id="28" dur="1000" fill="hold"/>
                                        <p:tgtEl>
                                          <p:spTgt spid="4"/>
                                        </p:tgtEl>
                                        <p:attrNameLst>
                                          <p:attrName>ppt_x</p:attrName>
                                        </p:attrNameLst>
                                      </p:cBhvr>
                                      <p:tavLst>
                                        <p:tav tm="0">
                                          <p:val>
                                            <p:strVal val="#ppt_x"/>
                                          </p:val>
                                        </p:tav>
                                        <p:tav tm="100000">
                                          <p:val>
                                            <p:strVal val="#ppt_x"/>
                                          </p:val>
                                        </p:tav>
                                      </p:tavLst>
                                    </p:anim>
                                    <p:anim calcmode="lin" valueType="num">
                                      <p:cBhvr>
                                        <p:cTn id="29" dur="1000" fill="hold"/>
                                        <p:tgtEl>
                                          <p:spTgt spid="4"/>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1000"/>
                                        <p:tgtEl>
                                          <p:spTgt spid="10"/>
                                        </p:tgtEl>
                                      </p:cBhvr>
                                    </p:animEffect>
                                    <p:anim calcmode="lin" valueType="num">
                                      <p:cBhvr>
                                        <p:cTn id="38" dur="1000" fill="hold"/>
                                        <p:tgtEl>
                                          <p:spTgt spid="10"/>
                                        </p:tgtEl>
                                        <p:attrNameLst>
                                          <p:attrName>ppt_x</p:attrName>
                                        </p:attrNameLst>
                                      </p:cBhvr>
                                      <p:tavLst>
                                        <p:tav tm="0">
                                          <p:val>
                                            <p:strVal val="#ppt_x"/>
                                          </p:val>
                                        </p:tav>
                                        <p:tav tm="100000">
                                          <p:val>
                                            <p:strVal val="#ppt_x"/>
                                          </p:val>
                                        </p:tav>
                                      </p:tavLst>
                                    </p:anim>
                                    <p:anim calcmode="lin" valueType="num">
                                      <p:cBhvr>
                                        <p:cTn id="39" dur="1000" fill="hold"/>
                                        <p:tgtEl>
                                          <p:spTgt spid="10"/>
                                        </p:tgtEl>
                                        <p:attrNameLst>
                                          <p:attrName>ppt_y</p:attrName>
                                        </p:attrNameLst>
                                      </p:cBhvr>
                                      <p:tavLst>
                                        <p:tav tm="0">
                                          <p:val>
                                            <p:strVal val="#ppt_y-.1"/>
                                          </p:val>
                                        </p:tav>
                                        <p:tav tm="100000">
                                          <p:val>
                                            <p:strVal val="#ppt_y"/>
                                          </p:val>
                                        </p:tav>
                                      </p:tavLst>
                                    </p:anim>
                                  </p:childTnLst>
                                </p:cTn>
                              </p:par>
                              <p:par>
                                <p:cTn id="40" presetID="47"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strVal val="#ppt_x"/>
                                          </p:val>
                                        </p:tav>
                                        <p:tav tm="100000">
                                          <p:val>
                                            <p:strVal val="#ppt_x"/>
                                          </p:val>
                                        </p:tav>
                                      </p:tavLst>
                                    </p:anim>
                                    <p:anim calcmode="lin" valueType="num">
                                      <p:cBhvr>
                                        <p:cTn id="44" dur="1000" fill="hold"/>
                                        <p:tgtEl>
                                          <p:spTgt spid="13"/>
                                        </p:tgtEl>
                                        <p:attrNameLst>
                                          <p:attrName>ppt_y</p:attrName>
                                        </p:attrNameLst>
                                      </p:cBhvr>
                                      <p:tavLst>
                                        <p:tav tm="0">
                                          <p:val>
                                            <p:strVal val="#ppt_y-.1"/>
                                          </p:val>
                                        </p:tav>
                                        <p:tav tm="100000">
                                          <p:val>
                                            <p:strVal val="#ppt_y"/>
                                          </p:val>
                                        </p:tav>
                                      </p:tavLst>
                                    </p:anim>
                                  </p:childTnLst>
                                </p:cTn>
                              </p:par>
                              <p:par>
                                <p:cTn id="45" presetID="47"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1000" fill="hold"/>
                                        <p:tgtEl>
                                          <p:spTgt spid="16"/>
                                        </p:tgtEl>
                                        <p:attrNameLst>
                                          <p:attrName>ppt_y</p:attrName>
                                        </p:attrNameLst>
                                      </p:cBhvr>
                                      <p:tavLst>
                                        <p:tav tm="0">
                                          <p:val>
                                            <p:strVal val="#ppt_y-.1"/>
                                          </p:val>
                                        </p:tav>
                                        <p:tav tm="100000">
                                          <p:val>
                                            <p:strVal val="#ppt_y"/>
                                          </p:val>
                                        </p:tav>
                                      </p:tavLst>
                                    </p:anim>
                                  </p:childTnLst>
                                </p:cTn>
                              </p:par>
                              <p:par>
                                <p:cTn id="50" presetID="47" presetClass="entr" presetSubtype="0" fill="hold"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1000"/>
                                        <p:tgtEl>
                                          <p:spTgt spid="19"/>
                                        </p:tgtEl>
                                      </p:cBhvr>
                                    </p:animEffect>
                                    <p:anim calcmode="lin" valueType="num">
                                      <p:cBhvr>
                                        <p:cTn id="53" dur="1000" fill="hold"/>
                                        <p:tgtEl>
                                          <p:spTgt spid="19"/>
                                        </p:tgtEl>
                                        <p:attrNameLst>
                                          <p:attrName>ppt_x</p:attrName>
                                        </p:attrNameLst>
                                      </p:cBhvr>
                                      <p:tavLst>
                                        <p:tav tm="0">
                                          <p:val>
                                            <p:strVal val="#ppt_x"/>
                                          </p:val>
                                        </p:tav>
                                        <p:tav tm="100000">
                                          <p:val>
                                            <p:strVal val="#ppt_x"/>
                                          </p:val>
                                        </p:tav>
                                      </p:tavLst>
                                    </p:anim>
                                    <p:anim calcmode="lin" valueType="num">
                                      <p:cBhvr>
                                        <p:cTn id="5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P spid="23" grpId="0"/>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9592" y="189395"/>
            <a:ext cx="2088232" cy="338554"/>
          </a:xfrm>
          <a:prstGeom prst="rect">
            <a:avLst/>
          </a:prstGeom>
        </p:spPr>
        <p:txBody>
          <a:bodyPr wrap="square">
            <a:spAutoFit/>
          </a:bodyPr>
          <a:lstStyle/>
          <a:p>
            <a:r>
              <a:rPr lang="zh-CN" altLang="en-US" sz="1600" b="1" dirty="0" smtClean="0">
                <a:solidFill>
                  <a:schemeClr val="bg1"/>
                </a:solidFill>
                <a:ea typeface="微软雅黑" panose="020B0503020204020204" charset="-122"/>
              </a:rPr>
              <a:t>工 作 完 成 情 况</a:t>
            </a:r>
            <a:endParaRPr lang="zh-CN" altLang="en-US" sz="1600" b="1" dirty="0">
              <a:solidFill>
                <a:schemeClr val="bg1"/>
              </a:solidFill>
              <a:ea typeface="微软雅黑" panose="020B0503020204020204" charset="-122"/>
            </a:endParaRPr>
          </a:p>
        </p:txBody>
      </p:sp>
      <p:sp>
        <p:nvSpPr>
          <p:cNvPr id="3" name="椭圆 3"/>
          <p:cNvSpPr>
            <a:spLocks noChangeArrowheads="1"/>
          </p:cNvSpPr>
          <p:nvPr/>
        </p:nvSpPr>
        <p:spPr bwMode="auto">
          <a:xfrm>
            <a:off x="1233556" y="987574"/>
            <a:ext cx="3330824" cy="3330598"/>
          </a:xfrm>
          <a:prstGeom prst="ellipse">
            <a:avLst/>
          </a:prstGeom>
          <a:noFill/>
          <a:ln w="9525">
            <a:solidFill>
              <a:srgbClr val="0070C0"/>
            </a:solidFill>
            <a:prstDash val="dash"/>
            <a:round/>
          </a:ln>
          <a:extLst>
            <a:ext uri="{909E8E84-426E-40DD-AFC4-6F175D3DCCD1}">
              <a14:hiddenFill xmlns:a14="http://schemas.microsoft.com/office/drawing/2010/main">
                <a:solidFill>
                  <a:srgbClr val="FFFFFF"/>
                </a:solidFill>
              </a14:hiddenFill>
            </a:ext>
          </a:extLst>
        </p:spPr>
        <p:txBody>
          <a:bodyPr lIns="68543" tIns="34272" rIns="68543" bIns="34272"/>
          <a:lstStyle>
            <a:lvl1pPr eaLnBrk="0" hangingPunct="0">
              <a:spcBef>
                <a:spcPct val="20000"/>
              </a:spcBef>
              <a:buChar char="•"/>
              <a:defRPr sz="2000">
                <a:solidFill>
                  <a:schemeClr val="accent1"/>
                </a:solidFill>
                <a:latin typeface="Arial" panose="020B0604020202020204" pitchFamily="34" charset="0"/>
                <a:ea typeface="微软雅黑" panose="020B050302020402020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300">
              <a:solidFill>
                <a:schemeClr val="tx1"/>
              </a:solidFill>
              <a:ea typeface="宋体" panose="02010600030101010101" pitchFamily="2" charset="-122"/>
            </a:endParaRPr>
          </a:p>
        </p:txBody>
      </p:sp>
      <p:sp>
        <p:nvSpPr>
          <p:cNvPr id="4" name="Oval 14"/>
          <p:cNvSpPr>
            <a:spLocks noChangeArrowheads="1"/>
          </p:cNvSpPr>
          <p:nvPr/>
        </p:nvSpPr>
        <p:spPr bwMode="auto">
          <a:xfrm>
            <a:off x="1820228" y="2645731"/>
            <a:ext cx="1040065" cy="1040365"/>
          </a:xfrm>
          <a:prstGeom prst="ellipse">
            <a:avLst/>
          </a:prstGeom>
          <a:solidFill>
            <a:srgbClr val="0070C0"/>
          </a:solidFill>
          <a:ln>
            <a:noFill/>
          </a:ln>
          <a:effectLst>
            <a:outerShdw blurRad="107950" dist="12700" dir="5400000" algn="ctr">
              <a:srgbClr val="000000"/>
            </a:outerShdw>
          </a:effectLst>
        </p:spPr>
        <p:txBody>
          <a:bodyPr lIns="68543" tIns="34272" rIns="68543" bIns="34272"/>
          <a:lstStyle>
            <a:lvl1pPr eaLnBrk="0" hangingPunct="0">
              <a:spcBef>
                <a:spcPct val="20000"/>
              </a:spcBef>
              <a:buChar char="•"/>
              <a:defRPr sz="2000">
                <a:solidFill>
                  <a:schemeClr val="accent1"/>
                </a:solidFill>
                <a:latin typeface="Arial" panose="020B0604020202020204" pitchFamily="34" charset="0"/>
                <a:ea typeface="微软雅黑" panose="020B050302020402020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300">
              <a:solidFill>
                <a:srgbClr val="C00000"/>
              </a:solidFill>
              <a:ea typeface="宋体" panose="02010600030101010101" pitchFamily="2" charset="-122"/>
            </a:endParaRPr>
          </a:p>
        </p:txBody>
      </p:sp>
      <p:sp>
        <p:nvSpPr>
          <p:cNvPr id="5" name="Oval 19"/>
          <p:cNvSpPr>
            <a:spLocks noChangeArrowheads="1"/>
          </p:cNvSpPr>
          <p:nvPr/>
        </p:nvSpPr>
        <p:spPr bwMode="auto">
          <a:xfrm>
            <a:off x="3075684" y="2438610"/>
            <a:ext cx="1040065" cy="1040365"/>
          </a:xfrm>
          <a:prstGeom prst="ellipse">
            <a:avLst/>
          </a:prstGeom>
          <a:solidFill>
            <a:srgbClr val="0070C0"/>
          </a:solidFill>
          <a:ln>
            <a:noFill/>
          </a:ln>
          <a:effectLst>
            <a:outerShdw blurRad="107950" dist="12700" dir="5400000" algn="ctr">
              <a:srgbClr val="000000"/>
            </a:outerShdw>
          </a:effectLst>
        </p:spPr>
        <p:txBody>
          <a:bodyPr lIns="68543" tIns="34272" rIns="68543" bIns="34272"/>
          <a:lstStyle>
            <a:lvl1pPr eaLnBrk="0" hangingPunct="0">
              <a:spcBef>
                <a:spcPct val="20000"/>
              </a:spcBef>
              <a:buChar char="•"/>
              <a:defRPr sz="2000">
                <a:solidFill>
                  <a:schemeClr val="accent1"/>
                </a:solidFill>
                <a:latin typeface="Arial" panose="020B0604020202020204" pitchFamily="34" charset="0"/>
                <a:ea typeface="微软雅黑" panose="020B050302020402020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300">
              <a:solidFill>
                <a:srgbClr val="C00000"/>
              </a:solidFill>
              <a:ea typeface="宋体" panose="02010600030101010101" pitchFamily="2" charset="-122"/>
            </a:endParaRPr>
          </a:p>
        </p:txBody>
      </p:sp>
      <p:sp>
        <p:nvSpPr>
          <p:cNvPr id="6" name="Oval 24"/>
          <p:cNvSpPr>
            <a:spLocks noChangeArrowheads="1"/>
          </p:cNvSpPr>
          <p:nvPr/>
        </p:nvSpPr>
        <p:spPr bwMode="auto">
          <a:xfrm>
            <a:off x="2235540" y="1480379"/>
            <a:ext cx="1040065" cy="1040365"/>
          </a:xfrm>
          <a:prstGeom prst="ellipse">
            <a:avLst/>
          </a:prstGeom>
          <a:solidFill>
            <a:srgbClr val="0070C0"/>
          </a:solidFill>
          <a:ln>
            <a:noFill/>
          </a:ln>
          <a:effectLst>
            <a:outerShdw blurRad="107950" dist="12700" dir="5400000" algn="ctr">
              <a:srgbClr val="000000"/>
            </a:outerShdw>
          </a:effectLst>
        </p:spPr>
        <p:txBody>
          <a:bodyPr lIns="68543" tIns="34272" rIns="68543" bIns="34272"/>
          <a:lstStyle>
            <a:lvl1pPr eaLnBrk="0" hangingPunct="0">
              <a:spcBef>
                <a:spcPct val="20000"/>
              </a:spcBef>
              <a:buChar char="•"/>
              <a:defRPr sz="2000">
                <a:solidFill>
                  <a:schemeClr val="accent1"/>
                </a:solidFill>
                <a:latin typeface="Arial" panose="020B0604020202020204" pitchFamily="34" charset="0"/>
                <a:ea typeface="微软雅黑" panose="020B050302020402020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300">
              <a:solidFill>
                <a:srgbClr val="C00000"/>
              </a:solidFill>
              <a:ea typeface="宋体" panose="02010600030101010101" pitchFamily="2" charset="-122"/>
            </a:endParaRPr>
          </a:p>
        </p:txBody>
      </p:sp>
      <p:sp>
        <p:nvSpPr>
          <p:cNvPr id="7" name="TextBox 10"/>
          <p:cNvSpPr txBox="1">
            <a:spLocks noChangeArrowheads="1"/>
          </p:cNvSpPr>
          <p:nvPr/>
        </p:nvSpPr>
        <p:spPr bwMode="auto">
          <a:xfrm>
            <a:off x="4788024" y="1013761"/>
            <a:ext cx="1164347" cy="315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43" tIns="34272" rIns="68543" bIns="34272">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600" b="1" dirty="0">
                <a:solidFill>
                  <a:srgbClr val="0070C0"/>
                </a:solidFill>
                <a:latin typeface="微软雅黑" panose="020B0503020204020204" charset="-122"/>
              </a:rPr>
              <a:t>标题文本一</a:t>
            </a:r>
          </a:p>
        </p:txBody>
      </p:sp>
      <p:sp>
        <p:nvSpPr>
          <p:cNvPr id="8" name="TextBox 11"/>
          <p:cNvSpPr txBox="1">
            <a:spLocks noChangeArrowheads="1"/>
          </p:cNvSpPr>
          <p:nvPr/>
        </p:nvSpPr>
        <p:spPr bwMode="auto">
          <a:xfrm>
            <a:off x="4788025" y="1288732"/>
            <a:ext cx="3168351" cy="577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43" tIns="34272" rIns="68543" bIns="34272">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100" dirty="0">
                <a:solidFill>
                  <a:schemeClr val="tx1"/>
                </a:solidFill>
                <a:latin typeface="微软雅黑" panose="020B0503020204020204" charset="-122"/>
              </a:rPr>
              <a:t>点击输入你的文字内容或复制你的文本内容</a:t>
            </a:r>
            <a:endParaRPr lang="en-US" altLang="zh-CN" sz="1100" dirty="0">
              <a:solidFill>
                <a:schemeClr val="tx1"/>
              </a:solidFill>
              <a:latin typeface="微软雅黑" panose="020B0503020204020204" charset="-122"/>
            </a:endParaRPr>
          </a:p>
          <a:p>
            <a:pPr eaLnBrk="1" hangingPunct="1">
              <a:spcBef>
                <a:spcPct val="0"/>
              </a:spcBef>
              <a:buNone/>
            </a:pPr>
            <a:r>
              <a:rPr lang="zh-CN" altLang="en-US" sz="1100" dirty="0">
                <a:solidFill>
                  <a:schemeClr val="tx1"/>
                </a:solidFill>
                <a:latin typeface="微软雅黑" panose="020B0503020204020204" charset="-122"/>
              </a:rPr>
              <a:t>点击输入你的文字内容或复制你的文本内容</a:t>
            </a:r>
          </a:p>
          <a:p>
            <a:pPr eaLnBrk="1" hangingPunct="1">
              <a:spcBef>
                <a:spcPct val="0"/>
              </a:spcBef>
              <a:buNone/>
            </a:pPr>
            <a:r>
              <a:rPr lang="zh-CN" altLang="en-US" sz="1100" dirty="0">
                <a:solidFill>
                  <a:schemeClr val="tx1"/>
                </a:solidFill>
                <a:latin typeface="微软雅黑" panose="020B0503020204020204" charset="-122"/>
              </a:rPr>
              <a:t>点击输入你的文字内容或复制你的文本内容</a:t>
            </a:r>
            <a:endParaRPr lang="en-US" altLang="zh-CN" sz="1100" dirty="0">
              <a:solidFill>
                <a:schemeClr val="tx1"/>
              </a:solidFill>
              <a:latin typeface="微软雅黑" panose="020B0503020204020204" charset="-122"/>
            </a:endParaRPr>
          </a:p>
        </p:txBody>
      </p:sp>
      <p:sp>
        <p:nvSpPr>
          <p:cNvPr id="9" name="TextBox 12"/>
          <p:cNvSpPr txBox="1">
            <a:spLocks noChangeArrowheads="1"/>
          </p:cNvSpPr>
          <p:nvPr/>
        </p:nvSpPr>
        <p:spPr bwMode="auto">
          <a:xfrm>
            <a:off x="2418801" y="1735113"/>
            <a:ext cx="689013" cy="484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43" tIns="34272" rIns="68543" bIns="34272">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300" b="1" dirty="0">
                <a:solidFill>
                  <a:schemeClr val="bg1"/>
                </a:solidFill>
                <a:latin typeface="微软雅黑" panose="020B0503020204020204" charset="-122"/>
              </a:rPr>
              <a:t>标题</a:t>
            </a:r>
            <a:endParaRPr lang="en-US" altLang="zh-CN" sz="1300" b="1" dirty="0">
              <a:solidFill>
                <a:schemeClr val="bg1"/>
              </a:solidFill>
              <a:latin typeface="微软雅黑" panose="020B0503020204020204" charset="-122"/>
            </a:endParaRPr>
          </a:p>
          <a:p>
            <a:pPr algn="ctr" eaLnBrk="1" hangingPunct="1">
              <a:spcBef>
                <a:spcPct val="0"/>
              </a:spcBef>
              <a:buFontTx/>
              <a:buNone/>
            </a:pPr>
            <a:r>
              <a:rPr lang="zh-CN" altLang="en-US" sz="1300" b="1" dirty="0">
                <a:solidFill>
                  <a:schemeClr val="bg1"/>
                </a:solidFill>
                <a:latin typeface="微软雅黑" panose="020B0503020204020204" charset="-122"/>
              </a:rPr>
              <a:t>文本一</a:t>
            </a:r>
          </a:p>
        </p:txBody>
      </p:sp>
      <p:sp>
        <p:nvSpPr>
          <p:cNvPr id="10" name="TextBox 9"/>
          <p:cNvSpPr txBox="1">
            <a:spLocks noChangeArrowheads="1"/>
          </p:cNvSpPr>
          <p:nvPr/>
        </p:nvSpPr>
        <p:spPr bwMode="auto">
          <a:xfrm>
            <a:off x="1978499" y="2932604"/>
            <a:ext cx="689013" cy="484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43" tIns="34272" rIns="68543" bIns="34272">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300" b="1" dirty="0">
                <a:solidFill>
                  <a:schemeClr val="bg1"/>
                </a:solidFill>
                <a:latin typeface="微软雅黑" panose="020B0503020204020204" charset="-122"/>
              </a:rPr>
              <a:t>标题</a:t>
            </a:r>
            <a:endParaRPr lang="en-US" altLang="zh-CN" sz="1300" b="1" dirty="0">
              <a:solidFill>
                <a:schemeClr val="bg1"/>
              </a:solidFill>
              <a:latin typeface="微软雅黑" panose="020B0503020204020204" charset="-122"/>
            </a:endParaRPr>
          </a:p>
          <a:p>
            <a:pPr algn="ctr" eaLnBrk="1" hangingPunct="1">
              <a:spcBef>
                <a:spcPct val="0"/>
              </a:spcBef>
              <a:buFontTx/>
              <a:buNone/>
            </a:pPr>
            <a:r>
              <a:rPr lang="zh-CN" altLang="en-US" sz="1300" b="1" dirty="0">
                <a:solidFill>
                  <a:schemeClr val="bg1"/>
                </a:solidFill>
                <a:latin typeface="微软雅黑" panose="020B0503020204020204" charset="-122"/>
              </a:rPr>
              <a:t>文本二</a:t>
            </a:r>
          </a:p>
        </p:txBody>
      </p:sp>
      <p:sp>
        <p:nvSpPr>
          <p:cNvPr id="11" name="TextBox 10"/>
          <p:cNvSpPr txBox="1">
            <a:spLocks noChangeArrowheads="1"/>
          </p:cNvSpPr>
          <p:nvPr/>
        </p:nvSpPr>
        <p:spPr bwMode="auto">
          <a:xfrm>
            <a:off x="3277984" y="2676679"/>
            <a:ext cx="689013" cy="484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43" tIns="34272" rIns="68543" bIns="34272">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300" b="1" dirty="0">
                <a:solidFill>
                  <a:schemeClr val="bg1"/>
                </a:solidFill>
                <a:latin typeface="微软雅黑" panose="020B0503020204020204" charset="-122"/>
              </a:rPr>
              <a:t>标题</a:t>
            </a:r>
            <a:endParaRPr lang="en-US" altLang="zh-CN" sz="1300" b="1" dirty="0">
              <a:solidFill>
                <a:schemeClr val="bg1"/>
              </a:solidFill>
              <a:latin typeface="微软雅黑" panose="020B0503020204020204" charset="-122"/>
            </a:endParaRPr>
          </a:p>
          <a:p>
            <a:pPr algn="ctr" eaLnBrk="1" hangingPunct="1">
              <a:spcBef>
                <a:spcPct val="0"/>
              </a:spcBef>
              <a:buFontTx/>
              <a:buNone/>
            </a:pPr>
            <a:r>
              <a:rPr lang="zh-CN" altLang="en-US" sz="1300" b="1" dirty="0">
                <a:solidFill>
                  <a:schemeClr val="bg1"/>
                </a:solidFill>
                <a:latin typeface="微软雅黑" panose="020B0503020204020204" charset="-122"/>
              </a:rPr>
              <a:t>文本三</a:t>
            </a:r>
          </a:p>
        </p:txBody>
      </p:sp>
      <p:sp>
        <p:nvSpPr>
          <p:cNvPr id="12" name="TextBox 11"/>
          <p:cNvSpPr txBox="1">
            <a:spLocks noChangeArrowheads="1"/>
          </p:cNvSpPr>
          <p:nvPr/>
        </p:nvSpPr>
        <p:spPr bwMode="auto">
          <a:xfrm>
            <a:off x="4788024" y="2189826"/>
            <a:ext cx="1164347" cy="315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43" tIns="34272" rIns="68543" bIns="34272">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600" b="1">
                <a:solidFill>
                  <a:srgbClr val="0070C0"/>
                </a:solidFill>
                <a:latin typeface="微软雅黑" panose="020B0503020204020204" charset="-122"/>
              </a:rPr>
              <a:t>标题文本二</a:t>
            </a:r>
          </a:p>
        </p:txBody>
      </p:sp>
      <p:sp>
        <p:nvSpPr>
          <p:cNvPr id="13" name="TextBox 12"/>
          <p:cNvSpPr txBox="1">
            <a:spLocks noChangeArrowheads="1"/>
          </p:cNvSpPr>
          <p:nvPr/>
        </p:nvSpPr>
        <p:spPr bwMode="auto">
          <a:xfrm>
            <a:off x="4788025" y="2464797"/>
            <a:ext cx="3168351" cy="577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43" tIns="34272" rIns="68543" bIns="34272">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100" dirty="0">
                <a:solidFill>
                  <a:schemeClr val="tx1"/>
                </a:solidFill>
                <a:latin typeface="微软雅黑" panose="020B0503020204020204" charset="-122"/>
              </a:rPr>
              <a:t>点击输入你的文字内容或复制你的文本内容</a:t>
            </a:r>
            <a:endParaRPr lang="en-US" altLang="zh-CN" sz="1100" dirty="0">
              <a:solidFill>
                <a:schemeClr val="tx1"/>
              </a:solidFill>
              <a:latin typeface="微软雅黑" panose="020B0503020204020204" charset="-122"/>
            </a:endParaRPr>
          </a:p>
          <a:p>
            <a:pPr eaLnBrk="1" hangingPunct="1">
              <a:spcBef>
                <a:spcPct val="0"/>
              </a:spcBef>
              <a:buNone/>
            </a:pPr>
            <a:r>
              <a:rPr lang="zh-CN" altLang="en-US" sz="1100" dirty="0">
                <a:solidFill>
                  <a:schemeClr val="tx1"/>
                </a:solidFill>
                <a:latin typeface="微软雅黑" panose="020B0503020204020204" charset="-122"/>
              </a:rPr>
              <a:t>点击输入你的文字内容或复制你的文本内容</a:t>
            </a:r>
          </a:p>
          <a:p>
            <a:pPr eaLnBrk="1" hangingPunct="1">
              <a:spcBef>
                <a:spcPct val="0"/>
              </a:spcBef>
              <a:buNone/>
            </a:pPr>
            <a:r>
              <a:rPr lang="zh-CN" altLang="en-US" sz="1100" dirty="0">
                <a:solidFill>
                  <a:schemeClr val="tx1"/>
                </a:solidFill>
                <a:latin typeface="微软雅黑" panose="020B0503020204020204" charset="-122"/>
              </a:rPr>
              <a:t>点击输入你的文字内容或复制你的文本内容</a:t>
            </a:r>
          </a:p>
        </p:txBody>
      </p:sp>
      <p:sp>
        <p:nvSpPr>
          <p:cNvPr id="14" name="TextBox 13"/>
          <p:cNvSpPr txBox="1">
            <a:spLocks noChangeArrowheads="1"/>
          </p:cNvSpPr>
          <p:nvPr/>
        </p:nvSpPr>
        <p:spPr bwMode="auto">
          <a:xfrm>
            <a:off x="4788024" y="3356369"/>
            <a:ext cx="1164347" cy="315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43" tIns="34272" rIns="68543" bIns="34272">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600" b="1">
                <a:solidFill>
                  <a:srgbClr val="0070C0"/>
                </a:solidFill>
                <a:latin typeface="微软雅黑" panose="020B0503020204020204" charset="-122"/>
              </a:rPr>
              <a:t>标题文本三</a:t>
            </a:r>
          </a:p>
        </p:txBody>
      </p:sp>
      <p:sp>
        <p:nvSpPr>
          <p:cNvPr id="15" name="TextBox 14"/>
          <p:cNvSpPr txBox="1">
            <a:spLocks noChangeArrowheads="1"/>
          </p:cNvSpPr>
          <p:nvPr/>
        </p:nvSpPr>
        <p:spPr bwMode="auto">
          <a:xfrm>
            <a:off x="4788025" y="3631340"/>
            <a:ext cx="3168351" cy="577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43" tIns="34272" rIns="68543" bIns="34272">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100" dirty="0">
                <a:solidFill>
                  <a:schemeClr val="tx1"/>
                </a:solidFill>
                <a:latin typeface="微软雅黑" panose="020B0503020204020204" charset="-122"/>
              </a:rPr>
              <a:t>点击输入你的文字内容或复制你的文本内容</a:t>
            </a:r>
            <a:endParaRPr lang="en-US" altLang="zh-CN" sz="1100" dirty="0">
              <a:solidFill>
                <a:schemeClr val="tx1"/>
              </a:solidFill>
              <a:latin typeface="微软雅黑" panose="020B0503020204020204" charset="-122"/>
            </a:endParaRPr>
          </a:p>
          <a:p>
            <a:pPr eaLnBrk="1" hangingPunct="1">
              <a:spcBef>
                <a:spcPct val="0"/>
              </a:spcBef>
              <a:buNone/>
            </a:pPr>
            <a:r>
              <a:rPr lang="zh-CN" altLang="en-US" sz="1100" dirty="0">
                <a:solidFill>
                  <a:schemeClr val="tx1"/>
                </a:solidFill>
                <a:latin typeface="微软雅黑" panose="020B0503020204020204" charset="-122"/>
              </a:rPr>
              <a:t>点击输入你的文字内容或复制你的文本内容</a:t>
            </a:r>
          </a:p>
          <a:p>
            <a:pPr eaLnBrk="1" hangingPunct="1">
              <a:spcBef>
                <a:spcPct val="0"/>
              </a:spcBef>
              <a:buNone/>
            </a:pPr>
            <a:r>
              <a:rPr lang="zh-CN" altLang="en-US" sz="1100" dirty="0">
                <a:solidFill>
                  <a:schemeClr val="tx1"/>
                </a:solidFill>
                <a:latin typeface="微软雅黑" panose="020B0503020204020204" charset="-122"/>
              </a:rPr>
              <a:t>点击输入你的文字内容或复制你的文本内容</a:t>
            </a:r>
            <a:endParaRPr lang="en-US" altLang="zh-CN" sz="1100" dirty="0">
              <a:solidFill>
                <a:schemeClr val="tx1"/>
              </a:solidFill>
              <a:latin typeface="微软雅黑" panose="020B0503020204020204" charset="-122"/>
            </a:endParaRPr>
          </a:p>
        </p:txBody>
      </p:sp>
    </p:spTree>
  </p:cSld>
  <p:clrMapOvr>
    <a:masterClrMapping/>
  </p:clrMapOvr>
  <p:transition spd="slow" advTm="1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par>
                                <p:cTn id="8" presetID="52"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Scale>
                                      <p:cBhvr>
                                        <p:cTn id="10"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11" dur="1000" decel="50000" fill="hold">
                                          <p:stCondLst>
                                            <p:cond delay="0"/>
                                          </p:stCondLst>
                                        </p:cTn>
                                        <p:tgtEl>
                                          <p:spTgt spid="6"/>
                                        </p:tgtEl>
                                        <p:attrNameLst>
                                          <p:attrName>ppt_x</p:attrName>
                                          <p:attrName>ppt_y</p:attrName>
                                        </p:attrNameLst>
                                      </p:cBhvr>
                                      <p:rCtr x="0" y="0"/>
                                    </p:animMotion>
                                    <p:animEffect transition="in" filter="fade">
                                      <p:cBhvr>
                                        <p:cTn id="12" dur="1000"/>
                                        <p:tgtEl>
                                          <p:spTgt spid="6"/>
                                        </p:tgtEl>
                                      </p:cBhvr>
                                    </p:animEffect>
                                  </p:childTnLst>
                                </p:cTn>
                              </p:par>
                              <p:par>
                                <p:cTn id="13" presetID="52"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Scale>
                                      <p:cBhvr>
                                        <p:cTn id="15"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16" dur="1000" decel="50000" fill="hold">
                                          <p:stCondLst>
                                            <p:cond delay="0"/>
                                          </p:stCondLst>
                                        </p:cTn>
                                        <p:tgtEl>
                                          <p:spTgt spid="9"/>
                                        </p:tgtEl>
                                        <p:attrNameLst>
                                          <p:attrName>ppt_x</p:attrName>
                                          <p:attrName>ppt_y</p:attrName>
                                        </p:attrNameLst>
                                      </p:cBhvr>
                                      <p:rCtr x="0" y="0"/>
                                    </p:animMotion>
                                    <p:animEffect transition="in" filter="fade">
                                      <p:cBhvr>
                                        <p:cTn id="17" dur="1000"/>
                                        <p:tgtEl>
                                          <p:spTgt spid="9"/>
                                        </p:tgtEl>
                                      </p:cBhvr>
                                    </p:animEffect>
                                  </p:childTnLst>
                                </p:cTn>
                              </p:par>
                              <p:par>
                                <p:cTn id="18" presetID="52"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Scale>
                                      <p:cBhvr>
                                        <p:cTn id="20"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21" dur="1000" decel="50000" fill="hold">
                                          <p:stCondLst>
                                            <p:cond delay="0"/>
                                          </p:stCondLst>
                                        </p:cTn>
                                        <p:tgtEl>
                                          <p:spTgt spid="4"/>
                                        </p:tgtEl>
                                        <p:attrNameLst>
                                          <p:attrName>ppt_x</p:attrName>
                                          <p:attrName>ppt_y</p:attrName>
                                        </p:attrNameLst>
                                      </p:cBhvr>
                                      <p:rCtr x="0" y="0"/>
                                    </p:animMotion>
                                    <p:animEffect transition="in" filter="fade">
                                      <p:cBhvr>
                                        <p:cTn id="22" dur="1000"/>
                                        <p:tgtEl>
                                          <p:spTgt spid="4"/>
                                        </p:tgtEl>
                                      </p:cBhvr>
                                    </p:animEffect>
                                  </p:childTnLst>
                                </p:cTn>
                              </p:par>
                              <p:par>
                                <p:cTn id="23" presetID="52"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Scale>
                                      <p:cBhvr>
                                        <p:cTn id="25"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26" dur="1000" decel="50000" fill="hold">
                                          <p:stCondLst>
                                            <p:cond delay="0"/>
                                          </p:stCondLst>
                                        </p:cTn>
                                        <p:tgtEl>
                                          <p:spTgt spid="10"/>
                                        </p:tgtEl>
                                        <p:attrNameLst>
                                          <p:attrName>ppt_x</p:attrName>
                                          <p:attrName>ppt_y</p:attrName>
                                        </p:attrNameLst>
                                      </p:cBhvr>
                                      <p:rCtr x="0" y="0"/>
                                    </p:animMotion>
                                    <p:animEffect transition="in" filter="fade">
                                      <p:cBhvr>
                                        <p:cTn id="27" dur="1000"/>
                                        <p:tgtEl>
                                          <p:spTgt spid="10"/>
                                        </p:tgtEl>
                                      </p:cBhvr>
                                    </p:animEffect>
                                  </p:childTnLst>
                                </p:cTn>
                              </p:par>
                              <p:par>
                                <p:cTn id="28" presetID="52"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Scale>
                                      <p:cBhvr>
                                        <p:cTn id="30"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31" dur="1000" decel="50000" fill="hold">
                                          <p:stCondLst>
                                            <p:cond delay="0"/>
                                          </p:stCondLst>
                                        </p:cTn>
                                        <p:tgtEl>
                                          <p:spTgt spid="5"/>
                                        </p:tgtEl>
                                        <p:attrNameLst>
                                          <p:attrName>ppt_x</p:attrName>
                                          <p:attrName>ppt_y</p:attrName>
                                        </p:attrNameLst>
                                      </p:cBhvr>
                                      <p:rCtr x="0" y="0"/>
                                    </p:animMotion>
                                    <p:animEffect transition="in" filter="fade">
                                      <p:cBhvr>
                                        <p:cTn id="32" dur="1000"/>
                                        <p:tgtEl>
                                          <p:spTgt spid="5"/>
                                        </p:tgtEl>
                                      </p:cBhvr>
                                    </p:animEffect>
                                  </p:childTnLst>
                                </p:cTn>
                              </p:par>
                              <p:par>
                                <p:cTn id="33" presetID="52"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Scale>
                                      <p:cBhvr>
                                        <p:cTn id="35"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36" dur="1000" decel="50000" fill="hold">
                                          <p:stCondLst>
                                            <p:cond delay="0"/>
                                          </p:stCondLst>
                                        </p:cTn>
                                        <p:tgtEl>
                                          <p:spTgt spid="11"/>
                                        </p:tgtEl>
                                        <p:attrNameLst>
                                          <p:attrName>ppt_x</p:attrName>
                                          <p:attrName>ppt_y</p:attrName>
                                        </p:attrNameLst>
                                      </p:cBhvr>
                                      <p:rCtr x="0" y="0"/>
                                    </p:animMotion>
                                    <p:animEffect transition="in" filter="fade">
                                      <p:cBhvr>
                                        <p:cTn id="37" dur="1000"/>
                                        <p:tgtEl>
                                          <p:spTgt spid="11"/>
                                        </p:tgtEl>
                                      </p:cBhvr>
                                    </p:animEffect>
                                  </p:childTnLst>
                                </p:cTn>
                              </p:par>
                            </p:childTnLst>
                          </p:cTn>
                        </p:par>
                        <p:par>
                          <p:cTn id="38" fill="hold">
                            <p:stCondLst>
                              <p:cond delay="1000"/>
                            </p:stCondLst>
                            <p:childTnLst>
                              <p:par>
                                <p:cTn id="39" presetID="2" presetClass="entr" presetSubtype="6" fill="hold" grpId="0" nodeType="after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1+#ppt_w/2"/>
                                          </p:val>
                                        </p:tav>
                                        <p:tav tm="100000">
                                          <p:val>
                                            <p:strVal val="#ppt_x"/>
                                          </p:val>
                                        </p:tav>
                                      </p:tavLst>
                                    </p:anim>
                                    <p:anim calcmode="lin" valueType="num">
                                      <p:cBhvr additive="base">
                                        <p:cTn id="42" dur="500" fill="hold"/>
                                        <p:tgtEl>
                                          <p:spTgt spid="7"/>
                                        </p:tgtEl>
                                        <p:attrNameLst>
                                          <p:attrName>ppt_y</p:attrName>
                                        </p:attrNameLst>
                                      </p:cBhvr>
                                      <p:tavLst>
                                        <p:tav tm="0">
                                          <p:val>
                                            <p:strVal val="1+#ppt_h/2"/>
                                          </p:val>
                                        </p:tav>
                                        <p:tav tm="100000">
                                          <p:val>
                                            <p:strVal val="#ppt_y"/>
                                          </p:val>
                                        </p:tav>
                                      </p:tavLst>
                                    </p:anim>
                                  </p:childTnLst>
                                </p:cTn>
                              </p:par>
                            </p:childTnLst>
                          </p:cTn>
                        </p:par>
                        <p:par>
                          <p:cTn id="43" fill="hold">
                            <p:stCondLst>
                              <p:cond delay="1500"/>
                            </p:stCondLst>
                            <p:childTnLst>
                              <p:par>
                                <p:cTn id="44" presetID="2" presetClass="entr" presetSubtype="6"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500" fill="hold"/>
                                        <p:tgtEl>
                                          <p:spTgt spid="12"/>
                                        </p:tgtEl>
                                        <p:attrNameLst>
                                          <p:attrName>ppt_x</p:attrName>
                                        </p:attrNameLst>
                                      </p:cBhvr>
                                      <p:tavLst>
                                        <p:tav tm="0">
                                          <p:val>
                                            <p:strVal val="1+#ppt_w/2"/>
                                          </p:val>
                                        </p:tav>
                                        <p:tav tm="100000">
                                          <p:val>
                                            <p:strVal val="#ppt_x"/>
                                          </p:val>
                                        </p:tav>
                                      </p:tavLst>
                                    </p:anim>
                                    <p:anim calcmode="lin" valueType="num">
                                      <p:cBhvr additive="base">
                                        <p:cTn id="47" dur="500" fill="hold"/>
                                        <p:tgtEl>
                                          <p:spTgt spid="12"/>
                                        </p:tgtEl>
                                        <p:attrNameLst>
                                          <p:attrName>ppt_y</p:attrName>
                                        </p:attrNameLst>
                                      </p:cBhvr>
                                      <p:tavLst>
                                        <p:tav tm="0">
                                          <p:val>
                                            <p:strVal val="1+#ppt_h/2"/>
                                          </p:val>
                                        </p:tav>
                                        <p:tav tm="100000">
                                          <p:val>
                                            <p:strVal val="#ppt_y"/>
                                          </p:val>
                                        </p:tav>
                                      </p:tavLst>
                                    </p:anim>
                                  </p:childTnLst>
                                </p:cTn>
                              </p:par>
                            </p:childTnLst>
                          </p:cTn>
                        </p:par>
                        <p:par>
                          <p:cTn id="48" fill="hold">
                            <p:stCondLst>
                              <p:cond delay="2000"/>
                            </p:stCondLst>
                            <p:childTnLst>
                              <p:par>
                                <p:cTn id="49" presetID="2" presetClass="entr" presetSubtype="6"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fill="hold"/>
                                        <p:tgtEl>
                                          <p:spTgt spid="14"/>
                                        </p:tgtEl>
                                        <p:attrNameLst>
                                          <p:attrName>ppt_x</p:attrName>
                                        </p:attrNameLst>
                                      </p:cBhvr>
                                      <p:tavLst>
                                        <p:tav tm="0">
                                          <p:val>
                                            <p:strVal val="1+#ppt_w/2"/>
                                          </p:val>
                                        </p:tav>
                                        <p:tav tm="100000">
                                          <p:val>
                                            <p:strVal val="#ppt_x"/>
                                          </p:val>
                                        </p:tav>
                                      </p:tavLst>
                                    </p:anim>
                                    <p:anim calcmode="lin" valueType="num">
                                      <p:cBhvr additive="base">
                                        <p:cTn id="52" dur="500" fill="hold"/>
                                        <p:tgtEl>
                                          <p:spTgt spid="14"/>
                                        </p:tgtEl>
                                        <p:attrNameLst>
                                          <p:attrName>ppt_y</p:attrName>
                                        </p:attrNameLst>
                                      </p:cBhvr>
                                      <p:tavLst>
                                        <p:tav tm="0">
                                          <p:val>
                                            <p:strVal val="1+#ppt_h/2"/>
                                          </p:val>
                                        </p:tav>
                                        <p:tav tm="100000">
                                          <p:val>
                                            <p:strVal val="#ppt_y"/>
                                          </p:val>
                                        </p:tav>
                                      </p:tavLst>
                                    </p:anim>
                                  </p:childTnLst>
                                </p:cTn>
                              </p:par>
                            </p:childTnLst>
                          </p:cTn>
                        </p:par>
                        <p:par>
                          <p:cTn id="53" fill="hold">
                            <p:stCondLst>
                              <p:cond delay="2500"/>
                            </p:stCondLst>
                            <p:childTnLst>
                              <p:par>
                                <p:cTn id="54" presetID="22" presetClass="entr" presetSubtype="1" fill="hold" grpId="0" nodeType="after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wipe(up)">
                                      <p:cBhvr>
                                        <p:cTn id="56" dur="500"/>
                                        <p:tgtEl>
                                          <p:spTgt spid="8"/>
                                        </p:tgtEl>
                                      </p:cBhvr>
                                    </p:animEffect>
                                  </p:childTnLst>
                                </p:cTn>
                              </p:par>
                            </p:childTnLst>
                          </p:cTn>
                        </p:par>
                        <p:par>
                          <p:cTn id="57" fill="hold">
                            <p:stCondLst>
                              <p:cond delay="3000"/>
                            </p:stCondLst>
                            <p:childTnLst>
                              <p:par>
                                <p:cTn id="58" presetID="22" presetClass="entr" presetSubtype="1" fill="hold" grpId="0"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wipe(up)">
                                      <p:cBhvr>
                                        <p:cTn id="60" dur="500"/>
                                        <p:tgtEl>
                                          <p:spTgt spid="13"/>
                                        </p:tgtEl>
                                      </p:cBhvr>
                                    </p:animEffect>
                                  </p:childTnLst>
                                </p:cTn>
                              </p:par>
                            </p:childTnLst>
                          </p:cTn>
                        </p:par>
                        <p:par>
                          <p:cTn id="61" fill="hold">
                            <p:stCondLst>
                              <p:cond delay="3500"/>
                            </p:stCondLst>
                            <p:childTnLst>
                              <p:par>
                                <p:cTn id="62" presetID="22" presetClass="entr" presetSubtype="1" fill="hold" grpId="0" nodeType="after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wipe(up)">
                                      <p:cBhvr>
                                        <p:cTn id="6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P spid="4" grpId="0" animBg="1" autoUpdateAnimBg="0"/>
      <p:bldP spid="5" grpId="0" animBg="1" autoUpdateAnimBg="0"/>
      <p:bldP spid="6" grpId="0" animBg="1" autoUpdateAnimBg="0"/>
      <p:bldP spid="7" grpId="0" autoUpdateAnimBg="0"/>
      <p:bldP spid="8" grpId="0" autoUpdateAnimBg="0"/>
      <p:bldP spid="9" grpId="0" autoUpdateAnimBg="0"/>
      <p:bldP spid="10" grpId="0" autoUpdateAnimBg="0"/>
      <p:bldP spid="11" grpId="0" autoUpdateAnimBg="0"/>
      <p:bldP spid="12" grpId="0" autoUpdateAnimBg="0"/>
      <p:bldP spid="13" grpId="0" autoUpdateAnimBg="0"/>
      <p:bldP spid="14" grpId="0" autoUpdateAnimBg="0"/>
      <p:bldP spid="15"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9592" y="189395"/>
            <a:ext cx="2088232" cy="338554"/>
          </a:xfrm>
          <a:prstGeom prst="rect">
            <a:avLst/>
          </a:prstGeom>
        </p:spPr>
        <p:txBody>
          <a:bodyPr wrap="square">
            <a:spAutoFit/>
          </a:bodyPr>
          <a:lstStyle/>
          <a:p>
            <a:r>
              <a:rPr lang="zh-CN" altLang="en-US" sz="1600" b="1" dirty="0" smtClean="0">
                <a:solidFill>
                  <a:schemeClr val="bg1"/>
                </a:solidFill>
                <a:ea typeface="微软雅黑" panose="020B0503020204020204" charset="-122"/>
              </a:rPr>
              <a:t>工 作 完 成 情 况</a:t>
            </a:r>
            <a:endParaRPr lang="zh-CN" altLang="en-US" sz="1600" b="1" dirty="0">
              <a:solidFill>
                <a:schemeClr val="bg1"/>
              </a:solidFill>
              <a:ea typeface="微软雅黑" panose="020B0503020204020204" charset="-122"/>
            </a:endParaRPr>
          </a:p>
        </p:txBody>
      </p:sp>
      <p:cxnSp>
        <p:nvCxnSpPr>
          <p:cNvPr id="3" name="直接连接符 2"/>
          <p:cNvCxnSpPr/>
          <p:nvPr/>
        </p:nvCxnSpPr>
        <p:spPr>
          <a:xfrm flipV="1">
            <a:off x="6492906" y="4324008"/>
            <a:ext cx="118693" cy="16593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sp>
        <p:nvSpPr>
          <p:cNvPr id="4" name="椭圆 4"/>
          <p:cNvSpPr/>
          <p:nvPr/>
        </p:nvSpPr>
        <p:spPr>
          <a:xfrm rot="197558">
            <a:off x="4462428" y="643640"/>
            <a:ext cx="3709076" cy="3755526"/>
          </a:xfrm>
          <a:custGeom>
            <a:avLst/>
            <a:gdLst/>
            <a:ahLst/>
            <a:cxnLst/>
            <a:rect l="l" t="t" r="r" b="b"/>
            <a:pathLst>
              <a:path w="6373853" h="6453678">
                <a:moveTo>
                  <a:pt x="1748789" y="3781"/>
                </a:moveTo>
                <a:cubicBezTo>
                  <a:pt x="1773410" y="1281"/>
                  <a:pt x="1798391" y="0"/>
                  <a:pt x="1823671" y="0"/>
                </a:cubicBezTo>
                <a:cubicBezTo>
                  <a:pt x="2222376" y="0"/>
                  <a:pt x="2546668" y="318599"/>
                  <a:pt x="2555176" y="715114"/>
                </a:cubicBezTo>
                <a:cubicBezTo>
                  <a:pt x="2646063" y="945229"/>
                  <a:pt x="2815509" y="1149545"/>
                  <a:pt x="3050234" y="1286278"/>
                </a:cubicBezTo>
                <a:cubicBezTo>
                  <a:pt x="3277270" y="1418531"/>
                  <a:pt x="3529180" y="1466470"/>
                  <a:pt x="3767051" y="1437382"/>
                </a:cubicBezTo>
                <a:cubicBezTo>
                  <a:pt x="4043009" y="1173698"/>
                  <a:pt x="4417184" y="1012566"/>
                  <a:pt x="4828995" y="1012566"/>
                </a:cubicBezTo>
                <a:cubicBezTo>
                  <a:pt x="5682197" y="1012566"/>
                  <a:pt x="6373853" y="1704222"/>
                  <a:pt x="6373853" y="2557424"/>
                </a:cubicBezTo>
                <a:cubicBezTo>
                  <a:pt x="6373853" y="3315640"/>
                  <a:pt x="5827627" y="3946278"/>
                  <a:pt x="5106977" y="4075988"/>
                </a:cubicBezTo>
                <a:cubicBezTo>
                  <a:pt x="4860269" y="4198053"/>
                  <a:pt x="4655938" y="4415360"/>
                  <a:pt x="4548276" y="4699239"/>
                </a:cubicBezTo>
                <a:cubicBezTo>
                  <a:pt x="4488061" y="4858013"/>
                  <a:pt x="4464290" y="5021251"/>
                  <a:pt x="4473846" y="5178965"/>
                </a:cubicBezTo>
                <a:cubicBezTo>
                  <a:pt x="4624448" y="5311033"/>
                  <a:pt x="4718008" y="5505241"/>
                  <a:pt x="4718008" y="5721301"/>
                </a:cubicBezTo>
                <a:cubicBezTo>
                  <a:pt x="4718008" y="6125782"/>
                  <a:pt x="4390112" y="6453678"/>
                  <a:pt x="3985631" y="6453678"/>
                </a:cubicBezTo>
                <a:cubicBezTo>
                  <a:pt x="3581150" y="6453678"/>
                  <a:pt x="3253254" y="6125782"/>
                  <a:pt x="3253254" y="5721301"/>
                </a:cubicBezTo>
                <a:cubicBezTo>
                  <a:pt x="3253254" y="5342100"/>
                  <a:pt x="3541444" y="5030211"/>
                  <a:pt x="3910750" y="4992705"/>
                </a:cubicBezTo>
                <a:lnTo>
                  <a:pt x="3970068" y="4989710"/>
                </a:lnTo>
                <a:cubicBezTo>
                  <a:pt x="4089426" y="4874941"/>
                  <a:pt x="4186035" y="4731148"/>
                  <a:pt x="4249282" y="4564379"/>
                </a:cubicBezTo>
                <a:cubicBezTo>
                  <a:pt x="4318623" y="4381544"/>
                  <a:pt x="4339635" y="4192787"/>
                  <a:pt x="4317136" y="4013436"/>
                </a:cubicBezTo>
                <a:cubicBezTo>
                  <a:pt x="4256166" y="3992601"/>
                  <a:pt x="4197322" y="3967056"/>
                  <a:pt x="4140584" y="3937908"/>
                </a:cubicBezTo>
                <a:cubicBezTo>
                  <a:pt x="3785942" y="3880704"/>
                  <a:pt x="3361104" y="3968836"/>
                  <a:pt x="2972750" y="4207511"/>
                </a:cubicBezTo>
                <a:cubicBezTo>
                  <a:pt x="2649524" y="4406159"/>
                  <a:pt x="2407922" y="4674458"/>
                  <a:pt x="2273557" y="4956562"/>
                </a:cubicBezTo>
                <a:cubicBezTo>
                  <a:pt x="2243728" y="5333109"/>
                  <a:pt x="1928537" y="5629160"/>
                  <a:pt x="1544199" y="5629160"/>
                </a:cubicBezTo>
                <a:cubicBezTo>
                  <a:pt x="1139718" y="5629161"/>
                  <a:pt x="811822" y="5301265"/>
                  <a:pt x="811822" y="4896783"/>
                </a:cubicBezTo>
                <a:cubicBezTo>
                  <a:pt x="811822" y="4517582"/>
                  <a:pt x="1100012" y="4205693"/>
                  <a:pt x="1469317" y="4168187"/>
                </a:cubicBezTo>
                <a:cubicBezTo>
                  <a:pt x="1493938" y="4165687"/>
                  <a:pt x="1518919" y="4164406"/>
                  <a:pt x="1544199" y="4164406"/>
                </a:cubicBezTo>
                <a:cubicBezTo>
                  <a:pt x="1614188" y="4164406"/>
                  <a:pt x="1681885" y="4174224"/>
                  <a:pt x="1745054" y="4195817"/>
                </a:cubicBezTo>
                <a:cubicBezTo>
                  <a:pt x="2080595" y="4225945"/>
                  <a:pt x="2467608" y="4133688"/>
                  <a:pt x="2823912" y="3914711"/>
                </a:cubicBezTo>
                <a:cubicBezTo>
                  <a:pt x="3105509" y="3741648"/>
                  <a:pt x="3325152" y="3515718"/>
                  <a:pt x="3465145" y="3273270"/>
                </a:cubicBezTo>
                <a:cubicBezTo>
                  <a:pt x="3451578" y="3254462"/>
                  <a:pt x="3441393" y="3233849"/>
                  <a:pt x="3431663" y="3212981"/>
                </a:cubicBezTo>
                <a:cubicBezTo>
                  <a:pt x="3160269" y="2960984"/>
                  <a:pt x="2737001" y="2800878"/>
                  <a:pt x="2261862" y="2800878"/>
                </a:cubicBezTo>
                <a:cubicBezTo>
                  <a:pt x="1915427" y="2800878"/>
                  <a:pt x="1596569" y="2885993"/>
                  <a:pt x="1343736" y="3029603"/>
                </a:cubicBezTo>
                <a:cubicBezTo>
                  <a:pt x="1213416" y="3228799"/>
                  <a:pt x="988216" y="3359981"/>
                  <a:pt x="732377" y="3359981"/>
                </a:cubicBezTo>
                <a:cubicBezTo>
                  <a:pt x="327896" y="3359981"/>
                  <a:pt x="0" y="3032085"/>
                  <a:pt x="0" y="2627604"/>
                </a:cubicBezTo>
                <a:cubicBezTo>
                  <a:pt x="0" y="2248403"/>
                  <a:pt x="288190" y="1936513"/>
                  <a:pt x="657496" y="1899008"/>
                </a:cubicBezTo>
                <a:cubicBezTo>
                  <a:pt x="682116" y="1896508"/>
                  <a:pt x="707097" y="1895227"/>
                  <a:pt x="732377" y="1895227"/>
                </a:cubicBezTo>
                <a:cubicBezTo>
                  <a:pt x="990216" y="1895227"/>
                  <a:pt x="1216935" y="2028468"/>
                  <a:pt x="1346404" y="2230521"/>
                </a:cubicBezTo>
                <a:cubicBezTo>
                  <a:pt x="1602758" y="2382858"/>
                  <a:pt x="1930881" y="2473491"/>
                  <a:pt x="2288367" y="2473491"/>
                </a:cubicBezTo>
                <a:cubicBezTo>
                  <a:pt x="2697774" y="2473492"/>
                  <a:pt x="3068669" y="2354621"/>
                  <a:pt x="3337053" y="2160075"/>
                </a:cubicBezTo>
                <a:cubicBezTo>
                  <a:pt x="3340926" y="2141545"/>
                  <a:pt x="3346143" y="2123420"/>
                  <a:pt x="3351687" y="2105436"/>
                </a:cubicBezTo>
                <a:cubicBezTo>
                  <a:pt x="3259746" y="1885205"/>
                  <a:pt x="3094211" y="1690778"/>
                  <a:pt x="2868101" y="1559064"/>
                </a:cubicBezTo>
                <a:cubicBezTo>
                  <a:pt x="2612420" y="1410124"/>
                  <a:pt x="2325191" y="1368116"/>
                  <a:pt x="2062135" y="1421669"/>
                </a:cubicBezTo>
                <a:cubicBezTo>
                  <a:pt x="2020112" y="1439592"/>
                  <a:pt x="1975220" y="1450584"/>
                  <a:pt x="1928800" y="1456357"/>
                </a:cubicBezTo>
                <a:cubicBezTo>
                  <a:pt x="1920816" y="1457887"/>
                  <a:pt x="1913196" y="1460508"/>
                  <a:pt x="1905608" y="1463212"/>
                </a:cubicBezTo>
                <a:lnTo>
                  <a:pt x="1907728" y="1459572"/>
                </a:lnTo>
                <a:cubicBezTo>
                  <a:pt x="1880177" y="1463133"/>
                  <a:pt x="1852113" y="1464754"/>
                  <a:pt x="1823671" y="1464754"/>
                </a:cubicBezTo>
                <a:cubicBezTo>
                  <a:pt x="1419190" y="1464754"/>
                  <a:pt x="1091294" y="1136858"/>
                  <a:pt x="1091294" y="732377"/>
                </a:cubicBezTo>
                <a:cubicBezTo>
                  <a:pt x="1091294" y="353176"/>
                  <a:pt x="1379484" y="41286"/>
                  <a:pt x="1748789" y="3781"/>
                </a:cubicBezTo>
                <a:close/>
              </a:path>
            </a:pathLst>
          </a:custGeom>
          <a:solidFill>
            <a:srgbClr val="0070C0"/>
          </a:solidFill>
          <a:ln w="3175"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endParaRPr lang="en-US" sz="1400" kern="0" dirty="0">
              <a:solidFill>
                <a:sysClr val="window" lastClr="FFFFFF"/>
              </a:solidFill>
              <a:latin typeface="Calibri" panose="020F0502020204030204"/>
            </a:endParaRPr>
          </a:p>
        </p:txBody>
      </p:sp>
      <p:sp>
        <p:nvSpPr>
          <p:cNvPr id="5" name="TextBox 75"/>
          <p:cNvSpPr txBox="1"/>
          <p:nvPr/>
        </p:nvSpPr>
        <p:spPr>
          <a:xfrm>
            <a:off x="1832217" y="483518"/>
            <a:ext cx="1730549" cy="8540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r>
              <a:rPr lang="zh-CN" altLang="en-US" sz="1100" kern="0" dirty="0" smtClean="0">
                <a:solidFill>
                  <a:sysClr val="windowText" lastClr="000000">
                    <a:lumMod val="75000"/>
                    <a:lumOff val="25000"/>
                  </a:sysClr>
                </a:solidFill>
                <a:latin typeface="Arial" panose="020B0604020202020204" pitchFamily="34" charset="0"/>
                <a:ea typeface="微软雅黑" panose="020B0503020204020204" charset="-122"/>
                <a:cs typeface="Arial" panose="020B0604020202020204" pitchFamily="34" charset="0"/>
              </a:rPr>
              <a:t>此处添加文本内容</a:t>
            </a:r>
            <a:endParaRPr lang="en-US" altLang="zh-CN" sz="1100" kern="0" dirty="0" smtClean="0">
              <a:solidFill>
                <a:sysClr val="windowText" lastClr="000000">
                  <a:lumMod val="75000"/>
                  <a:lumOff val="25000"/>
                </a:sysClr>
              </a:solidFill>
              <a:latin typeface="Arial" panose="020B0604020202020204" pitchFamily="34" charset="0"/>
              <a:ea typeface="微软雅黑" panose="020B0503020204020204" charset="-122"/>
              <a:cs typeface="Arial" panose="020B0604020202020204" pitchFamily="34" charset="0"/>
            </a:endParaRPr>
          </a:p>
          <a:p>
            <a:pPr>
              <a:lnSpc>
                <a:spcPct val="150000"/>
              </a:lnSpc>
              <a:defRPr/>
            </a:pPr>
            <a:r>
              <a:rPr lang="zh-CN" altLang="en-US" sz="1100" kern="0" dirty="0">
                <a:solidFill>
                  <a:sysClr val="windowText" lastClr="000000">
                    <a:lumMod val="75000"/>
                    <a:lumOff val="25000"/>
                  </a:sysClr>
                </a:solidFill>
                <a:latin typeface="Arial" panose="020B0604020202020204" pitchFamily="34" charset="0"/>
                <a:ea typeface="微软雅黑" panose="020B0503020204020204" charset="-122"/>
                <a:cs typeface="Arial" panose="020B0604020202020204" pitchFamily="34" charset="0"/>
              </a:rPr>
              <a:t>此处</a:t>
            </a:r>
            <a:r>
              <a:rPr lang="zh-CN" altLang="en-US" sz="1100" kern="0" dirty="0" smtClean="0">
                <a:solidFill>
                  <a:sysClr val="windowText" lastClr="000000">
                    <a:lumMod val="75000"/>
                    <a:lumOff val="25000"/>
                  </a:sysClr>
                </a:solidFill>
                <a:latin typeface="Arial" panose="020B0604020202020204" pitchFamily="34" charset="0"/>
                <a:ea typeface="微软雅黑" panose="020B0503020204020204" charset="-122"/>
                <a:cs typeface="Arial" panose="020B0604020202020204" pitchFamily="34" charset="0"/>
              </a:rPr>
              <a:t>添加文本内容</a:t>
            </a:r>
            <a:endParaRPr lang="en-US" altLang="zh-CN" sz="1100" kern="0" dirty="0" smtClean="0">
              <a:solidFill>
                <a:sysClr val="windowText" lastClr="000000">
                  <a:lumMod val="75000"/>
                  <a:lumOff val="25000"/>
                </a:sysClr>
              </a:solidFill>
              <a:latin typeface="Arial" panose="020B0604020202020204" pitchFamily="34" charset="0"/>
              <a:ea typeface="微软雅黑" panose="020B0503020204020204" charset="-122"/>
              <a:cs typeface="Arial" panose="020B0604020202020204" pitchFamily="34" charset="0"/>
            </a:endParaRPr>
          </a:p>
          <a:p>
            <a:pPr>
              <a:lnSpc>
                <a:spcPct val="150000"/>
              </a:lnSpc>
              <a:defRPr/>
            </a:pPr>
            <a:r>
              <a:rPr lang="zh-CN" altLang="en-US" sz="1100" kern="0" dirty="0" smtClean="0">
                <a:solidFill>
                  <a:sysClr val="windowText" lastClr="000000">
                    <a:lumMod val="75000"/>
                    <a:lumOff val="25000"/>
                  </a:sysClr>
                </a:solidFill>
                <a:latin typeface="Arial" panose="020B0604020202020204" pitchFamily="34" charset="0"/>
                <a:ea typeface="微软雅黑" panose="020B0503020204020204" charset="-122"/>
                <a:cs typeface="Arial" panose="020B0604020202020204" pitchFamily="34" charset="0"/>
              </a:rPr>
              <a:t>此处添加文本内容</a:t>
            </a:r>
            <a:endParaRPr lang="en-US" altLang="zh-CN" sz="1100" kern="0" dirty="0">
              <a:solidFill>
                <a:sysClr val="windowText" lastClr="000000">
                  <a:lumMod val="75000"/>
                  <a:lumOff val="25000"/>
                </a:sysClr>
              </a:solidFill>
              <a:latin typeface="Arial" panose="020B0604020202020204" pitchFamily="34" charset="0"/>
              <a:ea typeface="微软雅黑" panose="020B0503020204020204" charset="-122"/>
              <a:cs typeface="Arial" panose="020B0604020202020204" pitchFamily="34" charset="0"/>
            </a:endParaRPr>
          </a:p>
        </p:txBody>
      </p:sp>
      <p:cxnSp>
        <p:nvCxnSpPr>
          <p:cNvPr id="6" name="直接连接符 5"/>
          <p:cNvCxnSpPr/>
          <p:nvPr/>
        </p:nvCxnSpPr>
        <p:spPr>
          <a:xfrm flipH="1">
            <a:off x="1831578" y="1322622"/>
            <a:ext cx="3389412" cy="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1194785" y="2408050"/>
            <a:ext cx="3336793" cy="88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1831578" y="3544629"/>
            <a:ext cx="3174061" cy="1643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3059832" y="4502582"/>
            <a:ext cx="3414819" cy="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6552253" y="1415064"/>
            <a:ext cx="1555950" cy="1517753"/>
            <a:chOff x="2821080" y="1860029"/>
            <a:chExt cx="3903324" cy="3807502"/>
          </a:xfrm>
        </p:grpSpPr>
        <p:sp>
          <p:nvSpPr>
            <p:cNvPr id="13" name="椭圆 12"/>
            <p:cNvSpPr/>
            <p:nvPr/>
          </p:nvSpPr>
          <p:spPr>
            <a:xfrm>
              <a:off x="2848131" y="1860029"/>
              <a:ext cx="3807501" cy="3807502"/>
            </a:xfrm>
            <a:prstGeom prst="ellipse">
              <a:avLst/>
            </a:prstGeom>
            <a:solidFill>
              <a:schemeClr val="bg1"/>
            </a:soli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94"/>
            <p:cNvSpPr txBox="1"/>
            <p:nvPr/>
          </p:nvSpPr>
          <p:spPr>
            <a:xfrm>
              <a:off x="2821080" y="3013430"/>
              <a:ext cx="3903324" cy="1621413"/>
            </a:xfrm>
            <a:prstGeom prst="rect">
              <a:avLst/>
            </a:prstGeom>
            <a:noFill/>
          </p:spPr>
          <p:txBody>
            <a:bodyPr wrap="square" rtlCol="0">
              <a:spAutoFit/>
            </a:bodyPr>
            <a:lstStyle/>
            <a:p>
              <a:pPr algn="ctr"/>
              <a:r>
                <a:rPr lang="zh-CN" altLang="en-US" b="1" dirty="0" smtClean="0">
                  <a:solidFill>
                    <a:srgbClr val="0070C0"/>
                  </a:solidFill>
                  <a:latin typeface="微软雅黑" panose="020B0503020204020204" charset="-122"/>
                  <a:ea typeface="微软雅黑" panose="020B0503020204020204" charset="-122"/>
                </a:rPr>
                <a:t>添加您</a:t>
              </a:r>
              <a:endParaRPr lang="en-US" altLang="zh-CN" b="1" dirty="0" smtClean="0">
                <a:solidFill>
                  <a:srgbClr val="0070C0"/>
                </a:solidFill>
                <a:latin typeface="微软雅黑" panose="020B0503020204020204" charset="-122"/>
                <a:ea typeface="微软雅黑" panose="020B0503020204020204" charset="-122"/>
              </a:endParaRPr>
            </a:p>
            <a:p>
              <a:pPr algn="ctr"/>
              <a:r>
                <a:rPr lang="zh-CN" altLang="en-US" b="1" dirty="0" smtClean="0">
                  <a:solidFill>
                    <a:srgbClr val="0070C0"/>
                  </a:solidFill>
                  <a:latin typeface="微软雅黑" panose="020B0503020204020204" charset="-122"/>
                  <a:ea typeface="微软雅黑" panose="020B0503020204020204" charset="-122"/>
                </a:rPr>
                <a:t>的标题</a:t>
              </a:r>
              <a:endParaRPr lang="en-US" altLang="zh-CN" b="1" dirty="0">
                <a:solidFill>
                  <a:srgbClr val="0070C0"/>
                </a:solidFill>
                <a:latin typeface="微软雅黑" panose="020B0503020204020204" charset="-122"/>
                <a:ea typeface="微软雅黑" panose="020B0503020204020204" charset="-122"/>
              </a:endParaRPr>
            </a:p>
          </p:txBody>
        </p:sp>
      </p:grpSp>
      <p:grpSp>
        <p:nvGrpSpPr>
          <p:cNvPr id="15" name="组合 14"/>
          <p:cNvGrpSpPr/>
          <p:nvPr/>
        </p:nvGrpSpPr>
        <p:grpSpPr>
          <a:xfrm>
            <a:off x="5281871" y="694665"/>
            <a:ext cx="642934" cy="642934"/>
            <a:chOff x="6962369" y="1155522"/>
            <a:chExt cx="928603" cy="928603"/>
          </a:xfrm>
        </p:grpSpPr>
        <p:sp>
          <p:nvSpPr>
            <p:cNvPr id="18" name="椭圆 17"/>
            <p:cNvSpPr/>
            <p:nvPr/>
          </p:nvSpPr>
          <p:spPr>
            <a:xfrm>
              <a:off x="6962369" y="1155522"/>
              <a:ext cx="928603" cy="928603"/>
            </a:xfrm>
            <a:prstGeom prst="ellipse">
              <a:avLst/>
            </a:prstGeom>
            <a:solidFill>
              <a:schemeClr val="bg1"/>
            </a:soli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2"/>
            <p:cNvSpPr txBox="1"/>
            <p:nvPr/>
          </p:nvSpPr>
          <p:spPr>
            <a:xfrm>
              <a:off x="7108091" y="1353105"/>
              <a:ext cx="678831" cy="533434"/>
            </a:xfrm>
            <a:prstGeom prst="rect">
              <a:avLst/>
            </a:prstGeom>
            <a:noFill/>
          </p:spPr>
          <p:txBody>
            <a:bodyPr wrap="none" rtlCol="0">
              <a:spAutoFit/>
            </a:bodyPr>
            <a:lstStyle/>
            <a:p>
              <a:r>
                <a:rPr lang="en-US" altLang="zh-CN" sz="1800" b="1" dirty="0">
                  <a:solidFill>
                    <a:srgbClr val="0070C0"/>
                  </a:solidFill>
                  <a:latin typeface="微软雅黑" panose="020B0503020204020204" charset="-122"/>
                  <a:ea typeface="微软雅黑" panose="020B0503020204020204" charset="-122"/>
                </a:rPr>
                <a:t>01</a:t>
              </a:r>
              <a:endParaRPr lang="zh-CN" altLang="en-US" sz="1800" b="1" dirty="0">
                <a:solidFill>
                  <a:srgbClr val="0070C0"/>
                </a:solidFill>
                <a:latin typeface="微软雅黑" panose="020B0503020204020204" charset="-122"/>
                <a:ea typeface="微软雅黑" panose="020B0503020204020204" charset="-122"/>
              </a:endParaRPr>
            </a:p>
          </p:txBody>
        </p:sp>
      </p:grpSp>
      <p:grpSp>
        <p:nvGrpSpPr>
          <p:cNvPr id="20" name="组合 19"/>
          <p:cNvGrpSpPr/>
          <p:nvPr/>
        </p:nvGrpSpPr>
        <p:grpSpPr>
          <a:xfrm>
            <a:off x="4593030" y="1765116"/>
            <a:ext cx="642933" cy="642933"/>
            <a:chOff x="6962369" y="1155522"/>
            <a:chExt cx="928602" cy="928602"/>
          </a:xfrm>
        </p:grpSpPr>
        <p:sp>
          <p:nvSpPr>
            <p:cNvPr id="23" name="椭圆 22"/>
            <p:cNvSpPr/>
            <p:nvPr/>
          </p:nvSpPr>
          <p:spPr>
            <a:xfrm>
              <a:off x="6962369" y="1155522"/>
              <a:ext cx="928602" cy="928602"/>
            </a:xfrm>
            <a:prstGeom prst="ellipse">
              <a:avLst/>
            </a:prstGeom>
            <a:solidFill>
              <a:schemeClr val="bg1"/>
            </a:soli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124"/>
            <p:cNvSpPr txBox="1"/>
            <p:nvPr/>
          </p:nvSpPr>
          <p:spPr>
            <a:xfrm>
              <a:off x="7108091" y="1353105"/>
              <a:ext cx="678831" cy="533434"/>
            </a:xfrm>
            <a:prstGeom prst="rect">
              <a:avLst/>
            </a:prstGeom>
            <a:noFill/>
          </p:spPr>
          <p:txBody>
            <a:bodyPr wrap="none" rtlCol="0">
              <a:spAutoFit/>
            </a:bodyPr>
            <a:lstStyle/>
            <a:p>
              <a:r>
                <a:rPr lang="en-US" altLang="zh-CN" sz="1800" b="1" dirty="0">
                  <a:solidFill>
                    <a:srgbClr val="0070C0"/>
                  </a:solidFill>
                  <a:latin typeface="微软雅黑" panose="020B0503020204020204" charset="-122"/>
                  <a:ea typeface="微软雅黑" panose="020B0503020204020204" charset="-122"/>
                </a:rPr>
                <a:t>02</a:t>
              </a:r>
              <a:endParaRPr lang="zh-CN" altLang="en-US" sz="1800" b="1" dirty="0">
                <a:solidFill>
                  <a:srgbClr val="0070C0"/>
                </a:solidFill>
                <a:latin typeface="微软雅黑" panose="020B0503020204020204" charset="-122"/>
                <a:ea typeface="微软雅黑" panose="020B0503020204020204" charset="-122"/>
              </a:endParaRPr>
            </a:p>
          </p:txBody>
        </p:sp>
      </p:grpSp>
      <p:grpSp>
        <p:nvGrpSpPr>
          <p:cNvPr id="25" name="组合 24"/>
          <p:cNvGrpSpPr/>
          <p:nvPr/>
        </p:nvGrpSpPr>
        <p:grpSpPr>
          <a:xfrm>
            <a:off x="4990660" y="3111302"/>
            <a:ext cx="642933" cy="642933"/>
            <a:chOff x="6962369" y="1155522"/>
            <a:chExt cx="928602" cy="928602"/>
          </a:xfrm>
        </p:grpSpPr>
        <p:sp>
          <p:nvSpPr>
            <p:cNvPr id="28" name="椭圆 27"/>
            <p:cNvSpPr/>
            <p:nvPr/>
          </p:nvSpPr>
          <p:spPr>
            <a:xfrm>
              <a:off x="6962369" y="1155522"/>
              <a:ext cx="928602" cy="928602"/>
            </a:xfrm>
            <a:prstGeom prst="ellipse">
              <a:avLst/>
            </a:prstGeom>
            <a:solidFill>
              <a:schemeClr val="bg1"/>
            </a:soli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130"/>
            <p:cNvSpPr txBox="1"/>
            <p:nvPr/>
          </p:nvSpPr>
          <p:spPr>
            <a:xfrm>
              <a:off x="7108091" y="1353105"/>
              <a:ext cx="678831" cy="533434"/>
            </a:xfrm>
            <a:prstGeom prst="rect">
              <a:avLst/>
            </a:prstGeom>
            <a:noFill/>
          </p:spPr>
          <p:txBody>
            <a:bodyPr wrap="none" rtlCol="0">
              <a:spAutoFit/>
            </a:bodyPr>
            <a:lstStyle/>
            <a:p>
              <a:r>
                <a:rPr lang="en-US" altLang="zh-CN" sz="1800" b="1" dirty="0">
                  <a:solidFill>
                    <a:srgbClr val="0070C0"/>
                  </a:solidFill>
                  <a:latin typeface="微软雅黑" panose="020B0503020204020204" charset="-122"/>
                  <a:ea typeface="微软雅黑" panose="020B0503020204020204" charset="-122"/>
                </a:rPr>
                <a:t>03</a:t>
              </a:r>
              <a:endParaRPr lang="zh-CN" altLang="en-US" sz="1800" b="1" dirty="0">
                <a:solidFill>
                  <a:srgbClr val="0070C0"/>
                </a:solidFill>
                <a:latin typeface="微软雅黑" panose="020B0503020204020204" charset="-122"/>
                <a:ea typeface="微软雅黑" panose="020B0503020204020204" charset="-122"/>
              </a:endParaRPr>
            </a:p>
          </p:txBody>
        </p:sp>
      </p:grpSp>
      <p:grpSp>
        <p:nvGrpSpPr>
          <p:cNvPr id="30" name="组合 29"/>
          <p:cNvGrpSpPr/>
          <p:nvPr/>
        </p:nvGrpSpPr>
        <p:grpSpPr>
          <a:xfrm>
            <a:off x="6374208" y="3681075"/>
            <a:ext cx="642933" cy="642933"/>
            <a:chOff x="6962369" y="1155522"/>
            <a:chExt cx="928602" cy="928602"/>
          </a:xfrm>
        </p:grpSpPr>
        <p:sp>
          <p:nvSpPr>
            <p:cNvPr id="33" name="椭圆 32"/>
            <p:cNvSpPr/>
            <p:nvPr/>
          </p:nvSpPr>
          <p:spPr>
            <a:xfrm>
              <a:off x="6962369" y="1155522"/>
              <a:ext cx="928602" cy="928602"/>
            </a:xfrm>
            <a:prstGeom prst="ellipse">
              <a:avLst/>
            </a:prstGeom>
            <a:solidFill>
              <a:schemeClr val="bg1"/>
            </a:soli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136"/>
            <p:cNvSpPr txBox="1"/>
            <p:nvPr/>
          </p:nvSpPr>
          <p:spPr>
            <a:xfrm>
              <a:off x="7108091" y="1399149"/>
              <a:ext cx="678831" cy="533434"/>
            </a:xfrm>
            <a:prstGeom prst="rect">
              <a:avLst/>
            </a:prstGeom>
            <a:noFill/>
          </p:spPr>
          <p:txBody>
            <a:bodyPr wrap="none" rtlCol="0">
              <a:spAutoFit/>
            </a:bodyPr>
            <a:lstStyle/>
            <a:p>
              <a:r>
                <a:rPr lang="en-US" altLang="zh-CN" sz="1800" b="1" dirty="0">
                  <a:solidFill>
                    <a:srgbClr val="0070C0"/>
                  </a:solidFill>
                  <a:latin typeface="微软雅黑" panose="020B0503020204020204" charset="-122"/>
                  <a:ea typeface="微软雅黑" panose="020B0503020204020204" charset="-122"/>
                </a:rPr>
                <a:t>04</a:t>
              </a:r>
              <a:endParaRPr lang="zh-CN" altLang="en-US" sz="1800" b="1" dirty="0">
                <a:solidFill>
                  <a:srgbClr val="0070C0"/>
                </a:solidFill>
                <a:latin typeface="微软雅黑" panose="020B0503020204020204" charset="-122"/>
                <a:ea typeface="微软雅黑" panose="020B0503020204020204" charset="-122"/>
              </a:endParaRPr>
            </a:p>
          </p:txBody>
        </p:sp>
      </p:grpSp>
      <p:sp>
        <p:nvSpPr>
          <p:cNvPr id="35" name="TextBox 75"/>
          <p:cNvSpPr txBox="1"/>
          <p:nvPr/>
        </p:nvSpPr>
        <p:spPr>
          <a:xfrm>
            <a:off x="1187624" y="1554852"/>
            <a:ext cx="1730549" cy="8540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r>
              <a:rPr lang="zh-CN" altLang="en-US" sz="1100" kern="0" dirty="0" smtClean="0">
                <a:solidFill>
                  <a:sysClr val="windowText" lastClr="000000">
                    <a:lumMod val="75000"/>
                    <a:lumOff val="25000"/>
                  </a:sysClr>
                </a:solidFill>
                <a:latin typeface="Arial" panose="020B0604020202020204" pitchFamily="34" charset="0"/>
                <a:ea typeface="微软雅黑" panose="020B0503020204020204" charset="-122"/>
                <a:cs typeface="Arial" panose="020B0604020202020204" pitchFamily="34" charset="0"/>
              </a:rPr>
              <a:t>此处添加文本内容</a:t>
            </a:r>
            <a:endParaRPr lang="en-US" altLang="zh-CN" sz="1100" kern="0" dirty="0" smtClean="0">
              <a:solidFill>
                <a:sysClr val="windowText" lastClr="000000">
                  <a:lumMod val="75000"/>
                  <a:lumOff val="25000"/>
                </a:sysClr>
              </a:solidFill>
              <a:latin typeface="Arial" panose="020B0604020202020204" pitchFamily="34" charset="0"/>
              <a:ea typeface="微软雅黑" panose="020B0503020204020204" charset="-122"/>
              <a:cs typeface="Arial" panose="020B0604020202020204" pitchFamily="34" charset="0"/>
            </a:endParaRPr>
          </a:p>
          <a:p>
            <a:pPr>
              <a:lnSpc>
                <a:spcPct val="150000"/>
              </a:lnSpc>
              <a:defRPr/>
            </a:pPr>
            <a:r>
              <a:rPr lang="zh-CN" altLang="en-US" sz="1100" kern="0" dirty="0">
                <a:solidFill>
                  <a:sysClr val="windowText" lastClr="000000">
                    <a:lumMod val="75000"/>
                    <a:lumOff val="25000"/>
                  </a:sysClr>
                </a:solidFill>
                <a:latin typeface="Arial" panose="020B0604020202020204" pitchFamily="34" charset="0"/>
                <a:ea typeface="微软雅黑" panose="020B0503020204020204" charset="-122"/>
                <a:cs typeface="Arial" panose="020B0604020202020204" pitchFamily="34" charset="0"/>
              </a:rPr>
              <a:t>此处</a:t>
            </a:r>
            <a:r>
              <a:rPr lang="zh-CN" altLang="en-US" sz="1100" kern="0" dirty="0" smtClean="0">
                <a:solidFill>
                  <a:sysClr val="windowText" lastClr="000000">
                    <a:lumMod val="75000"/>
                    <a:lumOff val="25000"/>
                  </a:sysClr>
                </a:solidFill>
                <a:latin typeface="Arial" panose="020B0604020202020204" pitchFamily="34" charset="0"/>
                <a:ea typeface="微软雅黑" panose="020B0503020204020204" charset="-122"/>
                <a:cs typeface="Arial" panose="020B0604020202020204" pitchFamily="34" charset="0"/>
              </a:rPr>
              <a:t>添加文本内容</a:t>
            </a:r>
            <a:endParaRPr lang="en-US" altLang="zh-CN" sz="1100" kern="0" dirty="0" smtClean="0">
              <a:solidFill>
                <a:sysClr val="windowText" lastClr="000000">
                  <a:lumMod val="75000"/>
                  <a:lumOff val="25000"/>
                </a:sysClr>
              </a:solidFill>
              <a:latin typeface="Arial" panose="020B0604020202020204" pitchFamily="34" charset="0"/>
              <a:ea typeface="微软雅黑" panose="020B0503020204020204" charset="-122"/>
              <a:cs typeface="Arial" panose="020B0604020202020204" pitchFamily="34" charset="0"/>
            </a:endParaRPr>
          </a:p>
          <a:p>
            <a:pPr>
              <a:lnSpc>
                <a:spcPct val="150000"/>
              </a:lnSpc>
              <a:defRPr/>
            </a:pPr>
            <a:r>
              <a:rPr lang="zh-CN" altLang="en-US" sz="1100" kern="0" dirty="0" smtClean="0">
                <a:solidFill>
                  <a:sysClr val="windowText" lastClr="000000">
                    <a:lumMod val="75000"/>
                    <a:lumOff val="25000"/>
                  </a:sysClr>
                </a:solidFill>
                <a:latin typeface="Arial" panose="020B0604020202020204" pitchFamily="34" charset="0"/>
                <a:ea typeface="微软雅黑" panose="020B0503020204020204" charset="-122"/>
                <a:cs typeface="Arial" panose="020B0604020202020204" pitchFamily="34" charset="0"/>
              </a:rPr>
              <a:t>此处添加文本内容</a:t>
            </a:r>
            <a:endParaRPr lang="en-US" altLang="zh-CN" sz="1100" kern="0" dirty="0">
              <a:solidFill>
                <a:sysClr val="windowText" lastClr="000000">
                  <a:lumMod val="75000"/>
                  <a:lumOff val="25000"/>
                </a:sysClr>
              </a:solidFill>
              <a:latin typeface="Arial" panose="020B0604020202020204" pitchFamily="34" charset="0"/>
              <a:ea typeface="微软雅黑" panose="020B0503020204020204" charset="-122"/>
              <a:cs typeface="Arial" panose="020B0604020202020204" pitchFamily="34" charset="0"/>
            </a:endParaRPr>
          </a:p>
        </p:txBody>
      </p:sp>
      <p:sp>
        <p:nvSpPr>
          <p:cNvPr id="36" name="TextBox 75"/>
          <p:cNvSpPr txBox="1"/>
          <p:nvPr/>
        </p:nvSpPr>
        <p:spPr>
          <a:xfrm>
            <a:off x="1761331" y="2706980"/>
            <a:ext cx="1730549" cy="8540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r>
              <a:rPr lang="zh-CN" altLang="en-US" sz="1100" kern="0" dirty="0" smtClean="0">
                <a:solidFill>
                  <a:sysClr val="windowText" lastClr="000000">
                    <a:lumMod val="75000"/>
                    <a:lumOff val="25000"/>
                  </a:sysClr>
                </a:solidFill>
                <a:latin typeface="Arial" panose="020B0604020202020204" pitchFamily="34" charset="0"/>
                <a:ea typeface="微软雅黑" panose="020B0503020204020204" charset="-122"/>
                <a:cs typeface="Arial" panose="020B0604020202020204" pitchFamily="34" charset="0"/>
              </a:rPr>
              <a:t>此处添加文本内容</a:t>
            </a:r>
            <a:endParaRPr lang="en-US" altLang="zh-CN" sz="1100" kern="0" dirty="0" smtClean="0">
              <a:solidFill>
                <a:sysClr val="windowText" lastClr="000000">
                  <a:lumMod val="75000"/>
                  <a:lumOff val="25000"/>
                </a:sysClr>
              </a:solidFill>
              <a:latin typeface="Arial" panose="020B0604020202020204" pitchFamily="34" charset="0"/>
              <a:ea typeface="微软雅黑" panose="020B0503020204020204" charset="-122"/>
              <a:cs typeface="Arial" panose="020B0604020202020204" pitchFamily="34" charset="0"/>
            </a:endParaRPr>
          </a:p>
          <a:p>
            <a:pPr>
              <a:lnSpc>
                <a:spcPct val="150000"/>
              </a:lnSpc>
              <a:defRPr/>
            </a:pPr>
            <a:r>
              <a:rPr lang="zh-CN" altLang="en-US" sz="1100" kern="0" dirty="0">
                <a:solidFill>
                  <a:sysClr val="windowText" lastClr="000000">
                    <a:lumMod val="75000"/>
                    <a:lumOff val="25000"/>
                  </a:sysClr>
                </a:solidFill>
                <a:latin typeface="Arial" panose="020B0604020202020204" pitchFamily="34" charset="0"/>
                <a:ea typeface="微软雅黑" panose="020B0503020204020204" charset="-122"/>
                <a:cs typeface="Arial" panose="020B0604020202020204" pitchFamily="34" charset="0"/>
              </a:rPr>
              <a:t>此处</a:t>
            </a:r>
            <a:r>
              <a:rPr lang="zh-CN" altLang="en-US" sz="1100" kern="0" dirty="0" smtClean="0">
                <a:solidFill>
                  <a:sysClr val="windowText" lastClr="000000">
                    <a:lumMod val="75000"/>
                    <a:lumOff val="25000"/>
                  </a:sysClr>
                </a:solidFill>
                <a:latin typeface="Arial" panose="020B0604020202020204" pitchFamily="34" charset="0"/>
                <a:ea typeface="微软雅黑" panose="020B0503020204020204" charset="-122"/>
                <a:cs typeface="Arial" panose="020B0604020202020204" pitchFamily="34" charset="0"/>
              </a:rPr>
              <a:t>添加文本内容</a:t>
            </a:r>
            <a:endParaRPr lang="en-US" altLang="zh-CN" sz="1100" kern="0" dirty="0" smtClean="0">
              <a:solidFill>
                <a:sysClr val="windowText" lastClr="000000">
                  <a:lumMod val="75000"/>
                  <a:lumOff val="25000"/>
                </a:sysClr>
              </a:solidFill>
              <a:latin typeface="Arial" panose="020B0604020202020204" pitchFamily="34" charset="0"/>
              <a:ea typeface="微软雅黑" panose="020B0503020204020204" charset="-122"/>
              <a:cs typeface="Arial" panose="020B0604020202020204" pitchFamily="34" charset="0"/>
            </a:endParaRPr>
          </a:p>
          <a:p>
            <a:pPr>
              <a:lnSpc>
                <a:spcPct val="150000"/>
              </a:lnSpc>
              <a:defRPr/>
            </a:pPr>
            <a:r>
              <a:rPr lang="zh-CN" altLang="en-US" sz="1100" kern="0" dirty="0" smtClean="0">
                <a:solidFill>
                  <a:sysClr val="windowText" lastClr="000000">
                    <a:lumMod val="75000"/>
                    <a:lumOff val="25000"/>
                  </a:sysClr>
                </a:solidFill>
                <a:latin typeface="Arial" panose="020B0604020202020204" pitchFamily="34" charset="0"/>
                <a:ea typeface="微软雅黑" panose="020B0503020204020204" charset="-122"/>
                <a:cs typeface="Arial" panose="020B0604020202020204" pitchFamily="34" charset="0"/>
              </a:rPr>
              <a:t>此处添加文本内容</a:t>
            </a:r>
            <a:endParaRPr lang="en-US" altLang="zh-CN" sz="1100" kern="0" dirty="0">
              <a:solidFill>
                <a:sysClr val="windowText" lastClr="000000">
                  <a:lumMod val="75000"/>
                  <a:lumOff val="25000"/>
                </a:sysClr>
              </a:solidFill>
              <a:latin typeface="Arial" panose="020B0604020202020204" pitchFamily="34" charset="0"/>
              <a:ea typeface="微软雅黑" panose="020B0503020204020204" charset="-122"/>
              <a:cs typeface="Arial" panose="020B0604020202020204" pitchFamily="34" charset="0"/>
            </a:endParaRPr>
          </a:p>
        </p:txBody>
      </p:sp>
      <p:sp>
        <p:nvSpPr>
          <p:cNvPr id="37" name="TextBox 75"/>
          <p:cNvSpPr txBox="1"/>
          <p:nvPr/>
        </p:nvSpPr>
        <p:spPr>
          <a:xfrm>
            <a:off x="3059832" y="3648503"/>
            <a:ext cx="1730549" cy="8540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r>
              <a:rPr lang="zh-CN" altLang="en-US" sz="1100" kern="0" dirty="0" smtClean="0">
                <a:solidFill>
                  <a:sysClr val="windowText" lastClr="000000">
                    <a:lumMod val="75000"/>
                    <a:lumOff val="25000"/>
                  </a:sysClr>
                </a:solidFill>
                <a:latin typeface="Arial" panose="020B0604020202020204" pitchFamily="34" charset="0"/>
                <a:ea typeface="微软雅黑" panose="020B0503020204020204" charset="-122"/>
                <a:cs typeface="Arial" panose="020B0604020202020204" pitchFamily="34" charset="0"/>
              </a:rPr>
              <a:t>此处添加文本内容</a:t>
            </a:r>
            <a:endParaRPr lang="en-US" altLang="zh-CN" sz="1100" kern="0" dirty="0" smtClean="0">
              <a:solidFill>
                <a:sysClr val="windowText" lastClr="000000">
                  <a:lumMod val="75000"/>
                  <a:lumOff val="25000"/>
                </a:sysClr>
              </a:solidFill>
              <a:latin typeface="Arial" panose="020B0604020202020204" pitchFamily="34" charset="0"/>
              <a:ea typeface="微软雅黑" panose="020B0503020204020204" charset="-122"/>
              <a:cs typeface="Arial" panose="020B0604020202020204" pitchFamily="34" charset="0"/>
            </a:endParaRPr>
          </a:p>
          <a:p>
            <a:pPr>
              <a:lnSpc>
                <a:spcPct val="150000"/>
              </a:lnSpc>
              <a:defRPr/>
            </a:pPr>
            <a:r>
              <a:rPr lang="zh-CN" altLang="en-US" sz="1100" kern="0" dirty="0">
                <a:solidFill>
                  <a:sysClr val="windowText" lastClr="000000">
                    <a:lumMod val="75000"/>
                    <a:lumOff val="25000"/>
                  </a:sysClr>
                </a:solidFill>
                <a:latin typeface="Arial" panose="020B0604020202020204" pitchFamily="34" charset="0"/>
                <a:ea typeface="微软雅黑" panose="020B0503020204020204" charset="-122"/>
                <a:cs typeface="Arial" panose="020B0604020202020204" pitchFamily="34" charset="0"/>
              </a:rPr>
              <a:t>此处</a:t>
            </a:r>
            <a:r>
              <a:rPr lang="zh-CN" altLang="en-US" sz="1100" kern="0" dirty="0" smtClean="0">
                <a:solidFill>
                  <a:sysClr val="windowText" lastClr="000000">
                    <a:lumMod val="75000"/>
                    <a:lumOff val="25000"/>
                  </a:sysClr>
                </a:solidFill>
                <a:latin typeface="Arial" panose="020B0604020202020204" pitchFamily="34" charset="0"/>
                <a:ea typeface="微软雅黑" panose="020B0503020204020204" charset="-122"/>
                <a:cs typeface="Arial" panose="020B0604020202020204" pitchFamily="34" charset="0"/>
              </a:rPr>
              <a:t>添加文本内容</a:t>
            </a:r>
            <a:endParaRPr lang="en-US" altLang="zh-CN" sz="1100" kern="0" dirty="0" smtClean="0">
              <a:solidFill>
                <a:sysClr val="windowText" lastClr="000000">
                  <a:lumMod val="75000"/>
                  <a:lumOff val="25000"/>
                </a:sysClr>
              </a:solidFill>
              <a:latin typeface="Arial" panose="020B0604020202020204" pitchFamily="34" charset="0"/>
              <a:ea typeface="微软雅黑" panose="020B0503020204020204" charset="-122"/>
              <a:cs typeface="Arial" panose="020B0604020202020204" pitchFamily="34" charset="0"/>
            </a:endParaRPr>
          </a:p>
          <a:p>
            <a:pPr>
              <a:lnSpc>
                <a:spcPct val="150000"/>
              </a:lnSpc>
              <a:defRPr/>
            </a:pPr>
            <a:r>
              <a:rPr lang="zh-CN" altLang="en-US" sz="1100" kern="0" dirty="0" smtClean="0">
                <a:solidFill>
                  <a:sysClr val="windowText" lastClr="000000">
                    <a:lumMod val="75000"/>
                    <a:lumOff val="25000"/>
                  </a:sysClr>
                </a:solidFill>
                <a:latin typeface="Arial" panose="020B0604020202020204" pitchFamily="34" charset="0"/>
                <a:ea typeface="微软雅黑" panose="020B0503020204020204" charset="-122"/>
                <a:cs typeface="Arial" panose="020B0604020202020204" pitchFamily="34" charset="0"/>
              </a:rPr>
              <a:t>此处添加文本内容</a:t>
            </a:r>
            <a:endParaRPr lang="en-US" altLang="zh-CN" sz="1100" kern="0" dirty="0">
              <a:solidFill>
                <a:sysClr val="windowText" lastClr="000000">
                  <a:lumMod val="75000"/>
                  <a:lumOff val="25000"/>
                </a:sysClr>
              </a:solidFill>
              <a:latin typeface="Arial" panose="020B0604020202020204" pitchFamily="34" charset="0"/>
              <a:ea typeface="微软雅黑" panose="020B0503020204020204" charset="-122"/>
              <a:cs typeface="Arial" panose="020B0604020202020204" pitchFamily="34" charset="0"/>
            </a:endParaRPr>
          </a:p>
        </p:txBody>
      </p:sp>
    </p:spTree>
  </p:cSld>
  <p:clrMapOvr>
    <a:masterClrMapping/>
  </p:clrMapOvr>
  <p:transition spd="slow" advTm="1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p:cTn id="18" dur="500" fill="hold"/>
                                        <p:tgtEl>
                                          <p:spTgt spid="15"/>
                                        </p:tgtEl>
                                        <p:attrNameLst>
                                          <p:attrName>ppt_w</p:attrName>
                                        </p:attrNameLst>
                                      </p:cBhvr>
                                      <p:tavLst>
                                        <p:tav tm="0">
                                          <p:val>
                                            <p:fltVal val="0"/>
                                          </p:val>
                                        </p:tav>
                                        <p:tav tm="100000">
                                          <p:val>
                                            <p:strVal val="#ppt_w"/>
                                          </p:val>
                                        </p:tav>
                                      </p:tavLst>
                                    </p:anim>
                                    <p:anim calcmode="lin" valueType="num">
                                      <p:cBhvr>
                                        <p:cTn id="19" dur="500" fill="hold"/>
                                        <p:tgtEl>
                                          <p:spTgt spid="15"/>
                                        </p:tgtEl>
                                        <p:attrNameLst>
                                          <p:attrName>ppt_h</p:attrName>
                                        </p:attrNameLst>
                                      </p:cBhvr>
                                      <p:tavLst>
                                        <p:tav tm="0">
                                          <p:val>
                                            <p:fltVal val="0"/>
                                          </p:val>
                                        </p:tav>
                                        <p:tav tm="100000">
                                          <p:val>
                                            <p:strVal val="#ppt_h"/>
                                          </p:val>
                                        </p:tav>
                                      </p:tavLst>
                                    </p:anim>
                                    <p:animEffect transition="in" filter="fade">
                                      <p:cBhvr>
                                        <p:cTn id="20" dur="500"/>
                                        <p:tgtEl>
                                          <p:spTgt spid="15"/>
                                        </p:tgtEl>
                                      </p:cBhvr>
                                    </p:animEffect>
                                  </p:childTnLst>
                                </p:cTn>
                              </p:par>
                              <p:par>
                                <p:cTn id="21" presetID="53" presetClass="entr" presetSubtype="16"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p:cTn id="23" dur="500" fill="hold"/>
                                        <p:tgtEl>
                                          <p:spTgt spid="20"/>
                                        </p:tgtEl>
                                        <p:attrNameLst>
                                          <p:attrName>ppt_w</p:attrName>
                                        </p:attrNameLst>
                                      </p:cBhvr>
                                      <p:tavLst>
                                        <p:tav tm="0">
                                          <p:val>
                                            <p:fltVal val="0"/>
                                          </p:val>
                                        </p:tav>
                                        <p:tav tm="100000">
                                          <p:val>
                                            <p:strVal val="#ppt_w"/>
                                          </p:val>
                                        </p:tav>
                                      </p:tavLst>
                                    </p:anim>
                                    <p:anim calcmode="lin" valueType="num">
                                      <p:cBhvr>
                                        <p:cTn id="24" dur="500" fill="hold"/>
                                        <p:tgtEl>
                                          <p:spTgt spid="20"/>
                                        </p:tgtEl>
                                        <p:attrNameLst>
                                          <p:attrName>ppt_h</p:attrName>
                                        </p:attrNameLst>
                                      </p:cBhvr>
                                      <p:tavLst>
                                        <p:tav tm="0">
                                          <p:val>
                                            <p:fltVal val="0"/>
                                          </p:val>
                                        </p:tav>
                                        <p:tav tm="100000">
                                          <p:val>
                                            <p:strVal val="#ppt_h"/>
                                          </p:val>
                                        </p:tav>
                                      </p:tavLst>
                                    </p:anim>
                                    <p:animEffect transition="in" filter="fade">
                                      <p:cBhvr>
                                        <p:cTn id="25" dur="500"/>
                                        <p:tgtEl>
                                          <p:spTgt spid="20"/>
                                        </p:tgtEl>
                                      </p:cBhvr>
                                    </p:animEffect>
                                  </p:childTnLst>
                                </p:cTn>
                              </p:par>
                              <p:par>
                                <p:cTn id="26" presetID="53" presetClass="entr" presetSubtype="16"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p:cTn id="28" dur="500" fill="hold"/>
                                        <p:tgtEl>
                                          <p:spTgt spid="25"/>
                                        </p:tgtEl>
                                        <p:attrNameLst>
                                          <p:attrName>ppt_w</p:attrName>
                                        </p:attrNameLst>
                                      </p:cBhvr>
                                      <p:tavLst>
                                        <p:tav tm="0">
                                          <p:val>
                                            <p:fltVal val="0"/>
                                          </p:val>
                                        </p:tav>
                                        <p:tav tm="100000">
                                          <p:val>
                                            <p:strVal val="#ppt_w"/>
                                          </p:val>
                                        </p:tav>
                                      </p:tavLst>
                                    </p:anim>
                                    <p:anim calcmode="lin" valueType="num">
                                      <p:cBhvr>
                                        <p:cTn id="29" dur="500" fill="hold"/>
                                        <p:tgtEl>
                                          <p:spTgt spid="25"/>
                                        </p:tgtEl>
                                        <p:attrNameLst>
                                          <p:attrName>ppt_h</p:attrName>
                                        </p:attrNameLst>
                                      </p:cBhvr>
                                      <p:tavLst>
                                        <p:tav tm="0">
                                          <p:val>
                                            <p:fltVal val="0"/>
                                          </p:val>
                                        </p:tav>
                                        <p:tav tm="100000">
                                          <p:val>
                                            <p:strVal val="#ppt_h"/>
                                          </p:val>
                                        </p:tav>
                                      </p:tavLst>
                                    </p:anim>
                                    <p:animEffect transition="in" filter="fade">
                                      <p:cBhvr>
                                        <p:cTn id="30" dur="500"/>
                                        <p:tgtEl>
                                          <p:spTgt spid="25"/>
                                        </p:tgtEl>
                                      </p:cBhvr>
                                    </p:animEffect>
                                  </p:childTnLst>
                                </p:cTn>
                              </p:par>
                              <p:par>
                                <p:cTn id="31" presetID="53" presetClass="entr" presetSubtype="16"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p:cTn id="33" dur="500" fill="hold"/>
                                        <p:tgtEl>
                                          <p:spTgt spid="30"/>
                                        </p:tgtEl>
                                        <p:attrNameLst>
                                          <p:attrName>ppt_w</p:attrName>
                                        </p:attrNameLst>
                                      </p:cBhvr>
                                      <p:tavLst>
                                        <p:tav tm="0">
                                          <p:val>
                                            <p:fltVal val="0"/>
                                          </p:val>
                                        </p:tav>
                                        <p:tav tm="100000">
                                          <p:val>
                                            <p:strVal val="#ppt_w"/>
                                          </p:val>
                                        </p:tav>
                                      </p:tavLst>
                                    </p:anim>
                                    <p:anim calcmode="lin" valueType="num">
                                      <p:cBhvr>
                                        <p:cTn id="34" dur="500" fill="hold"/>
                                        <p:tgtEl>
                                          <p:spTgt spid="30"/>
                                        </p:tgtEl>
                                        <p:attrNameLst>
                                          <p:attrName>ppt_h</p:attrName>
                                        </p:attrNameLst>
                                      </p:cBhvr>
                                      <p:tavLst>
                                        <p:tav tm="0">
                                          <p:val>
                                            <p:fltVal val="0"/>
                                          </p:val>
                                        </p:tav>
                                        <p:tav tm="100000">
                                          <p:val>
                                            <p:strVal val="#ppt_h"/>
                                          </p:val>
                                        </p:tav>
                                      </p:tavLst>
                                    </p:anim>
                                    <p:animEffect transition="in" filter="fade">
                                      <p:cBhvr>
                                        <p:cTn id="35" dur="500"/>
                                        <p:tgtEl>
                                          <p:spTgt spid="30"/>
                                        </p:tgtEl>
                                      </p:cBhvr>
                                    </p:animEffect>
                                  </p:childTnLst>
                                </p:cTn>
                              </p:par>
                            </p:childTnLst>
                          </p:cTn>
                        </p:par>
                        <p:par>
                          <p:cTn id="36" fill="hold">
                            <p:stCondLst>
                              <p:cond delay="1500"/>
                            </p:stCondLst>
                            <p:childTnLst>
                              <p:par>
                                <p:cTn id="37" presetID="22" presetClass="entr" presetSubtype="2"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right)">
                                      <p:cBhvr>
                                        <p:cTn id="39" dur="500"/>
                                        <p:tgtEl>
                                          <p:spTgt spid="6"/>
                                        </p:tgtEl>
                                      </p:cBhvr>
                                    </p:animEffect>
                                  </p:childTnLst>
                                </p:cTn>
                              </p:par>
                              <p:par>
                                <p:cTn id="40" presetID="22" presetClass="entr" presetSubtype="2"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right)">
                                      <p:cBhvr>
                                        <p:cTn id="42" dur="500"/>
                                        <p:tgtEl>
                                          <p:spTgt spid="7"/>
                                        </p:tgtEl>
                                      </p:cBhvr>
                                    </p:animEffect>
                                  </p:childTnLst>
                                </p:cTn>
                              </p:par>
                              <p:par>
                                <p:cTn id="43" presetID="22" presetClass="entr" presetSubtype="2" fill="hold"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right)">
                                      <p:cBhvr>
                                        <p:cTn id="45" dur="500"/>
                                        <p:tgtEl>
                                          <p:spTgt spid="8"/>
                                        </p:tgtEl>
                                      </p:cBhvr>
                                    </p:animEffect>
                                  </p:childTnLst>
                                </p:cTn>
                              </p:par>
                              <p:par>
                                <p:cTn id="46" presetID="22" presetClass="entr" presetSubtype="2" fill="hold"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wipe(right)">
                                      <p:cBhvr>
                                        <p:cTn id="48" dur="500"/>
                                        <p:tgtEl>
                                          <p:spTgt spid="9"/>
                                        </p:tgtEl>
                                      </p:cBhvr>
                                    </p:animEffect>
                                  </p:childTnLst>
                                </p:cTn>
                              </p:par>
                            </p:childTnLst>
                          </p:cTn>
                        </p:par>
                        <p:par>
                          <p:cTn id="49" fill="hold">
                            <p:stCondLst>
                              <p:cond delay="2000"/>
                            </p:stCondLst>
                            <p:childTnLst>
                              <p:par>
                                <p:cTn id="50" presetID="2" presetClass="entr" presetSubtype="8" fill="hold" grpId="0" nodeType="afterEffect">
                                  <p:stCondLst>
                                    <p:cond delay="0"/>
                                  </p:stCondLst>
                                  <p:childTnLst>
                                    <p:set>
                                      <p:cBhvr>
                                        <p:cTn id="51" dur="1" fill="hold">
                                          <p:stCondLst>
                                            <p:cond delay="0"/>
                                          </p:stCondLst>
                                        </p:cTn>
                                        <p:tgtEl>
                                          <p:spTgt spid="5"/>
                                        </p:tgtEl>
                                        <p:attrNameLst>
                                          <p:attrName>style.visibility</p:attrName>
                                        </p:attrNameLst>
                                      </p:cBhvr>
                                      <p:to>
                                        <p:strVal val="visible"/>
                                      </p:to>
                                    </p:set>
                                    <p:anim calcmode="lin" valueType="num">
                                      <p:cBhvr additive="base">
                                        <p:cTn id="52" dur="500" fill="hold"/>
                                        <p:tgtEl>
                                          <p:spTgt spid="5"/>
                                        </p:tgtEl>
                                        <p:attrNameLst>
                                          <p:attrName>ppt_x</p:attrName>
                                        </p:attrNameLst>
                                      </p:cBhvr>
                                      <p:tavLst>
                                        <p:tav tm="0">
                                          <p:val>
                                            <p:strVal val="0-#ppt_w/2"/>
                                          </p:val>
                                        </p:tav>
                                        <p:tav tm="100000">
                                          <p:val>
                                            <p:strVal val="#ppt_x"/>
                                          </p:val>
                                        </p:tav>
                                      </p:tavLst>
                                    </p:anim>
                                    <p:anim calcmode="lin" valueType="num">
                                      <p:cBhvr additive="base">
                                        <p:cTn id="53" dur="500" fill="hold"/>
                                        <p:tgtEl>
                                          <p:spTgt spid="5"/>
                                        </p:tgtEl>
                                        <p:attrNameLst>
                                          <p:attrName>ppt_y</p:attrName>
                                        </p:attrNameLst>
                                      </p:cBhvr>
                                      <p:tavLst>
                                        <p:tav tm="0">
                                          <p:val>
                                            <p:strVal val="#ppt_y"/>
                                          </p:val>
                                        </p:tav>
                                        <p:tav tm="100000">
                                          <p:val>
                                            <p:strVal val="#ppt_y"/>
                                          </p:val>
                                        </p:tav>
                                      </p:tavLst>
                                    </p:anim>
                                  </p:childTnLst>
                                </p:cTn>
                              </p:par>
                              <p:par>
                                <p:cTn id="54" presetID="2" presetClass="entr" presetSubtype="8" fill="hold" grpId="0" nodeType="withEffect">
                                  <p:stCondLst>
                                    <p:cond delay="0"/>
                                  </p:stCondLst>
                                  <p:childTnLst>
                                    <p:set>
                                      <p:cBhvr>
                                        <p:cTn id="55" dur="1" fill="hold">
                                          <p:stCondLst>
                                            <p:cond delay="0"/>
                                          </p:stCondLst>
                                        </p:cTn>
                                        <p:tgtEl>
                                          <p:spTgt spid="35"/>
                                        </p:tgtEl>
                                        <p:attrNameLst>
                                          <p:attrName>style.visibility</p:attrName>
                                        </p:attrNameLst>
                                      </p:cBhvr>
                                      <p:to>
                                        <p:strVal val="visible"/>
                                      </p:to>
                                    </p:set>
                                    <p:anim calcmode="lin" valueType="num">
                                      <p:cBhvr additive="base">
                                        <p:cTn id="56" dur="500" fill="hold"/>
                                        <p:tgtEl>
                                          <p:spTgt spid="35"/>
                                        </p:tgtEl>
                                        <p:attrNameLst>
                                          <p:attrName>ppt_x</p:attrName>
                                        </p:attrNameLst>
                                      </p:cBhvr>
                                      <p:tavLst>
                                        <p:tav tm="0">
                                          <p:val>
                                            <p:strVal val="0-#ppt_w/2"/>
                                          </p:val>
                                        </p:tav>
                                        <p:tav tm="100000">
                                          <p:val>
                                            <p:strVal val="#ppt_x"/>
                                          </p:val>
                                        </p:tav>
                                      </p:tavLst>
                                    </p:anim>
                                    <p:anim calcmode="lin" valueType="num">
                                      <p:cBhvr additive="base">
                                        <p:cTn id="57" dur="500" fill="hold"/>
                                        <p:tgtEl>
                                          <p:spTgt spid="35"/>
                                        </p:tgtEl>
                                        <p:attrNameLst>
                                          <p:attrName>ppt_y</p:attrName>
                                        </p:attrNameLst>
                                      </p:cBhvr>
                                      <p:tavLst>
                                        <p:tav tm="0">
                                          <p:val>
                                            <p:strVal val="#ppt_y"/>
                                          </p:val>
                                        </p:tav>
                                        <p:tav tm="100000">
                                          <p:val>
                                            <p:strVal val="#ppt_y"/>
                                          </p:val>
                                        </p:tav>
                                      </p:tavLst>
                                    </p:anim>
                                  </p:childTnLst>
                                </p:cTn>
                              </p:par>
                              <p:par>
                                <p:cTn id="58" presetID="2" presetClass="entr" presetSubtype="8" fill="hold" grpId="0" nodeType="withEffect">
                                  <p:stCondLst>
                                    <p:cond delay="0"/>
                                  </p:stCondLst>
                                  <p:childTnLst>
                                    <p:set>
                                      <p:cBhvr>
                                        <p:cTn id="59" dur="1" fill="hold">
                                          <p:stCondLst>
                                            <p:cond delay="0"/>
                                          </p:stCondLst>
                                        </p:cTn>
                                        <p:tgtEl>
                                          <p:spTgt spid="36"/>
                                        </p:tgtEl>
                                        <p:attrNameLst>
                                          <p:attrName>style.visibility</p:attrName>
                                        </p:attrNameLst>
                                      </p:cBhvr>
                                      <p:to>
                                        <p:strVal val="visible"/>
                                      </p:to>
                                    </p:set>
                                    <p:anim calcmode="lin" valueType="num">
                                      <p:cBhvr additive="base">
                                        <p:cTn id="60" dur="500" fill="hold"/>
                                        <p:tgtEl>
                                          <p:spTgt spid="36"/>
                                        </p:tgtEl>
                                        <p:attrNameLst>
                                          <p:attrName>ppt_x</p:attrName>
                                        </p:attrNameLst>
                                      </p:cBhvr>
                                      <p:tavLst>
                                        <p:tav tm="0">
                                          <p:val>
                                            <p:strVal val="0-#ppt_w/2"/>
                                          </p:val>
                                        </p:tav>
                                        <p:tav tm="100000">
                                          <p:val>
                                            <p:strVal val="#ppt_x"/>
                                          </p:val>
                                        </p:tav>
                                      </p:tavLst>
                                    </p:anim>
                                    <p:anim calcmode="lin" valueType="num">
                                      <p:cBhvr additive="base">
                                        <p:cTn id="61" dur="500" fill="hold"/>
                                        <p:tgtEl>
                                          <p:spTgt spid="36"/>
                                        </p:tgtEl>
                                        <p:attrNameLst>
                                          <p:attrName>ppt_y</p:attrName>
                                        </p:attrNameLst>
                                      </p:cBhvr>
                                      <p:tavLst>
                                        <p:tav tm="0">
                                          <p:val>
                                            <p:strVal val="#ppt_y"/>
                                          </p:val>
                                        </p:tav>
                                        <p:tav tm="100000">
                                          <p:val>
                                            <p:strVal val="#ppt_y"/>
                                          </p:val>
                                        </p:tav>
                                      </p:tavLst>
                                    </p:anim>
                                  </p:childTnLst>
                                </p:cTn>
                              </p:par>
                              <p:par>
                                <p:cTn id="62" presetID="2" presetClass="entr" presetSubtype="8" fill="hold" grpId="0" nodeType="withEffect">
                                  <p:stCondLst>
                                    <p:cond delay="0"/>
                                  </p:stCondLst>
                                  <p:childTnLst>
                                    <p:set>
                                      <p:cBhvr>
                                        <p:cTn id="63" dur="1" fill="hold">
                                          <p:stCondLst>
                                            <p:cond delay="0"/>
                                          </p:stCondLst>
                                        </p:cTn>
                                        <p:tgtEl>
                                          <p:spTgt spid="37"/>
                                        </p:tgtEl>
                                        <p:attrNameLst>
                                          <p:attrName>style.visibility</p:attrName>
                                        </p:attrNameLst>
                                      </p:cBhvr>
                                      <p:to>
                                        <p:strVal val="visible"/>
                                      </p:to>
                                    </p:set>
                                    <p:anim calcmode="lin" valueType="num">
                                      <p:cBhvr additive="base">
                                        <p:cTn id="64" dur="500" fill="hold"/>
                                        <p:tgtEl>
                                          <p:spTgt spid="37"/>
                                        </p:tgtEl>
                                        <p:attrNameLst>
                                          <p:attrName>ppt_x</p:attrName>
                                        </p:attrNameLst>
                                      </p:cBhvr>
                                      <p:tavLst>
                                        <p:tav tm="0">
                                          <p:val>
                                            <p:strVal val="0-#ppt_w/2"/>
                                          </p:val>
                                        </p:tav>
                                        <p:tav tm="100000">
                                          <p:val>
                                            <p:strVal val="#ppt_x"/>
                                          </p:val>
                                        </p:tav>
                                      </p:tavLst>
                                    </p:anim>
                                    <p:anim calcmode="lin" valueType="num">
                                      <p:cBhvr additive="base">
                                        <p:cTn id="65"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35" grpId="0"/>
      <p:bldP spid="36" grpId="0"/>
      <p:bldP spid="3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9592" y="189395"/>
            <a:ext cx="2088232" cy="338554"/>
          </a:xfrm>
          <a:prstGeom prst="rect">
            <a:avLst/>
          </a:prstGeom>
        </p:spPr>
        <p:txBody>
          <a:bodyPr wrap="square">
            <a:spAutoFit/>
          </a:bodyPr>
          <a:lstStyle/>
          <a:p>
            <a:r>
              <a:rPr lang="zh-CN" altLang="en-US" sz="1600" b="1" dirty="0" smtClean="0">
                <a:solidFill>
                  <a:schemeClr val="bg1"/>
                </a:solidFill>
                <a:ea typeface="微软雅黑" panose="020B0503020204020204" charset="-122"/>
              </a:rPr>
              <a:t>工 作 完 成 情 况</a:t>
            </a:r>
            <a:endParaRPr lang="zh-CN" altLang="en-US" sz="1600" b="1" dirty="0">
              <a:solidFill>
                <a:schemeClr val="bg1"/>
              </a:solidFill>
              <a:ea typeface="微软雅黑" panose="020B0503020204020204" charset="-122"/>
            </a:endParaRPr>
          </a:p>
        </p:txBody>
      </p:sp>
      <p:sp>
        <p:nvSpPr>
          <p:cNvPr id="3" name="Line 3"/>
          <p:cNvSpPr>
            <a:spLocks noChangeShapeType="1"/>
          </p:cNvSpPr>
          <p:nvPr/>
        </p:nvSpPr>
        <p:spPr bwMode="auto">
          <a:xfrm rot="10800000">
            <a:off x="1785193" y="3661910"/>
            <a:ext cx="2381250" cy="0"/>
          </a:xfrm>
          <a:prstGeom prst="line">
            <a:avLst/>
          </a:prstGeom>
          <a:noFill/>
          <a:ln w="9525">
            <a:solidFill>
              <a:srgbClr val="0070C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ln>
                <a:noFill/>
              </a:ln>
              <a:solidFill>
                <a:sysClr val="windowText" lastClr="000000"/>
              </a:solidFill>
              <a:effectLst/>
              <a:uLnTx/>
              <a:uFillTx/>
              <a:latin typeface="微软雅黑" panose="020B0503020204020204" charset="-122"/>
              <a:ea typeface="微软雅黑" panose="020B0503020204020204" charset="-122"/>
            </a:endParaRPr>
          </a:p>
        </p:txBody>
      </p:sp>
      <p:sp>
        <p:nvSpPr>
          <p:cNvPr id="4" name="Line 4"/>
          <p:cNvSpPr>
            <a:spLocks noChangeShapeType="1"/>
          </p:cNvSpPr>
          <p:nvPr/>
        </p:nvSpPr>
        <p:spPr bwMode="auto">
          <a:xfrm rot="10800000">
            <a:off x="1789956" y="2893560"/>
            <a:ext cx="3557587" cy="0"/>
          </a:xfrm>
          <a:prstGeom prst="line">
            <a:avLst/>
          </a:prstGeom>
          <a:noFill/>
          <a:ln w="9525">
            <a:solidFill>
              <a:srgbClr val="0070C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ln>
                <a:noFill/>
              </a:ln>
              <a:solidFill>
                <a:sysClr val="windowText" lastClr="000000"/>
              </a:solidFill>
              <a:effectLst/>
              <a:uLnTx/>
              <a:uFillTx/>
              <a:latin typeface="微软雅黑" panose="020B0503020204020204" charset="-122"/>
              <a:ea typeface="微软雅黑" panose="020B0503020204020204" charset="-122"/>
            </a:endParaRPr>
          </a:p>
        </p:txBody>
      </p:sp>
      <p:sp>
        <p:nvSpPr>
          <p:cNvPr id="5" name="Line 5"/>
          <p:cNvSpPr>
            <a:spLocks noChangeShapeType="1"/>
          </p:cNvSpPr>
          <p:nvPr/>
        </p:nvSpPr>
        <p:spPr bwMode="auto">
          <a:xfrm rot="10800000">
            <a:off x="1770906" y="2283960"/>
            <a:ext cx="4805362" cy="0"/>
          </a:xfrm>
          <a:prstGeom prst="line">
            <a:avLst/>
          </a:prstGeom>
          <a:noFill/>
          <a:ln w="9525">
            <a:solidFill>
              <a:srgbClr val="0070C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ln>
                <a:noFill/>
              </a:ln>
              <a:solidFill>
                <a:sysClr val="windowText" lastClr="000000"/>
              </a:solidFill>
              <a:effectLst/>
              <a:uLnTx/>
              <a:uFillTx/>
              <a:latin typeface="微软雅黑" panose="020B0503020204020204" charset="-122"/>
              <a:ea typeface="微软雅黑" panose="020B0503020204020204" charset="-122"/>
            </a:endParaRPr>
          </a:p>
        </p:txBody>
      </p:sp>
      <p:sp>
        <p:nvSpPr>
          <p:cNvPr id="6" name="Line 6"/>
          <p:cNvSpPr>
            <a:spLocks noChangeShapeType="1"/>
          </p:cNvSpPr>
          <p:nvPr/>
        </p:nvSpPr>
        <p:spPr bwMode="auto">
          <a:xfrm rot="10800000">
            <a:off x="1782018" y="1626735"/>
            <a:ext cx="5994400" cy="0"/>
          </a:xfrm>
          <a:prstGeom prst="line">
            <a:avLst/>
          </a:prstGeom>
          <a:noFill/>
          <a:ln w="9525">
            <a:solidFill>
              <a:srgbClr val="0070C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ln>
                <a:noFill/>
              </a:ln>
              <a:solidFill>
                <a:sysClr val="windowText" lastClr="000000"/>
              </a:solidFill>
              <a:effectLst/>
              <a:uLnTx/>
              <a:uFillTx/>
              <a:latin typeface="微软雅黑" panose="020B0503020204020204" charset="-122"/>
              <a:ea typeface="微软雅黑" panose="020B0503020204020204" charset="-122"/>
            </a:endParaRPr>
          </a:p>
        </p:txBody>
      </p:sp>
      <p:sp>
        <p:nvSpPr>
          <p:cNvPr id="7" name="Rectangle 9"/>
          <p:cNvSpPr>
            <a:spLocks noChangeArrowheads="1"/>
          </p:cNvSpPr>
          <p:nvPr/>
        </p:nvSpPr>
        <p:spPr bwMode="auto">
          <a:xfrm>
            <a:off x="6592666" y="1629910"/>
            <a:ext cx="1219200" cy="495300"/>
          </a:xfrm>
          <a:prstGeom prst="rect">
            <a:avLst/>
          </a:prstGeom>
          <a:solidFill>
            <a:srgbClr val="0070C0"/>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ln>
                <a:noFill/>
              </a:ln>
              <a:solidFill>
                <a:schemeClr val="bg1"/>
              </a:solidFill>
              <a:effectLst/>
              <a:uLnTx/>
              <a:uFillTx/>
              <a:latin typeface="微软雅黑" panose="020B0503020204020204" charset="-122"/>
              <a:ea typeface="微软雅黑" panose="020B0503020204020204" charset="-122"/>
            </a:endParaRPr>
          </a:p>
        </p:txBody>
      </p:sp>
      <p:sp>
        <p:nvSpPr>
          <p:cNvPr id="8" name="Rectangle 10"/>
          <p:cNvSpPr>
            <a:spLocks noChangeArrowheads="1"/>
          </p:cNvSpPr>
          <p:nvPr/>
        </p:nvSpPr>
        <p:spPr bwMode="auto">
          <a:xfrm>
            <a:off x="5371356" y="2277610"/>
            <a:ext cx="1219200" cy="495300"/>
          </a:xfrm>
          <a:prstGeom prst="rect">
            <a:avLst/>
          </a:prstGeom>
          <a:gradFill rotWithShape="1">
            <a:gsLst>
              <a:gs pos="0">
                <a:srgbClr val="DDDDDD"/>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kern="0" dirty="0">
              <a:solidFill>
                <a:sysClr val="windowText" lastClr="000000"/>
              </a:solidFill>
              <a:latin typeface="微软雅黑" panose="020B0503020204020204" charset="-122"/>
              <a:ea typeface="微软雅黑" panose="020B0503020204020204" charset="-122"/>
            </a:endParaRPr>
          </a:p>
        </p:txBody>
      </p:sp>
      <p:sp>
        <p:nvSpPr>
          <p:cNvPr id="9" name="Rectangle 11"/>
          <p:cNvSpPr>
            <a:spLocks noChangeArrowheads="1"/>
          </p:cNvSpPr>
          <p:nvPr/>
        </p:nvSpPr>
        <p:spPr bwMode="auto">
          <a:xfrm>
            <a:off x="4185493" y="2898556"/>
            <a:ext cx="1185863" cy="495300"/>
          </a:xfrm>
          <a:prstGeom prst="rect">
            <a:avLst/>
          </a:prstGeom>
          <a:solidFill>
            <a:srgbClr val="0070C0"/>
          </a:solidFill>
          <a:ln>
            <a:noFill/>
          </a:ln>
        </p:spPr>
        <p:txBody>
          <a:bodyPr wrap="none" anchor="ctr"/>
          <a:lstStyle/>
          <a:p>
            <a:endParaRPr lang="zh-CN" altLang="en-US" kern="0" dirty="0">
              <a:solidFill>
                <a:schemeClr val="bg1"/>
              </a:solidFill>
              <a:latin typeface="微软雅黑" panose="020B0503020204020204" charset="-122"/>
              <a:ea typeface="微软雅黑" panose="020B0503020204020204" charset="-122"/>
            </a:endParaRPr>
          </a:p>
        </p:txBody>
      </p:sp>
      <p:sp>
        <p:nvSpPr>
          <p:cNvPr id="10" name="Rectangle 12"/>
          <p:cNvSpPr>
            <a:spLocks noChangeArrowheads="1"/>
          </p:cNvSpPr>
          <p:nvPr/>
        </p:nvSpPr>
        <p:spPr bwMode="auto">
          <a:xfrm>
            <a:off x="2718643" y="3658735"/>
            <a:ext cx="1466850" cy="495300"/>
          </a:xfrm>
          <a:prstGeom prst="rect">
            <a:avLst/>
          </a:prstGeom>
          <a:solidFill>
            <a:srgbClr val="0070C0"/>
          </a:solidFill>
          <a:ln>
            <a:noFill/>
          </a:ln>
        </p:spPr>
        <p:txBody>
          <a:bodyPr wrap="none" anchor="ctr"/>
          <a:lstStyle/>
          <a:p>
            <a:endParaRPr lang="zh-CN" altLang="en-US" kern="0" dirty="0">
              <a:solidFill>
                <a:schemeClr val="bg1"/>
              </a:solidFill>
              <a:latin typeface="微软雅黑" panose="020B0503020204020204" charset="-122"/>
              <a:ea typeface="微软雅黑" panose="020B0503020204020204" charset="-122"/>
            </a:endParaRPr>
          </a:p>
        </p:txBody>
      </p:sp>
      <p:sp>
        <p:nvSpPr>
          <p:cNvPr id="11" name="Line 13"/>
          <p:cNvSpPr>
            <a:spLocks noChangeShapeType="1"/>
          </p:cNvSpPr>
          <p:nvPr/>
        </p:nvSpPr>
        <p:spPr bwMode="auto">
          <a:xfrm>
            <a:off x="1777256" y="4169910"/>
            <a:ext cx="6103937" cy="0"/>
          </a:xfrm>
          <a:prstGeom prst="line">
            <a:avLst/>
          </a:prstGeom>
          <a:noFill/>
          <a:ln w="9525">
            <a:solidFill>
              <a:schemeClr val="bg1">
                <a:lumMod val="50000"/>
              </a:schemeClr>
            </a:solidFill>
            <a:rou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ln>
                <a:noFill/>
              </a:ln>
              <a:solidFill>
                <a:schemeClr val="bg1"/>
              </a:solidFill>
              <a:effectLst/>
              <a:uLnTx/>
              <a:uFillTx/>
              <a:latin typeface="微软雅黑" panose="020B0503020204020204" charset="-122"/>
              <a:ea typeface="微软雅黑" panose="020B0503020204020204" charset="-122"/>
            </a:endParaRPr>
          </a:p>
        </p:txBody>
      </p:sp>
      <p:sp>
        <p:nvSpPr>
          <p:cNvPr id="12" name="Line 14"/>
          <p:cNvSpPr>
            <a:spLocks noChangeShapeType="1"/>
          </p:cNvSpPr>
          <p:nvPr/>
        </p:nvSpPr>
        <p:spPr bwMode="auto">
          <a:xfrm rot="16200000">
            <a:off x="123081" y="2517323"/>
            <a:ext cx="3308350" cy="0"/>
          </a:xfrm>
          <a:prstGeom prst="line">
            <a:avLst/>
          </a:prstGeom>
          <a:noFill/>
          <a:ln w="9525">
            <a:solidFill>
              <a:srgbClr val="0070C0"/>
            </a:solidFill>
            <a:rou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ln>
                <a:noFill/>
              </a:ln>
              <a:solidFill>
                <a:sysClr val="windowText" lastClr="000000"/>
              </a:solidFill>
              <a:effectLst/>
              <a:uLnTx/>
              <a:uFillTx/>
              <a:latin typeface="微软雅黑" panose="020B0503020204020204" charset="-122"/>
              <a:ea typeface="微软雅黑" panose="020B0503020204020204" charset="-122"/>
            </a:endParaRPr>
          </a:p>
        </p:txBody>
      </p:sp>
      <p:sp>
        <p:nvSpPr>
          <p:cNvPr id="13" name="Line 15"/>
          <p:cNvSpPr>
            <a:spLocks noChangeShapeType="1"/>
          </p:cNvSpPr>
          <p:nvPr/>
        </p:nvSpPr>
        <p:spPr bwMode="auto">
          <a:xfrm flipV="1">
            <a:off x="1780431" y="913948"/>
            <a:ext cx="6103937" cy="3248025"/>
          </a:xfrm>
          <a:prstGeom prst="line">
            <a:avLst/>
          </a:prstGeom>
          <a:noFill/>
          <a:ln w="38100">
            <a:solidFill>
              <a:srgbClr val="0070C0"/>
            </a:solidFill>
            <a:rou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ln>
                <a:noFill/>
              </a:ln>
              <a:solidFill>
                <a:sysClr val="windowText" lastClr="000000"/>
              </a:solidFill>
              <a:effectLst/>
              <a:uLnTx/>
              <a:uFillTx/>
              <a:latin typeface="微软雅黑" panose="020B0503020204020204" charset="-122"/>
              <a:ea typeface="微软雅黑" panose="020B0503020204020204" charset="-122"/>
            </a:endParaRPr>
          </a:p>
        </p:txBody>
      </p:sp>
      <p:sp>
        <p:nvSpPr>
          <p:cNvPr id="14" name="Line 16"/>
          <p:cNvSpPr>
            <a:spLocks noChangeShapeType="1"/>
          </p:cNvSpPr>
          <p:nvPr/>
        </p:nvSpPr>
        <p:spPr bwMode="auto">
          <a:xfrm rot="16200000">
            <a:off x="1068437" y="2518117"/>
            <a:ext cx="3309937" cy="0"/>
          </a:xfrm>
          <a:prstGeom prst="line">
            <a:avLst/>
          </a:prstGeom>
          <a:noFill/>
          <a:ln w="9525">
            <a:solidFill>
              <a:srgbClr val="0070C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ln>
                <a:noFill/>
              </a:ln>
              <a:solidFill>
                <a:sysClr val="windowText" lastClr="000000"/>
              </a:solidFill>
              <a:effectLst/>
              <a:uLnTx/>
              <a:uFillTx/>
              <a:latin typeface="微软雅黑" panose="020B0503020204020204" charset="-122"/>
              <a:ea typeface="微软雅黑" panose="020B0503020204020204" charset="-122"/>
            </a:endParaRPr>
          </a:p>
        </p:txBody>
      </p:sp>
      <p:sp>
        <p:nvSpPr>
          <p:cNvPr id="15" name="Line 17"/>
          <p:cNvSpPr>
            <a:spLocks noChangeShapeType="1"/>
          </p:cNvSpPr>
          <p:nvPr/>
        </p:nvSpPr>
        <p:spPr bwMode="auto">
          <a:xfrm rot="16200000">
            <a:off x="2528937" y="2518117"/>
            <a:ext cx="3309937" cy="0"/>
          </a:xfrm>
          <a:prstGeom prst="line">
            <a:avLst/>
          </a:prstGeom>
          <a:noFill/>
          <a:ln w="9525">
            <a:solidFill>
              <a:srgbClr val="0070C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ln>
                <a:noFill/>
              </a:ln>
              <a:solidFill>
                <a:sysClr val="windowText" lastClr="000000"/>
              </a:solidFill>
              <a:effectLst/>
              <a:uLnTx/>
              <a:uFillTx/>
              <a:latin typeface="微软雅黑" panose="020B0503020204020204" charset="-122"/>
              <a:ea typeface="微软雅黑" panose="020B0503020204020204" charset="-122"/>
            </a:endParaRPr>
          </a:p>
        </p:txBody>
      </p:sp>
      <p:sp>
        <p:nvSpPr>
          <p:cNvPr id="16" name="Line 18"/>
          <p:cNvSpPr>
            <a:spLocks noChangeShapeType="1"/>
          </p:cNvSpPr>
          <p:nvPr/>
        </p:nvSpPr>
        <p:spPr bwMode="auto">
          <a:xfrm rot="16200000">
            <a:off x="3716387" y="2518117"/>
            <a:ext cx="3309937" cy="0"/>
          </a:xfrm>
          <a:prstGeom prst="line">
            <a:avLst/>
          </a:prstGeom>
          <a:noFill/>
          <a:ln w="9525">
            <a:solidFill>
              <a:srgbClr val="0070C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ln>
                <a:noFill/>
              </a:ln>
              <a:solidFill>
                <a:sysClr val="windowText" lastClr="000000"/>
              </a:solidFill>
              <a:effectLst/>
              <a:uLnTx/>
              <a:uFillTx/>
              <a:latin typeface="微软雅黑" panose="020B0503020204020204" charset="-122"/>
              <a:ea typeface="微软雅黑" panose="020B0503020204020204" charset="-122"/>
            </a:endParaRPr>
          </a:p>
        </p:txBody>
      </p:sp>
      <p:sp>
        <p:nvSpPr>
          <p:cNvPr id="17" name="Line 19"/>
          <p:cNvSpPr>
            <a:spLocks noChangeShapeType="1"/>
          </p:cNvSpPr>
          <p:nvPr/>
        </p:nvSpPr>
        <p:spPr bwMode="auto">
          <a:xfrm rot="16200000">
            <a:off x="4935587" y="2518117"/>
            <a:ext cx="3309937" cy="0"/>
          </a:xfrm>
          <a:prstGeom prst="line">
            <a:avLst/>
          </a:prstGeom>
          <a:noFill/>
          <a:ln w="9525">
            <a:solidFill>
              <a:srgbClr val="0070C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ln>
                <a:noFill/>
              </a:ln>
              <a:solidFill>
                <a:sysClr val="windowText" lastClr="000000"/>
              </a:solidFill>
              <a:effectLst/>
              <a:uLnTx/>
              <a:uFillTx/>
              <a:latin typeface="微软雅黑" panose="020B0503020204020204" charset="-122"/>
              <a:ea typeface="微软雅黑" panose="020B0503020204020204" charset="-122"/>
            </a:endParaRPr>
          </a:p>
        </p:txBody>
      </p:sp>
      <p:grpSp>
        <p:nvGrpSpPr>
          <p:cNvPr id="18" name="Group 20"/>
          <p:cNvGrpSpPr/>
          <p:nvPr/>
        </p:nvGrpSpPr>
        <p:grpSpPr bwMode="auto">
          <a:xfrm>
            <a:off x="2488456" y="3450773"/>
            <a:ext cx="479425" cy="466725"/>
            <a:chOff x="0" y="0"/>
            <a:chExt cx="784" cy="765"/>
          </a:xfrm>
        </p:grpSpPr>
        <p:grpSp>
          <p:nvGrpSpPr>
            <p:cNvPr id="19" name="Group 22"/>
            <p:cNvGrpSpPr/>
            <p:nvPr/>
          </p:nvGrpSpPr>
          <p:grpSpPr bwMode="auto">
            <a:xfrm>
              <a:off x="0" y="0"/>
              <a:ext cx="784" cy="765"/>
              <a:chOff x="0" y="0"/>
              <a:chExt cx="1042" cy="1019"/>
            </a:xfrm>
          </p:grpSpPr>
          <p:pic>
            <p:nvPicPr>
              <p:cNvPr id="21" name="Picture 23"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04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Oval 24"/>
              <p:cNvSpPr>
                <a:spLocks noChangeArrowheads="1"/>
              </p:cNvSpPr>
              <p:nvPr/>
            </p:nvSpPr>
            <p:spPr bwMode="auto">
              <a:xfrm>
                <a:off x="0" y="0"/>
                <a:ext cx="1035" cy="1019"/>
              </a:xfrm>
              <a:prstGeom prst="ellipse">
                <a:avLst/>
              </a:prstGeom>
              <a:gradFill>
                <a:gsLst>
                  <a:gs pos="50000">
                    <a:srgbClr val="EEEEEE"/>
                  </a:gs>
                  <a:gs pos="0">
                    <a:schemeClr val="bg1"/>
                  </a:gs>
                  <a:gs pos="100000">
                    <a:schemeClr val="bg1">
                      <a:lumMod val="75000"/>
                    </a:schemeClr>
                  </a:gs>
                </a:gsLst>
                <a:lin ang="18900000" scaled="1"/>
              </a:gradFill>
              <a:ln w="19050">
                <a:noFill/>
                <a:rou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i="0" u="none" strike="noStrike" kern="0" cap="none" spc="0" normalizeH="0" baseline="0" noProof="0" dirty="0" smtClean="0">
                  <a:solidFill>
                    <a:srgbClr val="0070C0"/>
                  </a:solidFill>
                  <a:effectLst/>
                  <a:uLnTx/>
                  <a:uFillTx/>
                  <a:latin typeface="Impact" panose="020B0806030902050204" pitchFamily="34" charset="0"/>
                  <a:ea typeface="微软雅黑" panose="020B0503020204020204" charset="-122"/>
                </a:endParaRPr>
              </a:p>
            </p:txBody>
          </p:sp>
        </p:grpSp>
        <p:sp>
          <p:nvSpPr>
            <p:cNvPr id="20" name="WordArt 26"/>
            <p:cNvSpPr>
              <a:spLocks noChangeArrowheads="1" noChangeShapeType="1"/>
            </p:cNvSpPr>
            <p:nvPr/>
          </p:nvSpPr>
          <p:spPr bwMode="auto">
            <a:xfrm>
              <a:off x="288" y="227"/>
              <a:ext cx="157" cy="299"/>
            </a:xfrm>
            <a:prstGeom prst="rect">
              <a:avLst/>
            </a:prstGeom>
          </p:spPr>
          <p:txBody>
            <a:bodyPr wrap="none" fromWordArt="1">
              <a:prstTxWarp prst="textPlain">
                <a:avLst>
                  <a:gd name="adj" fmla="val 50000"/>
                </a:avLst>
              </a:prstTxWarp>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i="0" u="none" strike="noStrike" kern="10" cap="none" spc="0" normalizeH="0" baseline="0" noProof="0" dirty="0" smtClean="0">
                  <a:ln w="9525">
                    <a:noFill/>
                    <a:round/>
                  </a:ln>
                  <a:solidFill>
                    <a:srgbClr val="0070C0"/>
                  </a:solidFill>
                  <a:effectLst/>
                  <a:uLnTx/>
                  <a:uFillTx/>
                  <a:latin typeface="Impact" panose="020B0806030902050204" pitchFamily="34" charset="0"/>
                  <a:ea typeface="微软雅黑" panose="020B0503020204020204" charset="-122"/>
                </a:rPr>
                <a:t>1</a:t>
              </a:r>
              <a:endParaRPr kumimoji="0" lang="zh-CN" altLang="en-US" sz="2400" i="0" u="none" strike="noStrike" kern="10" cap="none" spc="0" normalizeH="0" baseline="0" noProof="0" dirty="0" smtClean="0">
                <a:ln w="9525">
                  <a:noFill/>
                  <a:round/>
                </a:ln>
                <a:solidFill>
                  <a:srgbClr val="0070C0"/>
                </a:solidFill>
                <a:effectLst/>
                <a:uLnTx/>
                <a:uFillTx/>
                <a:latin typeface="Impact" panose="020B0806030902050204" pitchFamily="34" charset="0"/>
                <a:ea typeface="微软雅黑" panose="020B0503020204020204" charset="-122"/>
              </a:endParaRPr>
            </a:p>
          </p:txBody>
        </p:sp>
      </p:grpSp>
      <p:grpSp>
        <p:nvGrpSpPr>
          <p:cNvPr id="23" name="Group 27"/>
          <p:cNvGrpSpPr/>
          <p:nvPr/>
        </p:nvGrpSpPr>
        <p:grpSpPr bwMode="auto">
          <a:xfrm>
            <a:off x="3937843" y="2609398"/>
            <a:ext cx="479425" cy="466725"/>
            <a:chOff x="0" y="0"/>
            <a:chExt cx="302" cy="294"/>
          </a:xfrm>
        </p:grpSpPr>
        <p:grpSp>
          <p:nvGrpSpPr>
            <p:cNvPr id="24" name="Group 29"/>
            <p:cNvGrpSpPr/>
            <p:nvPr/>
          </p:nvGrpSpPr>
          <p:grpSpPr bwMode="auto">
            <a:xfrm>
              <a:off x="0" y="0"/>
              <a:ext cx="302" cy="294"/>
              <a:chOff x="0" y="0"/>
              <a:chExt cx="1042" cy="1019"/>
            </a:xfrm>
          </p:grpSpPr>
          <p:pic>
            <p:nvPicPr>
              <p:cNvPr id="26" name="Picture 30"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04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Oval 31"/>
              <p:cNvSpPr>
                <a:spLocks noChangeArrowheads="1"/>
              </p:cNvSpPr>
              <p:nvPr/>
            </p:nvSpPr>
            <p:spPr bwMode="auto">
              <a:xfrm>
                <a:off x="0" y="0"/>
                <a:ext cx="1035" cy="1019"/>
              </a:xfrm>
              <a:prstGeom prst="ellipse">
                <a:avLst/>
              </a:prstGeom>
              <a:gradFill>
                <a:gsLst>
                  <a:gs pos="50000">
                    <a:srgbClr val="EEEEEE"/>
                  </a:gs>
                  <a:gs pos="0">
                    <a:schemeClr val="bg1"/>
                  </a:gs>
                  <a:gs pos="100000">
                    <a:schemeClr val="bg1">
                      <a:lumMod val="75000"/>
                    </a:schemeClr>
                  </a:gs>
                </a:gsLst>
                <a:lin ang="18900000" scaled="1"/>
              </a:gradFill>
              <a:ln w="19050">
                <a:noFill/>
                <a:rou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anchor="ctr"/>
              <a:lstStyle/>
              <a:p>
                <a:endParaRPr lang="zh-CN" altLang="en-US" kern="0" dirty="0">
                  <a:solidFill>
                    <a:sysClr val="windowText" lastClr="000000"/>
                  </a:solidFill>
                  <a:latin typeface="Impact" panose="020B0806030902050204" pitchFamily="34" charset="0"/>
                  <a:ea typeface="微软雅黑" panose="020B0503020204020204" charset="-122"/>
                </a:endParaRPr>
              </a:p>
            </p:txBody>
          </p:sp>
        </p:grpSp>
        <p:sp>
          <p:nvSpPr>
            <p:cNvPr id="25" name="WordArt 33"/>
            <p:cNvSpPr>
              <a:spLocks noChangeArrowheads="1" noChangeShapeType="1"/>
            </p:cNvSpPr>
            <p:nvPr/>
          </p:nvSpPr>
          <p:spPr bwMode="auto">
            <a:xfrm>
              <a:off x="111" y="87"/>
              <a:ext cx="78" cy="115"/>
            </a:xfrm>
            <a:prstGeom prst="rect">
              <a:avLst/>
            </a:prstGeom>
          </p:spPr>
          <p:txBody>
            <a:bodyPr wrap="none" fromWordArt="1">
              <a:prstTxWarp prst="textPlain">
                <a:avLst>
                  <a:gd name="adj" fmla="val 50000"/>
                </a:avLst>
              </a:prstTxWarp>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i="0" u="none" strike="noStrike" kern="10" cap="none" spc="0" normalizeH="0" baseline="0" noProof="0" dirty="0" smtClean="0">
                  <a:ln w="9525">
                    <a:noFill/>
                    <a:round/>
                  </a:ln>
                  <a:solidFill>
                    <a:srgbClr val="0070C0"/>
                  </a:solidFill>
                  <a:effectLst/>
                  <a:uLnTx/>
                  <a:uFillTx/>
                  <a:latin typeface="Impact" panose="020B0806030902050204" pitchFamily="34" charset="0"/>
                  <a:ea typeface="微软雅黑" panose="020B0503020204020204" charset="-122"/>
                </a:rPr>
                <a:t>2</a:t>
              </a:r>
              <a:endParaRPr kumimoji="0" lang="zh-CN" altLang="en-US" sz="2400" i="0" u="none" strike="noStrike" kern="10" cap="none" spc="0" normalizeH="0" baseline="0" noProof="0" dirty="0" smtClean="0">
                <a:ln w="9525">
                  <a:noFill/>
                  <a:round/>
                </a:ln>
                <a:solidFill>
                  <a:srgbClr val="0070C0"/>
                </a:solidFill>
                <a:effectLst/>
                <a:uLnTx/>
                <a:uFillTx/>
                <a:latin typeface="Impact" panose="020B0806030902050204" pitchFamily="34" charset="0"/>
                <a:ea typeface="微软雅黑" panose="020B0503020204020204" charset="-122"/>
              </a:endParaRPr>
            </a:p>
          </p:txBody>
        </p:sp>
      </p:grpSp>
      <p:grpSp>
        <p:nvGrpSpPr>
          <p:cNvPr id="28" name="Group 41"/>
          <p:cNvGrpSpPr/>
          <p:nvPr/>
        </p:nvGrpSpPr>
        <p:grpSpPr bwMode="auto">
          <a:xfrm>
            <a:off x="6360368" y="1374323"/>
            <a:ext cx="479425" cy="466725"/>
            <a:chOff x="0" y="0"/>
            <a:chExt cx="302" cy="294"/>
          </a:xfrm>
        </p:grpSpPr>
        <p:grpSp>
          <p:nvGrpSpPr>
            <p:cNvPr id="29" name="Group 43"/>
            <p:cNvGrpSpPr/>
            <p:nvPr/>
          </p:nvGrpSpPr>
          <p:grpSpPr bwMode="auto">
            <a:xfrm>
              <a:off x="0" y="0"/>
              <a:ext cx="302" cy="294"/>
              <a:chOff x="0" y="0"/>
              <a:chExt cx="1042" cy="1019"/>
            </a:xfrm>
          </p:grpSpPr>
          <p:pic>
            <p:nvPicPr>
              <p:cNvPr id="31" name="Picture 44"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04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Oval 45"/>
              <p:cNvSpPr>
                <a:spLocks noChangeArrowheads="1"/>
              </p:cNvSpPr>
              <p:nvPr/>
            </p:nvSpPr>
            <p:spPr bwMode="auto">
              <a:xfrm>
                <a:off x="0" y="0"/>
                <a:ext cx="1035" cy="1019"/>
              </a:xfrm>
              <a:prstGeom prst="ellipse">
                <a:avLst/>
              </a:prstGeom>
              <a:gradFill>
                <a:gsLst>
                  <a:gs pos="50000">
                    <a:srgbClr val="EEEEEE"/>
                  </a:gs>
                  <a:gs pos="0">
                    <a:schemeClr val="bg1"/>
                  </a:gs>
                  <a:gs pos="100000">
                    <a:schemeClr val="bg1">
                      <a:lumMod val="75000"/>
                    </a:schemeClr>
                  </a:gs>
                </a:gsLst>
                <a:lin ang="18900000" scaled="1"/>
              </a:gradFill>
              <a:ln w="19050">
                <a:noFill/>
                <a:rou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anchor="ctr"/>
              <a:lstStyle/>
              <a:p>
                <a:endParaRPr lang="zh-CN" altLang="en-US" kern="0" dirty="0">
                  <a:solidFill>
                    <a:sysClr val="windowText" lastClr="000000"/>
                  </a:solidFill>
                  <a:latin typeface="Impact" panose="020B0806030902050204" pitchFamily="34" charset="0"/>
                  <a:ea typeface="微软雅黑" panose="020B0503020204020204" charset="-122"/>
                </a:endParaRPr>
              </a:p>
            </p:txBody>
          </p:sp>
        </p:grpSp>
        <p:sp>
          <p:nvSpPr>
            <p:cNvPr id="30" name="WordArt 47"/>
            <p:cNvSpPr>
              <a:spLocks noChangeArrowheads="1" noChangeShapeType="1"/>
            </p:cNvSpPr>
            <p:nvPr/>
          </p:nvSpPr>
          <p:spPr bwMode="auto">
            <a:xfrm>
              <a:off x="111" y="87"/>
              <a:ext cx="78" cy="115"/>
            </a:xfrm>
            <a:prstGeom prst="rect">
              <a:avLst/>
            </a:prstGeom>
          </p:spPr>
          <p:txBody>
            <a:bodyPr wrap="none" fromWordArt="1">
              <a:prstTxWarp prst="textPlain">
                <a:avLst>
                  <a:gd name="adj" fmla="val 50000"/>
                </a:avLst>
              </a:prstTxWarp>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i="0" u="none" strike="noStrike" kern="10" cap="none" spc="0" normalizeH="0" baseline="0" noProof="0" dirty="0" smtClean="0">
                  <a:ln w="9525">
                    <a:noFill/>
                    <a:round/>
                  </a:ln>
                  <a:solidFill>
                    <a:srgbClr val="0070C0"/>
                  </a:solidFill>
                  <a:effectLst/>
                  <a:uLnTx/>
                  <a:uFillTx/>
                  <a:latin typeface="Impact" panose="020B0806030902050204" pitchFamily="34" charset="0"/>
                  <a:ea typeface="微软雅黑" panose="020B0503020204020204" charset="-122"/>
                </a:rPr>
                <a:t>4</a:t>
              </a:r>
              <a:endParaRPr kumimoji="0" lang="zh-CN" altLang="en-US" sz="2400" i="0" u="none" strike="noStrike" kern="10" cap="none" spc="0" normalizeH="0" baseline="0" noProof="0" dirty="0" smtClean="0">
                <a:ln w="9525">
                  <a:noFill/>
                  <a:round/>
                </a:ln>
                <a:solidFill>
                  <a:srgbClr val="0070C0"/>
                </a:solidFill>
                <a:effectLst/>
                <a:uLnTx/>
                <a:uFillTx/>
                <a:latin typeface="Impact" panose="020B0806030902050204" pitchFamily="34" charset="0"/>
                <a:ea typeface="微软雅黑" panose="020B0503020204020204" charset="-122"/>
              </a:endParaRPr>
            </a:p>
          </p:txBody>
        </p:sp>
      </p:grpSp>
      <p:sp>
        <p:nvSpPr>
          <p:cNvPr id="33" name="Rectangle 48"/>
          <p:cNvSpPr>
            <a:spLocks noChangeArrowheads="1"/>
          </p:cNvSpPr>
          <p:nvPr/>
        </p:nvSpPr>
        <p:spPr bwMode="auto">
          <a:xfrm>
            <a:off x="2724993" y="3667044"/>
            <a:ext cx="1449388"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50000"/>
              </a:lnSpc>
            </a:pPr>
            <a:r>
              <a:rPr lang="zh-CN" altLang="en-US" sz="1000" kern="0" dirty="0">
                <a:solidFill>
                  <a:schemeClr val="bg1"/>
                </a:solidFill>
                <a:latin typeface="微软雅黑" panose="020B0503020204020204" charset="-122"/>
                <a:ea typeface="微软雅黑" panose="020B0503020204020204" charset="-122"/>
              </a:rPr>
              <a:t>单击此处添加</a:t>
            </a:r>
          </a:p>
          <a:p>
            <a:pPr algn="ctr">
              <a:lnSpc>
                <a:spcPct val="150000"/>
              </a:lnSpc>
            </a:pPr>
            <a:r>
              <a:rPr lang="zh-CN" altLang="en-US" sz="1000" kern="0" dirty="0">
                <a:solidFill>
                  <a:schemeClr val="bg1"/>
                </a:solidFill>
                <a:latin typeface="微软雅黑" panose="020B0503020204020204" charset="-122"/>
                <a:ea typeface="微软雅黑" panose="020B0503020204020204" charset="-122"/>
              </a:rPr>
              <a:t>段落文字内容</a:t>
            </a:r>
          </a:p>
        </p:txBody>
      </p:sp>
      <p:sp>
        <p:nvSpPr>
          <p:cNvPr id="34" name="Rectangle 49"/>
          <p:cNvSpPr>
            <a:spLocks noChangeArrowheads="1"/>
          </p:cNvSpPr>
          <p:nvPr/>
        </p:nvSpPr>
        <p:spPr bwMode="auto">
          <a:xfrm>
            <a:off x="4180731" y="2893560"/>
            <a:ext cx="1198562"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50000"/>
              </a:lnSpc>
            </a:pPr>
            <a:r>
              <a:rPr lang="zh-CN" altLang="en-US" sz="1000" kern="0" dirty="0">
                <a:solidFill>
                  <a:schemeClr val="bg1"/>
                </a:solidFill>
                <a:latin typeface="微软雅黑" panose="020B0503020204020204" charset="-122"/>
                <a:ea typeface="微软雅黑" panose="020B0503020204020204" charset="-122"/>
              </a:rPr>
              <a:t>单击此处添加</a:t>
            </a:r>
          </a:p>
          <a:p>
            <a:pPr algn="ctr">
              <a:lnSpc>
                <a:spcPct val="150000"/>
              </a:lnSpc>
            </a:pPr>
            <a:r>
              <a:rPr lang="zh-CN" altLang="en-US" sz="1000" kern="0" dirty="0">
                <a:solidFill>
                  <a:schemeClr val="bg1"/>
                </a:solidFill>
                <a:latin typeface="微软雅黑" panose="020B0503020204020204" charset="-122"/>
                <a:ea typeface="微软雅黑" panose="020B0503020204020204" charset="-122"/>
              </a:rPr>
              <a:t>段落文字内容</a:t>
            </a:r>
          </a:p>
        </p:txBody>
      </p:sp>
      <p:sp>
        <p:nvSpPr>
          <p:cNvPr id="35" name="Rectangle 50"/>
          <p:cNvSpPr>
            <a:spLocks noChangeArrowheads="1"/>
          </p:cNvSpPr>
          <p:nvPr/>
        </p:nvSpPr>
        <p:spPr bwMode="auto">
          <a:xfrm>
            <a:off x="5488234" y="2283961"/>
            <a:ext cx="1198562" cy="509588"/>
          </a:xfrm>
          <a:prstGeom prst="rect">
            <a:avLst/>
          </a:prstGeom>
          <a:solidFill>
            <a:srgbClr val="0070C0"/>
          </a:solidFill>
          <a:ln>
            <a:noFill/>
          </a:ln>
        </p:spPr>
        <p:txBody>
          <a:bodyPr anchor="ctr"/>
          <a:lstStyle/>
          <a:p>
            <a:pPr algn="ctr">
              <a:lnSpc>
                <a:spcPct val="150000"/>
              </a:lnSpc>
            </a:pPr>
            <a:r>
              <a:rPr lang="zh-CN" altLang="en-US" sz="1000" kern="0" dirty="0">
                <a:solidFill>
                  <a:schemeClr val="bg1"/>
                </a:solidFill>
                <a:latin typeface="微软雅黑" panose="020B0503020204020204" charset="-122"/>
                <a:ea typeface="微软雅黑" panose="020B0503020204020204" charset="-122"/>
              </a:rPr>
              <a:t>单击此处添加</a:t>
            </a:r>
          </a:p>
          <a:p>
            <a:pPr algn="ctr">
              <a:lnSpc>
                <a:spcPct val="150000"/>
              </a:lnSpc>
            </a:pPr>
            <a:r>
              <a:rPr lang="zh-CN" altLang="en-US" sz="1000" kern="0" dirty="0">
                <a:solidFill>
                  <a:schemeClr val="bg1"/>
                </a:solidFill>
                <a:latin typeface="微软雅黑" panose="020B0503020204020204" charset="-122"/>
                <a:ea typeface="微软雅黑" panose="020B0503020204020204" charset="-122"/>
              </a:rPr>
              <a:t>段落文字内容</a:t>
            </a:r>
          </a:p>
        </p:txBody>
      </p:sp>
      <p:sp>
        <p:nvSpPr>
          <p:cNvPr id="36" name="Rectangle 51"/>
          <p:cNvSpPr>
            <a:spLocks noChangeArrowheads="1"/>
          </p:cNvSpPr>
          <p:nvPr/>
        </p:nvSpPr>
        <p:spPr bwMode="auto">
          <a:xfrm>
            <a:off x="6600604" y="1622766"/>
            <a:ext cx="1198562"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50000"/>
              </a:lnSpc>
            </a:pPr>
            <a:r>
              <a:rPr lang="zh-CN" altLang="en-US" sz="1000" kern="0" dirty="0">
                <a:solidFill>
                  <a:schemeClr val="bg1"/>
                </a:solidFill>
                <a:latin typeface="微软雅黑" panose="020B0503020204020204" charset="-122"/>
                <a:ea typeface="微软雅黑" panose="020B0503020204020204" charset="-122"/>
              </a:rPr>
              <a:t>单击此处添加</a:t>
            </a:r>
          </a:p>
          <a:p>
            <a:pPr algn="ctr">
              <a:lnSpc>
                <a:spcPct val="150000"/>
              </a:lnSpc>
            </a:pPr>
            <a:r>
              <a:rPr lang="zh-CN" altLang="en-US" sz="1000" kern="0" dirty="0">
                <a:solidFill>
                  <a:schemeClr val="bg1"/>
                </a:solidFill>
                <a:latin typeface="微软雅黑" panose="020B0503020204020204" charset="-122"/>
                <a:ea typeface="微软雅黑" panose="020B0503020204020204" charset="-122"/>
              </a:rPr>
              <a:t>段落文字内容</a:t>
            </a:r>
          </a:p>
        </p:txBody>
      </p:sp>
      <p:sp>
        <p:nvSpPr>
          <p:cNvPr id="37" name="Text Box 52"/>
          <p:cNvSpPr txBox="1">
            <a:spLocks noChangeArrowheads="1"/>
          </p:cNvSpPr>
          <p:nvPr/>
        </p:nvSpPr>
        <p:spPr bwMode="auto">
          <a:xfrm>
            <a:off x="1269553" y="843558"/>
            <a:ext cx="461665"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i="1">
                <a:solidFill>
                  <a:schemeClr val="tx1"/>
                </a:solidFill>
                <a:latin typeface="Arial" panose="020B0604020202020204" pitchFamily="34" charset="0"/>
                <a:ea typeface="华文细黑" panose="02010600040101010101" pitchFamily="2" charset="-122"/>
              </a:defRPr>
            </a:lvl1pPr>
            <a:lvl2pPr marL="742950" indent="-285750" eaLnBrk="0" hangingPunct="0">
              <a:defRPr i="1">
                <a:solidFill>
                  <a:schemeClr val="tx1"/>
                </a:solidFill>
                <a:latin typeface="Arial" panose="020B0604020202020204" pitchFamily="34" charset="0"/>
                <a:ea typeface="华文细黑" panose="02010600040101010101" pitchFamily="2" charset="-122"/>
              </a:defRPr>
            </a:lvl2pPr>
            <a:lvl3pPr marL="1143000" indent="-228600" eaLnBrk="0" hangingPunct="0">
              <a:defRPr i="1">
                <a:solidFill>
                  <a:schemeClr val="tx1"/>
                </a:solidFill>
                <a:latin typeface="Arial" panose="020B0604020202020204" pitchFamily="34" charset="0"/>
                <a:ea typeface="华文细黑" panose="02010600040101010101" pitchFamily="2" charset="-122"/>
              </a:defRPr>
            </a:lvl3pPr>
            <a:lvl4pPr marL="1600200" indent="-228600" eaLnBrk="0" hangingPunct="0">
              <a:defRPr i="1">
                <a:solidFill>
                  <a:schemeClr val="tx1"/>
                </a:solidFill>
                <a:latin typeface="Arial" panose="020B0604020202020204" pitchFamily="34" charset="0"/>
                <a:ea typeface="华文细黑" panose="02010600040101010101" pitchFamily="2" charset="-122"/>
              </a:defRPr>
            </a:lvl4pPr>
            <a:lvl5pPr marL="2057400" indent="-228600" eaLnBrk="0" hangingPunct="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lang="zh-CN" altLang="en-US" b="1" i="0" kern="0" dirty="0">
                <a:solidFill>
                  <a:srgbClr val="0070C0"/>
                </a:solidFill>
                <a:latin typeface="微软雅黑" panose="020B0503020204020204" charset="-122"/>
                <a:ea typeface="微软雅黑" panose="020B0503020204020204" charset="-122"/>
              </a:rPr>
              <a:t>标题</a:t>
            </a:r>
            <a:endParaRPr kumimoji="0" lang="zh-CN" altLang="en-US" sz="1800" b="1" i="0" u="none" strike="noStrike" kern="0" cap="none" spc="0" normalizeH="0" baseline="0" noProof="0" dirty="0" smtClean="0">
              <a:ln>
                <a:noFill/>
              </a:ln>
              <a:solidFill>
                <a:srgbClr val="0070C0"/>
              </a:solidFill>
              <a:effectLst/>
              <a:uLnTx/>
              <a:uFillTx/>
              <a:latin typeface="微软雅黑" panose="020B0503020204020204" charset="-122"/>
              <a:ea typeface="微软雅黑" panose="020B0503020204020204" charset="-122"/>
            </a:endParaRPr>
          </a:p>
        </p:txBody>
      </p:sp>
      <p:sp>
        <p:nvSpPr>
          <p:cNvPr id="38" name="Text Box 53"/>
          <p:cNvSpPr txBox="1">
            <a:spLocks noChangeArrowheads="1"/>
          </p:cNvSpPr>
          <p:nvPr/>
        </p:nvSpPr>
        <p:spPr bwMode="auto">
          <a:xfrm>
            <a:off x="2347168" y="4184198"/>
            <a:ext cx="7493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i="1">
                <a:solidFill>
                  <a:schemeClr val="tx1"/>
                </a:solidFill>
                <a:latin typeface="Arial" panose="020B0604020202020204" pitchFamily="34" charset="0"/>
                <a:ea typeface="华文细黑" panose="02010600040101010101" pitchFamily="2" charset="-122"/>
              </a:defRPr>
            </a:lvl1pPr>
            <a:lvl2pPr marL="742950" indent="-285750" eaLnBrk="0" hangingPunct="0">
              <a:defRPr i="1">
                <a:solidFill>
                  <a:schemeClr val="tx1"/>
                </a:solidFill>
                <a:latin typeface="Arial" panose="020B0604020202020204" pitchFamily="34" charset="0"/>
                <a:ea typeface="华文细黑" panose="02010600040101010101" pitchFamily="2" charset="-122"/>
              </a:defRPr>
            </a:lvl2pPr>
            <a:lvl3pPr marL="1143000" indent="-228600" eaLnBrk="0" hangingPunct="0">
              <a:defRPr i="1">
                <a:solidFill>
                  <a:schemeClr val="tx1"/>
                </a:solidFill>
                <a:latin typeface="Arial" panose="020B0604020202020204" pitchFamily="34" charset="0"/>
                <a:ea typeface="华文细黑" panose="02010600040101010101" pitchFamily="2" charset="-122"/>
              </a:defRPr>
            </a:lvl3pPr>
            <a:lvl4pPr marL="1600200" indent="-228600" eaLnBrk="0" hangingPunct="0">
              <a:defRPr i="1">
                <a:solidFill>
                  <a:schemeClr val="tx1"/>
                </a:solidFill>
                <a:latin typeface="Arial" panose="020B0604020202020204" pitchFamily="34" charset="0"/>
                <a:ea typeface="华文细黑" panose="02010600040101010101" pitchFamily="2" charset="-122"/>
              </a:defRPr>
            </a:lvl4pPr>
            <a:lvl5pPr marL="2057400" indent="-228600" eaLnBrk="0" hangingPunct="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lang="zh-CN" altLang="en-US" i="0" kern="0" dirty="0" smtClean="0">
                <a:solidFill>
                  <a:srgbClr val="0070C0"/>
                </a:solidFill>
                <a:latin typeface="Impact" panose="020B0806030902050204" pitchFamily="34" charset="0"/>
                <a:ea typeface="微软雅黑" panose="020B0503020204020204" charset="-122"/>
              </a:rPr>
              <a:t>文字</a:t>
            </a:r>
            <a:endParaRPr kumimoji="0" lang="en-US" altLang="zh-CN" sz="1800" i="0" u="none" strike="noStrike" kern="0" cap="none" spc="0" normalizeH="0" baseline="0" noProof="0" dirty="0" smtClean="0">
              <a:ln>
                <a:noFill/>
              </a:ln>
              <a:solidFill>
                <a:srgbClr val="0070C0"/>
              </a:solidFill>
              <a:effectLst/>
              <a:uLnTx/>
              <a:uFillTx/>
              <a:latin typeface="Impact" panose="020B0806030902050204" pitchFamily="34" charset="0"/>
              <a:ea typeface="微软雅黑" panose="020B0503020204020204" charset="-122"/>
            </a:endParaRPr>
          </a:p>
        </p:txBody>
      </p:sp>
      <p:sp>
        <p:nvSpPr>
          <p:cNvPr id="39" name="Text Box 54"/>
          <p:cNvSpPr txBox="1">
            <a:spLocks noChangeArrowheads="1"/>
          </p:cNvSpPr>
          <p:nvPr/>
        </p:nvSpPr>
        <p:spPr bwMode="auto">
          <a:xfrm>
            <a:off x="3804493" y="4184198"/>
            <a:ext cx="7493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i="1">
                <a:solidFill>
                  <a:schemeClr val="tx1"/>
                </a:solidFill>
                <a:latin typeface="Arial" panose="020B0604020202020204" pitchFamily="34" charset="0"/>
                <a:ea typeface="华文细黑" panose="02010600040101010101" pitchFamily="2" charset="-122"/>
              </a:defRPr>
            </a:lvl1pPr>
            <a:lvl2pPr marL="742950" indent="-285750" eaLnBrk="0" hangingPunct="0">
              <a:defRPr i="1">
                <a:solidFill>
                  <a:schemeClr val="tx1"/>
                </a:solidFill>
                <a:latin typeface="Arial" panose="020B0604020202020204" pitchFamily="34" charset="0"/>
                <a:ea typeface="华文细黑" panose="02010600040101010101" pitchFamily="2" charset="-122"/>
              </a:defRPr>
            </a:lvl2pPr>
            <a:lvl3pPr marL="1143000" indent="-228600" eaLnBrk="0" hangingPunct="0">
              <a:defRPr i="1">
                <a:solidFill>
                  <a:schemeClr val="tx1"/>
                </a:solidFill>
                <a:latin typeface="Arial" panose="020B0604020202020204" pitchFamily="34" charset="0"/>
                <a:ea typeface="华文细黑" panose="02010600040101010101" pitchFamily="2" charset="-122"/>
              </a:defRPr>
            </a:lvl3pPr>
            <a:lvl4pPr marL="1600200" indent="-228600" eaLnBrk="0" hangingPunct="0">
              <a:defRPr i="1">
                <a:solidFill>
                  <a:schemeClr val="tx1"/>
                </a:solidFill>
                <a:latin typeface="Arial" panose="020B0604020202020204" pitchFamily="34" charset="0"/>
                <a:ea typeface="华文细黑" panose="02010600040101010101" pitchFamily="2" charset="-122"/>
              </a:defRPr>
            </a:lvl4pPr>
            <a:lvl5pPr marL="2057400" indent="-228600" eaLnBrk="0" hangingPunct="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0" lang="zh-CN" altLang="en-US" sz="1800" i="0" u="none" strike="noStrike" kern="0" cap="none" spc="0" normalizeH="0" baseline="0" noProof="0" dirty="0" smtClean="0">
                <a:ln>
                  <a:noFill/>
                </a:ln>
                <a:solidFill>
                  <a:srgbClr val="0070C0"/>
                </a:solidFill>
                <a:effectLst/>
                <a:uLnTx/>
                <a:uFillTx/>
                <a:latin typeface="Impact" panose="020B0806030902050204" pitchFamily="34" charset="0"/>
                <a:ea typeface="微软雅黑" panose="020B0503020204020204" charset="-122"/>
              </a:rPr>
              <a:t>文</a:t>
            </a:r>
            <a:r>
              <a:rPr lang="zh-CN" altLang="en-US" i="0" kern="0" dirty="0">
                <a:solidFill>
                  <a:srgbClr val="0070C0"/>
                </a:solidFill>
                <a:latin typeface="Impact" panose="020B0806030902050204" pitchFamily="34" charset="0"/>
                <a:ea typeface="微软雅黑" panose="020B0503020204020204" charset="-122"/>
              </a:rPr>
              <a:t>字</a:t>
            </a:r>
            <a:endParaRPr kumimoji="0" lang="en-US" altLang="zh-CN" sz="1800" i="0" u="none" strike="noStrike" kern="0" cap="none" spc="0" normalizeH="0" baseline="0" noProof="0" dirty="0" smtClean="0">
              <a:ln>
                <a:noFill/>
              </a:ln>
              <a:solidFill>
                <a:srgbClr val="0070C0"/>
              </a:solidFill>
              <a:effectLst/>
              <a:uLnTx/>
              <a:uFillTx/>
              <a:latin typeface="Impact" panose="020B0806030902050204" pitchFamily="34" charset="0"/>
              <a:ea typeface="微软雅黑" panose="020B0503020204020204" charset="-122"/>
            </a:endParaRPr>
          </a:p>
        </p:txBody>
      </p:sp>
      <p:sp>
        <p:nvSpPr>
          <p:cNvPr id="40" name="Text Box 55"/>
          <p:cNvSpPr txBox="1">
            <a:spLocks noChangeArrowheads="1"/>
          </p:cNvSpPr>
          <p:nvPr/>
        </p:nvSpPr>
        <p:spPr bwMode="auto">
          <a:xfrm>
            <a:off x="4995118" y="4184198"/>
            <a:ext cx="7493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i="1">
                <a:solidFill>
                  <a:schemeClr val="tx1"/>
                </a:solidFill>
                <a:latin typeface="Arial" panose="020B0604020202020204" pitchFamily="34" charset="0"/>
                <a:ea typeface="华文细黑" panose="02010600040101010101" pitchFamily="2" charset="-122"/>
              </a:defRPr>
            </a:lvl1pPr>
            <a:lvl2pPr marL="742950" indent="-285750" eaLnBrk="0" hangingPunct="0">
              <a:defRPr i="1">
                <a:solidFill>
                  <a:schemeClr val="tx1"/>
                </a:solidFill>
                <a:latin typeface="Arial" panose="020B0604020202020204" pitchFamily="34" charset="0"/>
                <a:ea typeface="华文细黑" panose="02010600040101010101" pitchFamily="2" charset="-122"/>
              </a:defRPr>
            </a:lvl2pPr>
            <a:lvl3pPr marL="1143000" indent="-228600" eaLnBrk="0" hangingPunct="0">
              <a:defRPr i="1">
                <a:solidFill>
                  <a:schemeClr val="tx1"/>
                </a:solidFill>
                <a:latin typeface="Arial" panose="020B0604020202020204" pitchFamily="34" charset="0"/>
                <a:ea typeface="华文细黑" panose="02010600040101010101" pitchFamily="2" charset="-122"/>
              </a:defRPr>
            </a:lvl3pPr>
            <a:lvl4pPr marL="1600200" indent="-228600" eaLnBrk="0" hangingPunct="0">
              <a:defRPr i="1">
                <a:solidFill>
                  <a:schemeClr val="tx1"/>
                </a:solidFill>
                <a:latin typeface="Arial" panose="020B0604020202020204" pitchFamily="34" charset="0"/>
                <a:ea typeface="华文细黑" panose="02010600040101010101" pitchFamily="2" charset="-122"/>
              </a:defRPr>
            </a:lvl4pPr>
            <a:lvl5pPr marL="2057400" indent="-228600" eaLnBrk="0" hangingPunct="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0" lang="zh-CN" altLang="en-US" sz="1800" i="0" u="none" strike="noStrike" kern="0" cap="none" spc="0" normalizeH="0" baseline="0" noProof="0" dirty="0" smtClean="0">
                <a:ln>
                  <a:noFill/>
                </a:ln>
                <a:solidFill>
                  <a:srgbClr val="0070C0"/>
                </a:solidFill>
                <a:effectLst/>
                <a:uLnTx/>
                <a:uFillTx/>
                <a:latin typeface="Impact" panose="020B0806030902050204" pitchFamily="34" charset="0"/>
                <a:ea typeface="微软雅黑" panose="020B0503020204020204" charset="-122"/>
              </a:rPr>
              <a:t>文字</a:t>
            </a:r>
            <a:endParaRPr kumimoji="0" lang="en-US" altLang="zh-CN" sz="1800" i="0" u="none" strike="noStrike" kern="0" cap="none" spc="0" normalizeH="0" baseline="0" noProof="0" dirty="0" smtClean="0">
              <a:ln>
                <a:noFill/>
              </a:ln>
              <a:solidFill>
                <a:srgbClr val="0070C0"/>
              </a:solidFill>
              <a:effectLst/>
              <a:uLnTx/>
              <a:uFillTx/>
              <a:latin typeface="Impact" panose="020B0806030902050204" pitchFamily="34" charset="0"/>
              <a:ea typeface="微软雅黑" panose="020B0503020204020204" charset="-122"/>
            </a:endParaRPr>
          </a:p>
        </p:txBody>
      </p:sp>
      <p:sp>
        <p:nvSpPr>
          <p:cNvPr id="41" name="Text Box 56"/>
          <p:cNvSpPr txBox="1">
            <a:spLocks noChangeArrowheads="1"/>
          </p:cNvSpPr>
          <p:nvPr/>
        </p:nvSpPr>
        <p:spPr bwMode="auto">
          <a:xfrm>
            <a:off x="6209556" y="4184198"/>
            <a:ext cx="7493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i="1">
                <a:solidFill>
                  <a:schemeClr val="tx1"/>
                </a:solidFill>
                <a:latin typeface="Arial" panose="020B0604020202020204" pitchFamily="34" charset="0"/>
                <a:ea typeface="华文细黑" panose="02010600040101010101" pitchFamily="2" charset="-122"/>
              </a:defRPr>
            </a:lvl1pPr>
            <a:lvl2pPr marL="742950" indent="-285750" eaLnBrk="0" hangingPunct="0">
              <a:defRPr i="1">
                <a:solidFill>
                  <a:schemeClr val="tx1"/>
                </a:solidFill>
                <a:latin typeface="Arial" panose="020B0604020202020204" pitchFamily="34" charset="0"/>
                <a:ea typeface="华文细黑" panose="02010600040101010101" pitchFamily="2" charset="-122"/>
              </a:defRPr>
            </a:lvl2pPr>
            <a:lvl3pPr marL="1143000" indent="-228600" eaLnBrk="0" hangingPunct="0">
              <a:defRPr i="1">
                <a:solidFill>
                  <a:schemeClr val="tx1"/>
                </a:solidFill>
                <a:latin typeface="Arial" panose="020B0604020202020204" pitchFamily="34" charset="0"/>
                <a:ea typeface="华文细黑" panose="02010600040101010101" pitchFamily="2" charset="-122"/>
              </a:defRPr>
            </a:lvl3pPr>
            <a:lvl4pPr marL="1600200" indent="-228600" eaLnBrk="0" hangingPunct="0">
              <a:defRPr i="1">
                <a:solidFill>
                  <a:schemeClr val="tx1"/>
                </a:solidFill>
                <a:latin typeface="Arial" panose="020B0604020202020204" pitchFamily="34" charset="0"/>
                <a:ea typeface="华文细黑" panose="02010600040101010101" pitchFamily="2" charset="-122"/>
              </a:defRPr>
            </a:lvl4pPr>
            <a:lvl5pPr marL="2057400" indent="-228600" eaLnBrk="0" hangingPunct="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0" lang="zh-CN" altLang="en-US" sz="1800" i="0" u="none" strike="noStrike" kern="0" cap="none" spc="0" normalizeH="0" baseline="0" noProof="0" dirty="0" smtClean="0">
                <a:ln>
                  <a:noFill/>
                </a:ln>
                <a:solidFill>
                  <a:srgbClr val="0070C0"/>
                </a:solidFill>
                <a:effectLst/>
                <a:uLnTx/>
                <a:uFillTx/>
                <a:latin typeface="Impact" panose="020B0806030902050204" pitchFamily="34" charset="0"/>
                <a:ea typeface="微软雅黑" panose="020B0503020204020204" charset="-122"/>
              </a:rPr>
              <a:t>文</a:t>
            </a:r>
            <a:r>
              <a:rPr lang="zh-CN" altLang="en-US" i="0" kern="0" dirty="0">
                <a:solidFill>
                  <a:srgbClr val="0070C0"/>
                </a:solidFill>
                <a:latin typeface="Impact" panose="020B0806030902050204" pitchFamily="34" charset="0"/>
                <a:ea typeface="微软雅黑" panose="020B0503020204020204" charset="-122"/>
              </a:rPr>
              <a:t>字</a:t>
            </a:r>
            <a:endParaRPr kumimoji="0" lang="en-US" altLang="zh-CN" sz="1800" i="0" u="none" strike="noStrike" kern="0" cap="none" spc="0" normalizeH="0" baseline="0" noProof="0" dirty="0" smtClean="0">
              <a:ln>
                <a:noFill/>
              </a:ln>
              <a:solidFill>
                <a:srgbClr val="0070C0"/>
              </a:solidFill>
              <a:effectLst/>
              <a:uLnTx/>
              <a:uFillTx/>
              <a:latin typeface="Impact" panose="020B0806030902050204" pitchFamily="34" charset="0"/>
              <a:ea typeface="微软雅黑" panose="020B0503020204020204" charset="-122"/>
            </a:endParaRPr>
          </a:p>
        </p:txBody>
      </p:sp>
      <p:grpSp>
        <p:nvGrpSpPr>
          <p:cNvPr id="42" name="Group 34"/>
          <p:cNvGrpSpPr/>
          <p:nvPr/>
        </p:nvGrpSpPr>
        <p:grpSpPr bwMode="auto">
          <a:xfrm>
            <a:off x="5068143" y="1966460"/>
            <a:ext cx="605563" cy="593725"/>
            <a:chOff x="0" y="0"/>
            <a:chExt cx="300" cy="294"/>
          </a:xfrm>
        </p:grpSpPr>
        <p:sp>
          <p:nvSpPr>
            <p:cNvPr id="43" name="Oval 38"/>
            <p:cNvSpPr>
              <a:spLocks noChangeArrowheads="1"/>
            </p:cNvSpPr>
            <p:nvPr/>
          </p:nvSpPr>
          <p:spPr bwMode="auto">
            <a:xfrm>
              <a:off x="0" y="0"/>
              <a:ext cx="300" cy="294"/>
            </a:xfrm>
            <a:prstGeom prst="ellipse">
              <a:avLst/>
            </a:prstGeom>
            <a:gradFill>
              <a:gsLst>
                <a:gs pos="50000">
                  <a:srgbClr val="EEEEEE"/>
                </a:gs>
                <a:gs pos="0">
                  <a:schemeClr val="bg1"/>
                </a:gs>
                <a:gs pos="100000">
                  <a:schemeClr val="bg1">
                    <a:lumMod val="75000"/>
                  </a:schemeClr>
                </a:gs>
              </a:gsLst>
              <a:lin ang="18900000" scaled="1"/>
            </a:gradFill>
            <a:ln w="9525">
              <a:noFill/>
              <a:rou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endParaRPr>
            </a:p>
          </p:txBody>
        </p:sp>
        <p:sp>
          <p:nvSpPr>
            <p:cNvPr id="44" name="WordArt 40"/>
            <p:cNvSpPr>
              <a:spLocks noChangeArrowheads="1" noChangeShapeType="1"/>
            </p:cNvSpPr>
            <p:nvPr/>
          </p:nvSpPr>
          <p:spPr bwMode="auto">
            <a:xfrm>
              <a:off x="111" y="87"/>
              <a:ext cx="78" cy="115"/>
            </a:xfrm>
            <a:prstGeom prst="rect">
              <a:avLst/>
            </a:prstGeom>
          </p:spPr>
          <p:txBody>
            <a:bodyPr wrap="none" fromWordArt="1">
              <a:prstTxWarp prst="textPlain">
                <a:avLst>
                  <a:gd name="adj" fmla="val 50000"/>
                </a:avLst>
              </a:prstTxWarp>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0" i="0" u="none" strike="noStrike" kern="10" cap="none" spc="0" normalizeH="0" baseline="0" noProof="0" dirty="0" smtClean="0">
                  <a:ln w="9525">
                    <a:noFill/>
                    <a:round/>
                  </a:ln>
                  <a:solidFill>
                    <a:srgbClr val="0070C0"/>
                  </a:solidFill>
                  <a:effectLst/>
                  <a:uLnTx/>
                  <a:uFillTx/>
                  <a:latin typeface="Impact" panose="020B0806030902050204" pitchFamily="34" charset="0"/>
                  <a:ea typeface="微软雅黑" panose="020B0503020204020204" charset="-122"/>
                </a:rPr>
                <a:t>3</a:t>
              </a:r>
              <a:endParaRPr kumimoji="0" lang="zh-CN" altLang="en-US" sz="2400" b="0" i="0" u="none" strike="noStrike" kern="10" cap="none" spc="0" normalizeH="0" baseline="0" noProof="0" dirty="0" smtClean="0">
                <a:ln w="9525">
                  <a:noFill/>
                  <a:round/>
                </a:ln>
                <a:solidFill>
                  <a:srgbClr val="0070C0"/>
                </a:solidFill>
                <a:effectLst/>
                <a:uLnTx/>
                <a:uFillTx/>
                <a:latin typeface="Impact" panose="020B0806030902050204" pitchFamily="34" charset="0"/>
                <a:ea typeface="微软雅黑" panose="020B0503020204020204" charset="-122"/>
              </a:endParaRPr>
            </a:p>
          </p:txBody>
        </p:sp>
      </p:grpSp>
    </p:spTree>
  </p:cSld>
  <p:clrMapOvr>
    <a:masterClrMapping/>
  </p:clrMapOvr>
  <p:transition spd="slow" advTm="1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500"/>
                                        <p:tgtEl>
                                          <p:spTgt spid="3"/>
                                        </p:tgtEl>
                                      </p:cBhvr>
                                    </p:animEffect>
                                  </p:childTnLst>
                                </p:cTn>
                              </p:par>
                            </p:childTnLst>
                          </p:cTn>
                        </p:par>
                        <p:par>
                          <p:cTn id="24" fill="hold">
                            <p:stCondLst>
                              <p:cond delay="1000"/>
                            </p:stCondLst>
                            <p:childTnLst>
                              <p:par>
                                <p:cTn id="25" presetID="22" presetClass="entr" presetSubtype="4"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500"/>
                                        <p:tgtEl>
                                          <p:spTgt spid="14"/>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down)">
                                      <p:cBhvr>
                                        <p:cTn id="30" dur="500"/>
                                        <p:tgtEl>
                                          <p:spTgt spid="15"/>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down)">
                                      <p:cBhvr>
                                        <p:cTn id="33" dur="500"/>
                                        <p:tgtEl>
                                          <p:spTgt spid="16"/>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down)">
                                      <p:cBhvr>
                                        <p:cTn id="36" dur="500"/>
                                        <p:tgtEl>
                                          <p:spTgt spid="17"/>
                                        </p:tgtEl>
                                      </p:cBhvr>
                                    </p:animEffect>
                                  </p:childTnLst>
                                </p:cTn>
                              </p:par>
                            </p:childTnLst>
                          </p:cTn>
                        </p:par>
                        <p:par>
                          <p:cTn id="37" fill="hold">
                            <p:stCondLst>
                              <p:cond delay="1500"/>
                            </p:stCondLst>
                            <p:childTnLst>
                              <p:par>
                                <p:cTn id="38" presetID="22" presetClass="entr" presetSubtype="4" fill="hold" grpId="0"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down)">
                                      <p:cBhvr>
                                        <p:cTn id="40" dur="500"/>
                                        <p:tgtEl>
                                          <p:spTgt spid="13"/>
                                        </p:tgtEl>
                                      </p:cBhvr>
                                    </p:animEffect>
                                  </p:childTnLst>
                                </p:cTn>
                              </p:par>
                            </p:childTnLst>
                          </p:cTn>
                        </p:par>
                        <p:par>
                          <p:cTn id="41" fill="hold">
                            <p:stCondLst>
                              <p:cond delay="2000"/>
                            </p:stCondLst>
                            <p:childTnLst>
                              <p:par>
                                <p:cTn id="42" presetID="52" presetClass="entr" presetSubtype="0"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animScale>
                                      <p:cBhvr>
                                        <p:cTn id="44" dur="25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5" dur="250" decel="50000" fill="hold">
                                          <p:stCondLst>
                                            <p:cond delay="0"/>
                                          </p:stCondLst>
                                        </p:cTn>
                                        <p:tgtEl>
                                          <p:spTgt spid="18"/>
                                        </p:tgtEl>
                                        <p:attrNameLst>
                                          <p:attrName>ppt_x</p:attrName>
                                          <p:attrName>ppt_y</p:attrName>
                                        </p:attrNameLst>
                                      </p:cBhvr>
                                    </p:animMotion>
                                    <p:animEffect transition="in" filter="fade">
                                      <p:cBhvr>
                                        <p:cTn id="46" dur="250"/>
                                        <p:tgtEl>
                                          <p:spTgt spid="18"/>
                                        </p:tgtEl>
                                      </p:cBhvr>
                                    </p:animEffect>
                                  </p:childTnLst>
                                </p:cTn>
                              </p:par>
                              <p:par>
                                <p:cTn id="47" presetID="52" presetClass="entr" presetSubtype="0" fill="hold" nodeType="withEffect">
                                  <p:stCondLst>
                                    <p:cond delay="250"/>
                                  </p:stCondLst>
                                  <p:childTnLst>
                                    <p:set>
                                      <p:cBhvr>
                                        <p:cTn id="48" dur="1" fill="hold">
                                          <p:stCondLst>
                                            <p:cond delay="0"/>
                                          </p:stCondLst>
                                        </p:cTn>
                                        <p:tgtEl>
                                          <p:spTgt spid="23"/>
                                        </p:tgtEl>
                                        <p:attrNameLst>
                                          <p:attrName>style.visibility</p:attrName>
                                        </p:attrNameLst>
                                      </p:cBhvr>
                                      <p:to>
                                        <p:strVal val="visible"/>
                                      </p:to>
                                    </p:set>
                                    <p:animScale>
                                      <p:cBhvr>
                                        <p:cTn id="49" dur="250" decel="50000" fill="hold">
                                          <p:stCondLst>
                                            <p:cond delay="0"/>
                                          </p:stCondLst>
                                        </p:cTn>
                                        <p:tgtEl>
                                          <p:spTgt spid="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0" dur="250" decel="50000" fill="hold">
                                          <p:stCondLst>
                                            <p:cond delay="0"/>
                                          </p:stCondLst>
                                        </p:cTn>
                                        <p:tgtEl>
                                          <p:spTgt spid="23"/>
                                        </p:tgtEl>
                                        <p:attrNameLst>
                                          <p:attrName>ppt_x</p:attrName>
                                          <p:attrName>ppt_y</p:attrName>
                                        </p:attrNameLst>
                                      </p:cBhvr>
                                    </p:animMotion>
                                    <p:animEffect transition="in" filter="fade">
                                      <p:cBhvr>
                                        <p:cTn id="51" dur="250"/>
                                        <p:tgtEl>
                                          <p:spTgt spid="23"/>
                                        </p:tgtEl>
                                      </p:cBhvr>
                                    </p:animEffect>
                                  </p:childTnLst>
                                </p:cTn>
                              </p:par>
                              <p:par>
                                <p:cTn id="52" presetID="52" presetClass="entr" presetSubtype="0" fill="hold" nodeType="withEffect">
                                  <p:stCondLst>
                                    <p:cond delay="500"/>
                                  </p:stCondLst>
                                  <p:childTnLst>
                                    <p:set>
                                      <p:cBhvr>
                                        <p:cTn id="53" dur="1" fill="hold">
                                          <p:stCondLst>
                                            <p:cond delay="0"/>
                                          </p:stCondLst>
                                        </p:cTn>
                                        <p:tgtEl>
                                          <p:spTgt spid="42"/>
                                        </p:tgtEl>
                                        <p:attrNameLst>
                                          <p:attrName>style.visibility</p:attrName>
                                        </p:attrNameLst>
                                      </p:cBhvr>
                                      <p:to>
                                        <p:strVal val="visible"/>
                                      </p:to>
                                    </p:set>
                                    <p:animScale>
                                      <p:cBhvr>
                                        <p:cTn id="54" dur="250" decel="50000" fill="hold">
                                          <p:stCondLst>
                                            <p:cond delay="0"/>
                                          </p:stCondLst>
                                        </p:cTn>
                                        <p:tgtEl>
                                          <p:spTgt spid="4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5" dur="250" decel="50000" fill="hold">
                                          <p:stCondLst>
                                            <p:cond delay="0"/>
                                          </p:stCondLst>
                                        </p:cTn>
                                        <p:tgtEl>
                                          <p:spTgt spid="42"/>
                                        </p:tgtEl>
                                        <p:attrNameLst>
                                          <p:attrName>ppt_x</p:attrName>
                                          <p:attrName>ppt_y</p:attrName>
                                        </p:attrNameLst>
                                      </p:cBhvr>
                                    </p:animMotion>
                                    <p:animEffect transition="in" filter="fade">
                                      <p:cBhvr>
                                        <p:cTn id="56" dur="250"/>
                                        <p:tgtEl>
                                          <p:spTgt spid="42"/>
                                        </p:tgtEl>
                                      </p:cBhvr>
                                    </p:animEffect>
                                  </p:childTnLst>
                                </p:cTn>
                              </p:par>
                              <p:par>
                                <p:cTn id="57" presetID="52" presetClass="entr" presetSubtype="0" fill="hold" nodeType="withEffect">
                                  <p:stCondLst>
                                    <p:cond delay="750"/>
                                  </p:stCondLst>
                                  <p:childTnLst>
                                    <p:set>
                                      <p:cBhvr>
                                        <p:cTn id="58" dur="1" fill="hold">
                                          <p:stCondLst>
                                            <p:cond delay="0"/>
                                          </p:stCondLst>
                                        </p:cTn>
                                        <p:tgtEl>
                                          <p:spTgt spid="28"/>
                                        </p:tgtEl>
                                        <p:attrNameLst>
                                          <p:attrName>style.visibility</p:attrName>
                                        </p:attrNameLst>
                                      </p:cBhvr>
                                      <p:to>
                                        <p:strVal val="visible"/>
                                      </p:to>
                                    </p:set>
                                    <p:animScale>
                                      <p:cBhvr>
                                        <p:cTn id="59" dur="250" decel="50000" fill="hold">
                                          <p:stCondLst>
                                            <p:cond delay="0"/>
                                          </p:stCondLst>
                                        </p:cTn>
                                        <p:tgtEl>
                                          <p:spTgt spid="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0" dur="250" decel="50000" fill="hold">
                                          <p:stCondLst>
                                            <p:cond delay="0"/>
                                          </p:stCondLst>
                                        </p:cTn>
                                        <p:tgtEl>
                                          <p:spTgt spid="28"/>
                                        </p:tgtEl>
                                        <p:attrNameLst>
                                          <p:attrName>ppt_x</p:attrName>
                                          <p:attrName>ppt_y</p:attrName>
                                        </p:attrNameLst>
                                      </p:cBhvr>
                                    </p:animMotion>
                                    <p:animEffect transition="in" filter="fade">
                                      <p:cBhvr>
                                        <p:cTn id="61" dur="250"/>
                                        <p:tgtEl>
                                          <p:spTgt spid="28"/>
                                        </p:tgtEl>
                                      </p:cBhvr>
                                    </p:animEffect>
                                  </p:childTnLst>
                                </p:cTn>
                              </p:par>
                            </p:childTnLst>
                          </p:cTn>
                        </p:par>
                        <p:par>
                          <p:cTn id="62" fill="hold">
                            <p:stCondLst>
                              <p:cond delay="2500"/>
                            </p:stCondLst>
                            <p:childTnLst>
                              <p:par>
                                <p:cTn id="63" presetID="2" presetClass="entr" presetSubtype="8" fill="hold" grpId="0" nodeType="afterEffect">
                                  <p:stCondLst>
                                    <p:cond delay="0"/>
                                  </p:stCondLst>
                                  <p:childTnLst>
                                    <p:set>
                                      <p:cBhvr>
                                        <p:cTn id="64" dur="1" fill="hold">
                                          <p:stCondLst>
                                            <p:cond delay="0"/>
                                          </p:stCondLst>
                                        </p:cTn>
                                        <p:tgtEl>
                                          <p:spTgt spid="37"/>
                                        </p:tgtEl>
                                        <p:attrNameLst>
                                          <p:attrName>style.visibility</p:attrName>
                                        </p:attrNameLst>
                                      </p:cBhvr>
                                      <p:to>
                                        <p:strVal val="visible"/>
                                      </p:to>
                                    </p:set>
                                    <p:anim calcmode="lin" valueType="num">
                                      <p:cBhvr additive="base">
                                        <p:cTn id="65" dur="250" fill="hold"/>
                                        <p:tgtEl>
                                          <p:spTgt spid="37"/>
                                        </p:tgtEl>
                                        <p:attrNameLst>
                                          <p:attrName>ppt_x</p:attrName>
                                        </p:attrNameLst>
                                      </p:cBhvr>
                                      <p:tavLst>
                                        <p:tav tm="0">
                                          <p:val>
                                            <p:strVal val="0-#ppt_w/2"/>
                                          </p:val>
                                        </p:tav>
                                        <p:tav tm="100000">
                                          <p:val>
                                            <p:strVal val="#ppt_x"/>
                                          </p:val>
                                        </p:tav>
                                      </p:tavLst>
                                    </p:anim>
                                    <p:anim calcmode="lin" valueType="num">
                                      <p:cBhvr additive="base">
                                        <p:cTn id="66" dur="250" fill="hold"/>
                                        <p:tgtEl>
                                          <p:spTgt spid="37"/>
                                        </p:tgtEl>
                                        <p:attrNameLst>
                                          <p:attrName>ppt_y</p:attrName>
                                        </p:attrNameLst>
                                      </p:cBhvr>
                                      <p:tavLst>
                                        <p:tav tm="0">
                                          <p:val>
                                            <p:strVal val="#ppt_y"/>
                                          </p:val>
                                        </p:tav>
                                        <p:tav tm="100000">
                                          <p:val>
                                            <p:strVal val="#ppt_y"/>
                                          </p:val>
                                        </p:tav>
                                      </p:tavLst>
                                    </p:anim>
                                  </p:childTnLst>
                                </p:cTn>
                              </p:par>
                            </p:childTnLst>
                          </p:cTn>
                        </p:par>
                        <p:par>
                          <p:cTn id="67" fill="hold">
                            <p:stCondLst>
                              <p:cond delay="3000"/>
                            </p:stCondLst>
                            <p:childTnLst>
                              <p:par>
                                <p:cTn id="68" presetID="2" presetClass="entr" presetSubtype="4" fill="hold" grpId="0" nodeType="afterEffect">
                                  <p:stCondLst>
                                    <p:cond delay="0"/>
                                  </p:stCondLst>
                                  <p:childTnLst>
                                    <p:set>
                                      <p:cBhvr>
                                        <p:cTn id="69" dur="1" fill="hold">
                                          <p:stCondLst>
                                            <p:cond delay="0"/>
                                          </p:stCondLst>
                                        </p:cTn>
                                        <p:tgtEl>
                                          <p:spTgt spid="38"/>
                                        </p:tgtEl>
                                        <p:attrNameLst>
                                          <p:attrName>style.visibility</p:attrName>
                                        </p:attrNameLst>
                                      </p:cBhvr>
                                      <p:to>
                                        <p:strVal val="visible"/>
                                      </p:to>
                                    </p:set>
                                    <p:anim calcmode="lin" valueType="num">
                                      <p:cBhvr additive="base">
                                        <p:cTn id="70" dur="500" fill="hold"/>
                                        <p:tgtEl>
                                          <p:spTgt spid="38"/>
                                        </p:tgtEl>
                                        <p:attrNameLst>
                                          <p:attrName>ppt_x</p:attrName>
                                        </p:attrNameLst>
                                      </p:cBhvr>
                                      <p:tavLst>
                                        <p:tav tm="0">
                                          <p:val>
                                            <p:strVal val="#ppt_x"/>
                                          </p:val>
                                        </p:tav>
                                        <p:tav tm="100000">
                                          <p:val>
                                            <p:strVal val="#ppt_x"/>
                                          </p:val>
                                        </p:tav>
                                      </p:tavLst>
                                    </p:anim>
                                    <p:anim calcmode="lin" valueType="num">
                                      <p:cBhvr additive="base">
                                        <p:cTn id="71" dur="500" fill="hold"/>
                                        <p:tgtEl>
                                          <p:spTgt spid="38"/>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39"/>
                                        </p:tgtEl>
                                        <p:attrNameLst>
                                          <p:attrName>style.visibility</p:attrName>
                                        </p:attrNameLst>
                                      </p:cBhvr>
                                      <p:to>
                                        <p:strVal val="visible"/>
                                      </p:to>
                                    </p:set>
                                    <p:anim calcmode="lin" valueType="num">
                                      <p:cBhvr additive="base">
                                        <p:cTn id="74" dur="500" fill="hold"/>
                                        <p:tgtEl>
                                          <p:spTgt spid="39"/>
                                        </p:tgtEl>
                                        <p:attrNameLst>
                                          <p:attrName>ppt_x</p:attrName>
                                        </p:attrNameLst>
                                      </p:cBhvr>
                                      <p:tavLst>
                                        <p:tav tm="0">
                                          <p:val>
                                            <p:strVal val="#ppt_x"/>
                                          </p:val>
                                        </p:tav>
                                        <p:tav tm="100000">
                                          <p:val>
                                            <p:strVal val="#ppt_x"/>
                                          </p:val>
                                        </p:tav>
                                      </p:tavLst>
                                    </p:anim>
                                    <p:anim calcmode="lin" valueType="num">
                                      <p:cBhvr additive="base">
                                        <p:cTn id="75" dur="500" fill="hold"/>
                                        <p:tgtEl>
                                          <p:spTgt spid="39"/>
                                        </p:tgtEl>
                                        <p:attrNameLst>
                                          <p:attrName>ppt_y</p:attrName>
                                        </p:attrNameLst>
                                      </p:cBhvr>
                                      <p:tavLst>
                                        <p:tav tm="0">
                                          <p:val>
                                            <p:strVal val="1+#ppt_h/2"/>
                                          </p:val>
                                        </p:tav>
                                        <p:tav tm="100000">
                                          <p:val>
                                            <p:strVal val="#ppt_y"/>
                                          </p:val>
                                        </p:tav>
                                      </p:tavLst>
                                    </p:anim>
                                  </p:childTnLst>
                                </p:cTn>
                              </p:par>
                              <p:par>
                                <p:cTn id="76" presetID="2" presetClass="entr" presetSubtype="4" fill="hold" grpId="0" nodeType="withEffect">
                                  <p:stCondLst>
                                    <p:cond delay="0"/>
                                  </p:stCondLst>
                                  <p:childTnLst>
                                    <p:set>
                                      <p:cBhvr>
                                        <p:cTn id="77" dur="1" fill="hold">
                                          <p:stCondLst>
                                            <p:cond delay="0"/>
                                          </p:stCondLst>
                                        </p:cTn>
                                        <p:tgtEl>
                                          <p:spTgt spid="40"/>
                                        </p:tgtEl>
                                        <p:attrNameLst>
                                          <p:attrName>style.visibility</p:attrName>
                                        </p:attrNameLst>
                                      </p:cBhvr>
                                      <p:to>
                                        <p:strVal val="visible"/>
                                      </p:to>
                                    </p:set>
                                    <p:anim calcmode="lin" valueType="num">
                                      <p:cBhvr additive="base">
                                        <p:cTn id="78" dur="500" fill="hold"/>
                                        <p:tgtEl>
                                          <p:spTgt spid="40"/>
                                        </p:tgtEl>
                                        <p:attrNameLst>
                                          <p:attrName>ppt_x</p:attrName>
                                        </p:attrNameLst>
                                      </p:cBhvr>
                                      <p:tavLst>
                                        <p:tav tm="0">
                                          <p:val>
                                            <p:strVal val="#ppt_x"/>
                                          </p:val>
                                        </p:tav>
                                        <p:tav tm="100000">
                                          <p:val>
                                            <p:strVal val="#ppt_x"/>
                                          </p:val>
                                        </p:tav>
                                      </p:tavLst>
                                    </p:anim>
                                    <p:anim calcmode="lin" valueType="num">
                                      <p:cBhvr additive="base">
                                        <p:cTn id="79" dur="500" fill="hold"/>
                                        <p:tgtEl>
                                          <p:spTgt spid="40"/>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41"/>
                                        </p:tgtEl>
                                        <p:attrNameLst>
                                          <p:attrName>style.visibility</p:attrName>
                                        </p:attrNameLst>
                                      </p:cBhvr>
                                      <p:to>
                                        <p:strVal val="visible"/>
                                      </p:to>
                                    </p:set>
                                    <p:anim calcmode="lin" valueType="num">
                                      <p:cBhvr additive="base">
                                        <p:cTn id="82" dur="500" fill="hold"/>
                                        <p:tgtEl>
                                          <p:spTgt spid="41"/>
                                        </p:tgtEl>
                                        <p:attrNameLst>
                                          <p:attrName>ppt_x</p:attrName>
                                        </p:attrNameLst>
                                      </p:cBhvr>
                                      <p:tavLst>
                                        <p:tav tm="0">
                                          <p:val>
                                            <p:strVal val="#ppt_x"/>
                                          </p:val>
                                        </p:tav>
                                        <p:tav tm="100000">
                                          <p:val>
                                            <p:strVal val="#ppt_x"/>
                                          </p:val>
                                        </p:tav>
                                      </p:tavLst>
                                    </p:anim>
                                    <p:anim calcmode="lin" valueType="num">
                                      <p:cBhvr additive="base">
                                        <p:cTn id="83" dur="500" fill="hold"/>
                                        <p:tgtEl>
                                          <p:spTgt spid="41"/>
                                        </p:tgtEl>
                                        <p:attrNameLst>
                                          <p:attrName>ppt_y</p:attrName>
                                        </p:attrNameLst>
                                      </p:cBhvr>
                                      <p:tavLst>
                                        <p:tav tm="0">
                                          <p:val>
                                            <p:strVal val="1+#ppt_h/2"/>
                                          </p:val>
                                        </p:tav>
                                        <p:tav tm="100000">
                                          <p:val>
                                            <p:strVal val="#ppt_y"/>
                                          </p:val>
                                        </p:tav>
                                      </p:tavLst>
                                    </p:anim>
                                  </p:childTnLst>
                                </p:cTn>
                              </p:par>
                            </p:childTnLst>
                          </p:cTn>
                        </p:par>
                        <p:par>
                          <p:cTn id="84" fill="hold">
                            <p:stCondLst>
                              <p:cond delay="3500"/>
                            </p:stCondLst>
                            <p:childTnLst>
                              <p:par>
                                <p:cTn id="85" presetID="2" presetClass="entr" presetSubtype="2" fill="hold" grpId="0" nodeType="afterEffect">
                                  <p:stCondLst>
                                    <p:cond delay="0"/>
                                  </p:stCondLst>
                                  <p:childTnLst>
                                    <p:set>
                                      <p:cBhvr>
                                        <p:cTn id="86" dur="1" fill="hold">
                                          <p:stCondLst>
                                            <p:cond delay="0"/>
                                          </p:stCondLst>
                                        </p:cTn>
                                        <p:tgtEl>
                                          <p:spTgt spid="10"/>
                                        </p:tgtEl>
                                        <p:attrNameLst>
                                          <p:attrName>style.visibility</p:attrName>
                                        </p:attrNameLst>
                                      </p:cBhvr>
                                      <p:to>
                                        <p:strVal val="visible"/>
                                      </p:to>
                                    </p:set>
                                    <p:anim calcmode="lin" valueType="num">
                                      <p:cBhvr additive="base">
                                        <p:cTn id="87" dur="500" fill="hold"/>
                                        <p:tgtEl>
                                          <p:spTgt spid="10"/>
                                        </p:tgtEl>
                                        <p:attrNameLst>
                                          <p:attrName>ppt_x</p:attrName>
                                        </p:attrNameLst>
                                      </p:cBhvr>
                                      <p:tavLst>
                                        <p:tav tm="0">
                                          <p:val>
                                            <p:strVal val="1+#ppt_w/2"/>
                                          </p:val>
                                        </p:tav>
                                        <p:tav tm="100000">
                                          <p:val>
                                            <p:strVal val="#ppt_x"/>
                                          </p:val>
                                        </p:tav>
                                      </p:tavLst>
                                    </p:anim>
                                    <p:anim calcmode="lin" valueType="num">
                                      <p:cBhvr additive="base">
                                        <p:cTn id="88" dur="500" fill="hold"/>
                                        <p:tgtEl>
                                          <p:spTgt spid="10"/>
                                        </p:tgtEl>
                                        <p:attrNameLst>
                                          <p:attrName>ppt_y</p:attrName>
                                        </p:attrNameLst>
                                      </p:cBhvr>
                                      <p:tavLst>
                                        <p:tav tm="0">
                                          <p:val>
                                            <p:strVal val="#ppt_y"/>
                                          </p:val>
                                        </p:tav>
                                        <p:tav tm="100000">
                                          <p:val>
                                            <p:strVal val="#ppt_y"/>
                                          </p:val>
                                        </p:tav>
                                      </p:tavLst>
                                    </p:anim>
                                  </p:childTnLst>
                                </p:cTn>
                              </p:par>
                              <p:par>
                                <p:cTn id="89" presetID="2" presetClass="entr" presetSubtype="2" fill="hold" grpId="0" nodeType="withEffect">
                                  <p:stCondLst>
                                    <p:cond delay="0"/>
                                  </p:stCondLst>
                                  <p:childTnLst>
                                    <p:set>
                                      <p:cBhvr>
                                        <p:cTn id="90" dur="1" fill="hold">
                                          <p:stCondLst>
                                            <p:cond delay="0"/>
                                          </p:stCondLst>
                                        </p:cTn>
                                        <p:tgtEl>
                                          <p:spTgt spid="33"/>
                                        </p:tgtEl>
                                        <p:attrNameLst>
                                          <p:attrName>style.visibility</p:attrName>
                                        </p:attrNameLst>
                                      </p:cBhvr>
                                      <p:to>
                                        <p:strVal val="visible"/>
                                      </p:to>
                                    </p:set>
                                    <p:anim calcmode="lin" valueType="num">
                                      <p:cBhvr additive="base">
                                        <p:cTn id="91" dur="500" fill="hold"/>
                                        <p:tgtEl>
                                          <p:spTgt spid="33"/>
                                        </p:tgtEl>
                                        <p:attrNameLst>
                                          <p:attrName>ppt_x</p:attrName>
                                        </p:attrNameLst>
                                      </p:cBhvr>
                                      <p:tavLst>
                                        <p:tav tm="0">
                                          <p:val>
                                            <p:strVal val="1+#ppt_w/2"/>
                                          </p:val>
                                        </p:tav>
                                        <p:tav tm="100000">
                                          <p:val>
                                            <p:strVal val="#ppt_x"/>
                                          </p:val>
                                        </p:tav>
                                      </p:tavLst>
                                    </p:anim>
                                    <p:anim calcmode="lin" valueType="num">
                                      <p:cBhvr additive="base">
                                        <p:cTn id="92" dur="500" fill="hold"/>
                                        <p:tgtEl>
                                          <p:spTgt spid="33"/>
                                        </p:tgtEl>
                                        <p:attrNameLst>
                                          <p:attrName>ppt_y</p:attrName>
                                        </p:attrNameLst>
                                      </p:cBhvr>
                                      <p:tavLst>
                                        <p:tav tm="0">
                                          <p:val>
                                            <p:strVal val="#ppt_y"/>
                                          </p:val>
                                        </p:tav>
                                        <p:tav tm="100000">
                                          <p:val>
                                            <p:strVal val="#ppt_y"/>
                                          </p:val>
                                        </p:tav>
                                      </p:tavLst>
                                    </p:anim>
                                  </p:childTnLst>
                                </p:cTn>
                              </p:par>
                              <p:par>
                                <p:cTn id="93" presetID="2" presetClass="entr" presetSubtype="2" fill="hold" grpId="0" nodeType="withEffect">
                                  <p:stCondLst>
                                    <p:cond delay="0"/>
                                  </p:stCondLst>
                                  <p:childTnLst>
                                    <p:set>
                                      <p:cBhvr>
                                        <p:cTn id="94" dur="1" fill="hold">
                                          <p:stCondLst>
                                            <p:cond delay="0"/>
                                          </p:stCondLst>
                                        </p:cTn>
                                        <p:tgtEl>
                                          <p:spTgt spid="9"/>
                                        </p:tgtEl>
                                        <p:attrNameLst>
                                          <p:attrName>style.visibility</p:attrName>
                                        </p:attrNameLst>
                                      </p:cBhvr>
                                      <p:to>
                                        <p:strVal val="visible"/>
                                      </p:to>
                                    </p:set>
                                    <p:anim calcmode="lin" valueType="num">
                                      <p:cBhvr additive="base">
                                        <p:cTn id="95" dur="500" fill="hold"/>
                                        <p:tgtEl>
                                          <p:spTgt spid="9"/>
                                        </p:tgtEl>
                                        <p:attrNameLst>
                                          <p:attrName>ppt_x</p:attrName>
                                        </p:attrNameLst>
                                      </p:cBhvr>
                                      <p:tavLst>
                                        <p:tav tm="0">
                                          <p:val>
                                            <p:strVal val="1+#ppt_w/2"/>
                                          </p:val>
                                        </p:tav>
                                        <p:tav tm="100000">
                                          <p:val>
                                            <p:strVal val="#ppt_x"/>
                                          </p:val>
                                        </p:tav>
                                      </p:tavLst>
                                    </p:anim>
                                    <p:anim calcmode="lin" valueType="num">
                                      <p:cBhvr additive="base">
                                        <p:cTn id="96" dur="500" fill="hold"/>
                                        <p:tgtEl>
                                          <p:spTgt spid="9"/>
                                        </p:tgtEl>
                                        <p:attrNameLst>
                                          <p:attrName>ppt_y</p:attrName>
                                        </p:attrNameLst>
                                      </p:cBhvr>
                                      <p:tavLst>
                                        <p:tav tm="0">
                                          <p:val>
                                            <p:strVal val="#ppt_y"/>
                                          </p:val>
                                        </p:tav>
                                        <p:tav tm="100000">
                                          <p:val>
                                            <p:strVal val="#ppt_y"/>
                                          </p:val>
                                        </p:tav>
                                      </p:tavLst>
                                    </p:anim>
                                  </p:childTnLst>
                                </p:cTn>
                              </p:par>
                              <p:par>
                                <p:cTn id="97" presetID="2" presetClass="entr" presetSubtype="2" fill="hold" grpId="0" nodeType="withEffect">
                                  <p:stCondLst>
                                    <p:cond delay="0"/>
                                  </p:stCondLst>
                                  <p:childTnLst>
                                    <p:set>
                                      <p:cBhvr>
                                        <p:cTn id="98" dur="1" fill="hold">
                                          <p:stCondLst>
                                            <p:cond delay="0"/>
                                          </p:stCondLst>
                                        </p:cTn>
                                        <p:tgtEl>
                                          <p:spTgt spid="34"/>
                                        </p:tgtEl>
                                        <p:attrNameLst>
                                          <p:attrName>style.visibility</p:attrName>
                                        </p:attrNameLst>
                                      </p:cBhvr>
                                      <p:to>
                                        <p:strVal val="visible"/>
                                      </p:to>
                                    </p:set>
                                    <p:anim calcmode="lin" valueType="num">
                                      <p:cBhvr additive="base">
                                        <p:cTn id="99" dur="500" fill="hold"/>
                                        <p:tgtEl>
                                          <p:spTgt spid="34"/>
                                        </p:tgtEl>
                                        <p:attrNameLst>
                                          <p:attrName>ppt_x</p:attrName>
                                        </p:attrNameLst>
                                      </p:cBhvr>
                                      <p:tavLst>
                                        <p:tav tm="0">
                                          <p:val>
                                            <p:strVal val="1+#ppt_w/2"/>
                                          </p:val>
                                        </p:tav>
                                        <p:tav tm="100000">
                                          <p:val>
                                            <p:strVal val="#ppt_x"/>
                                          </p:val>
                                        </p:tav>
                                      </p:tavLst>
                                    </p:anim>
                                    <p:anim calcmode="lin" valueType="num">
                                      <p:cBhvr additive="base">
                                        <p:cTn id="100" dur="500" fill="hold"/>
                                        <p:tgtEl>
                                          <p:spTgt spid="34"/>
                                        </p:tgtEl>
                                        <p:attrNameLst>
                                          <p:attrName>ppt_y</p:attrName>
                                        </p:attrNameLst>
                                      </p:cBhvr>
                                      <p:tavLst>
                                        <p:tav tm="0">
                                          <p:val>
                                            <p:strVal val="#ppt_y"/>
                                          </p:val>
                                        </p:tav>
                                        <p:tav tm="100000">
                                          <p:val>
                                            <p:strVal val="#ppt_y"/>
                                          </p:val>
                                        </p:tav>
                                      </p:tavLst>
                                    </p:anim>
                                  </p:childTnLst>
                                </p:cTn>
                              </p:par>
                              <p:par>
                                <p:cTn id="101" presetID="2" presetClass="entr" presetSubtype="2" fill="hold" grpId="0" nodeType="withEffect">
                                  <p:stCondLst>
                                    <p:cond delay="0"/>
                                  </p:stCondLst>
                                  <p:childTnLst>
                                    <p:set>
                                      <p:cBhvr>
                                        <p:cTn id="102" dur="1" fill="hold">
                                          <p:stCondLst>
                                            <p:cond delay="0"/>
                                          </p:stCondLst>
                                        </p:cTn>
                                        <p:tgtEl>
                                          <p:spTgt spid="8"/>
                                        </p:tgtEl>
                                        <p:attrNameLst>
                                          <p:attrName>style.visibility</p:attrName>
                                        </p:attrNameLst>
                                      </p:cBhvr>
                                      <p:to>
                                        <p:strVal val="visible"/>
                                      </p:to>
                                    </p:set>
                                    <p:anim calcmode="lin" valueType="num">
                                      <p:cBhvr additive="base">
                                        <p:cTn id="103" dur="500" fill="hold"/>
                                        <p:tgtEl>
                                          <p:spTgt spid="8"/>
                                        </p:tgtEl>
                                        <p:attrNameLst>
                                          <p:attrName>ppt_x</p:attrName>
                                        </p:attrNameLst>
                                      </p:cBhvr>
                                      <p:tavLst>
                                        <p:tav tm="0">
                                          <p:val>
                                            <p:strVal val="1+#ppt_w/2"/>
                                          </p:val>
                                        </p:tav>
                                        <p:tav tm="100000">
                                          <p:val>
                                            <p:strVal val="#ppt_x"/>
                                          </p:val>
                                        </p:tav>
                                      </p:tavLst>
                                    </p:anim>
                                    <p:anim calcmode="lin" valueType="num">
                                      <p:cBhvr additive="base">
                                        <p:cTn id="104" dur="500" fill="hold"/>
                                        <p:tgtEl>
                                          <p:spTgt spid="8"/>
                                        </p:tgtEl>
                                        <p:attrNameLst>
                                          <p:attrName>ppt_y</p:attrName>
                                        </p:attrNameLst>
                                      </p:cBhvr>
                                      <p:tavLst>
                                        <p:tav tm="0">
                                          <p:val>
                                            <p:strVal val="#ppt_y"/>
                                          </p:val>
                                        </p:tav>
                                        <p:tav tm="100000">
                                          <p:val>
                                            <p:strVal val="#ppt_y"/>
                                          </p:val>
                                        </p:tav>
                                      </p:tavLst>
                                    </p:anim>
                                  </p:childTnLst>
                                </p:cTn>
                              </p:par>
                              <p:par>
                                <p:cTn id="105" presetID="2" presetClass="entr" presetSubtype="2" fill="hold" grpId="0" nodeType="withEffect">
                                  <p:stCondLst>
                                    <p:cond delay="0"/>
                                  </p:stCondLst>
                                  <p:childTnLst>
                                    <p:set>
                                      <p:cBhvr>
                                        <p:cTn id="106" dur="1" fill="hold">
                                          <p:stCondLst>
                                            <p:cond delay="0"/>
                                          </p:stCondLst>
                                        </p:cTn>
                                        <p:tgtEl>
                                          <p:spTgt spid="35"/>
                                        </p:tgtEl>
                                        <p:attrNameLst>
                                          <p:attrName>style.visibility</p:attrName>
                                        </p:attrNameLst>
                                      </p:cBhvr>
                                      <p:to>
                                        <p:strVal val="visible"/>
                                      </p:to>
                                    </p:set>
                                    <p:anim calcmode="lin" valueType="num">
                                      <p:cBhvr additive="base">
                                        <p:cTn id="107" dur="500" fill="hold"/>
                                        <p:tgtEl>
                                          <p:spTgt spid="35"/>
                                        </p:tgtEl>
                                        <p:attrNameLst>
                                          <p:attrName>ppt_x</p:attrName>
                                        </p:attrNameLst>
                                      </p:cBhvr>
                                      <p:tavLst>
                                        <p:tav tm="0">
                                          <p:val>
                                            <p:strVal val="1+#ppt_w/2"/>
                                          </p:val>
                                        </p:tav>
                                        <p:tav tm="100000">
                                          <p:val>
                                            <p:strVal val="#ppt_x"/>
                                          </p:val>
                                        </p:tav>
                                      </p:tavLst>
                                    </p:anim>
                                    <p:anim calcmode="lin" valueType="num">
                                      <p:cBhvr additive="base">
                                        <p:cTn id="108" dur="500" fill="hold"/>
                                        <p:tgtEl>
                                          <p:spTgt spid="35"/>
                                        </p:tgtEl>
                                        <p:attrNameLst>
                                          <p:attrName>ppt_y</p:attrName>
                                        </p:attrNameLst>
                                      </p:cBhvr>
                                      <p:tavLst>
                                        <p:tav tm="0">
                                          <p:val>
                                            <p:strVal val="#ppt_y"/>
                                          </p:val>
                                        </p:tav>
                                        <p:tav tm="100000">
                                          <p:val>
                                            <p:strVal val="#ppt_y"/>
                                          </p:val>
                                        </p:tav>
                                      </p:tavLst>
                                    </p:anim>
                                  </p:childTnLst>
                                </p:cTn>
                              </p:par>
                              <p:par>
                                <p:cTn id="109" presetID="2" presetClass="entr" presetSubtype="2" fill="hold" grpId="0" nodeType="withEffect">
                                  <p:stCondLst>
                                    <p:cond delay="0"/>
                                  </p:stCondLst>
                                  <p:childTnLst>
                                    <p:set>
                                      <p:cBhvr>
                                        <p:cTn id="110" dur="1" fill="hold">
                                          <p:stCondLst>
                                            <p:cond delay="0"/>
                                          </p:stCondLst>
                                        </p:cTn>
                                        <p:tgtEl>
                                          <p:spTgt spid="7"/>
                                        </p:tgtEl>
                                        <p:attrNameLst>
                                          <p:attrName>style.visibility</p:attrName>
                                        </p:attrNameLst>
                                      </p:cBhvr>
                                      <p:to>
                                        <p:strVal val="visible"/>
                                      </p:to>
                                    </p:set>
                                    <p:anim calcmode="lin" valueType="num">
                                      <p:cBhvr additive="base">
                                        <p:cTn id="111" dur="500" fill="hold"/>
                                        <p:tgtEl>
                                          <p:spTgt spid="7"/>
                                        </p:tgtEl>
                                        <p:attrNameLst>
                                          <p:attrName>ppt_x</p:attrName>
                                        </p:attrNameLst>
                                      </p:cBhvr>
                                      <p:tavLst>
                                        <p:tav tm="0">
                                          <p:val>
                                            <p:strVal val="1+#ppt_w/2"/>
                                          </p:val>
                                        </p:tav>
                                        <p:tav tm="100000">
                                          <p:val>
                                            <p:strVal val="#ppt_x"/>
                                          </p:val>
                                        </p:tav>
                                      </p:tavLst>
                                    </p:anim>
                                    <p:anim calcmode="lin" valueType="num">
                                      <p:cBhvr additive="base">
                                        <p:cTn id="112" dur="500" fill="hold"/>
                                        <p:tgtEl>
                                          <p:spTgt spid="7"/>
                                        </p:tgtEl>
                                        <p:attrNameLst>
                                          <p:attrName>ppt_y</p:attrName>
                                        </p:attrNameLst>
                                      </p:cBhvr>
                                      <p:tavLst>
                                        <p:tav tm="0">
                                          <p:val>
                                            <p:strVal val="#ppt_y"/>
                                          </p:val>
                                        </p:tav>
                                        <p:tav tm="100000">
                                          <p:val>
                                            <p:strVal val="#ppt_y"/>
                                          </p:val>
                                        </p:tav>
                                      </p:tavLst>
                                    </p:anim>
                                  </p:childTnLst>
                                </p:cTn>
                              </p:par>
                              <p:par>
                                <p:cTn id="113" presetID="2" presetClass="entr" presetSubtype="2" fill="hold" grpId="0" nodeType="withEffect">
                                  <p:stCondLst>
                                    <p:cond delay="0"/>
                                  </p:stCondLst>
                                  <p:childTnLst>
                                    <p:set>
                                      <p:cBhvr>
                                        <p:cTn id="114" dur="1" fill="hold">
                                          <p:stCondLst>
                                            <p:cond delay="0"/>
                                          </p:stCondLst>
                                        </p:cTn>
                                        <p:tgtEl>
                                          <p:spTgt spid="36"/>
                                        </p:tgtEl>
                                        <p:attrNameLst>
                                          <p:attrName>style.visibility</p:attrName>
                                        </p:attrNameLst>
                                      </p:cBhvr>
                                      <p:to>
                                        <p:strVal val="visible"/>
                                      </p:to>
                                    </p:set>
                                    <p:anim calcmode="lin" valueType="num">
                                      <p:cBhvr additive="base">
                                        <p:cTn id="115" dur="500" fill="hold"/>
                                        <p:tgtEl>
                                          <p:spTgt spid="36"/>
                                        </p:tgtEl>
                                        <p:attrNameLst>
                                          <p:attrName>ppt_x</p:attrName>
                                        </p:attrNameLst>
                                      </p:cBhvr>
                                      <p:tavLst>
                                        <p:tav tm="0">
                                          <p:val>
                                            <p:strVal val="1+#ppt_w/2"/>
                                          </p:val>
                                        </p:tav>
                                        <p:tav tm="100000">
                                          <p:val>
                                            <p:strVal val="#ppt_x"/>
                                          </p:val>
                                        </p:tav>
                                      </p:tavLst>
                                    </p:anim>
                                    <p:anim calcmode="lin" valueType="num">
                                      <p:cBhvr additive="base">
                                        <p:cTn id="116"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33" grpId="0"/>
      <p:bldP spid="34" grpId="0"/>
      <p:bldP spid="35" grpId="0" animBg="1"/>
      <p:bldP spid="36" grpId="0"/>
      <p:bldP spid="37" grpId="0"/>
      <p:bldP spid="38" grpId="0"/>
      <p:bldP spid="39" grpId="0"/>
      <p:bldP spid="40" grpId="0"/>
      <p:bldP spid="4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9592" y="189395"/>
            <a:ext cx="2088232" cy="338554"/>
          </a:xfrm>
          <a:prstGeom prst="rect">
            <a:avLst/>
          </a:prstGeom>
        </p:spPr>
        <p:txBody>
          <a:bodyPr wrap="square">
            <a:spAutoFit/>
          </a:bodyPr>
          <a:lstStyle/>
          <a:p>
            <a:r>
              <a:rPr lang="zh-CN" altLang="en-US" sz="1600" b="1" dirty="0" smtClean="0">
                <a:solidFill>
                  <a:schemeClr val="bg1"/>
                </a:solidFill>
                <a:ea typeface="微软雅黑" panose="020B0503020204020204" charset="-122"/>
              </a:rPr>
              <a:t>工 作 完 成 情 况</a:t>
            </a:r>
            <a:endParaRPr lang="zh-CN" altLang="en-US" sz="1600" b="1" dirty="0">
              <a:solidFill>
                <a:schemeClr val="bg1"/>
              </a:solidFill>
              <a:ea typeface="微软雅黑" panose="020B0503020204020204" charset="-122"/>
            </a:endParaRPr>
          </a:p>
        </p:txBody>
      </p:sp>
      <p:sp>
        <p:nvSpPr>
          <p:cNvPr id="3" name="Freeform 24"/>
          <p:cNvSpPr>
            <a:spLocks noChangeArrowheads="1"/>
          </p:cNvSpPr>
          <p:nvPr/>
        </p:nvSpPr>
        <p:spPr bwMode="auto">
          <a:xfrm>
            <a:off x="6436888" y="2167385"/>
            <a:ext cx="702103" cy="2002168"/>
          </a:xfrm>
          <a:custGeom>
            <a:avLst/>
            <a:gdLst>
              <a:gd name="T0" fmla="*/ 2147483647 w 919"/>
              <a:gd name="T1" fmla="*/ 2147483647 h 1497"/>
              <a:gd name="T2" fmla="*/ 2147483647 w 919"/>
              <a:gd name="T3" fmla="*/ 2147483647 h 1497"/>
              <a:gd name="T4" fmla="*/ 2147483647 w 919"/>
              <a:gd name="T5" fmla="*/ 2147483647 h 1497"/>
              <a:gd name="T6" fmla="*/ 2147483647 w 919"/>
              <a:gd name="T7" fmla="*/ 2147483647 h 1497"/>
              <a:gd name="T8" fmla="*/ 2147483647 w 919"/>
              <a:gd name="T9" fmla="*/ 2147483647 h 1497"/>
              <a:gd name="T10" fmla="*/ 2147483647 w 919"/>
              <a:gd name="T11" fmla="*/ 0 h 1497"/>
              <a:gd name="T12" fmla="*/ 2147483647 w 919"/>
              <a:gd name="T13" fmla="*/ 2147483647 h 1497"/>
              <a:gd name="T14" fmla="*/ 0 60000 65536"/>
              <a:gd name="T15" fmla="*/ 0 60000 65536"/>
              <a:gd name="T16" fmla="*/ 0 60000 65536"/>
              <a:gd name="T17" fmla="*/ 0 60000 65536"/>
              <a:gd name="T18" fmla="*/ 0 60000 65536"/>
              <a:gd name="T19" fmla="*/ 0 60000 65536"/>
              <a:gd name="T20" fmla="*/ 0 60000 65536"/>
              <a:gd name="T21" fmla="*/ 0 w 919"/>
              <a:gd name="T22" fmla="*/ 0 h 1497"/>
              <a:gd name="T23" fmla="*/ 919 w 919"/>
              <a:gd name="T24" fmla="*/ 1497 h 149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9" h="1497">
                <a:moveTo>
                  <a:pt x="7" y="76"/>
                </a:moveTo>
                <a:cubicBezTo>
                  <a:pt x="7" y="76"/>
                  <a:pt x="7" y="752"/>
                  <a:pt x="7" y="1429"/>
                </a:cubicBezTo>
                <a:cubicBezTo>
                  <a:pt x="33" y="1477"/>
                  <a:pt x="289" y="1495"/>
                  <a:pt x="441" y="1497"/>
                </a:cubicBezTo>
                <a:cubicBezTo>
                  <a:pt x="593" y="1497"/>
                  <a:pt x="898" y="1486"/>
                  <a:pt x="919" y="1425"/>
                </a:cubicBezTo>
                <a:cubicBezTo>
                  <a:pt x="918" y="749"/>
                  <a:pt x="918" y="73"/>
                  <a:pt x="918" y="73"/>
                </a:cubicBezTo>
                <a:cubicBezTo>
                  <a:pt x="904" y="12"/>
                  <a:pt x="566" y="0"/>
                  <a:pt x="414" y="0"/>
                </a:cubicBezTo>
                <a:cubicBezTo>
                  <a:pt x="262" y="0"/>
                  <a:pt x="0" y="28"/>
                  <a:pt x="7" y="76"/>
                </a:cubicBezTo>
                <a:close/>
              </a:path>
            </a:pathLst>
          </a:custGeom>
          <a:gradFill rotWithShape="1">
            <a:gsLst>
              <a:gs pos="0">
                <a:srgbClr val="BABABA"/>
              </a:gs>
              <a:gs pos="50000">
                <a:srgbClr val="FFFFFF"/>
              </a:gs>
              <a:gs pos="100000">
                <a:srgbClr val="BABABA"/>
              </a:gs>
            </a:gsLst>
            <a:lin ang="0" scaled="1"/>
          </a:gradFill>
          <a:ln>
            <a:noFill/>
          </a:ln>
          <a:extLst>
            <a:ext uri="{91240B29-F687-4F45-9708-019B960494DF}">
              <a14:hiddenLine xmlns:a14="http://schemas.microsoft.com/office/drawing/2010/main" w="9525">
                <a:solidFill>
                  <a:srgbClr val="000000"/>
                </a:solidFill>
                <a:bevel/>
              </a14:hiddenLine>
            </a:ext>
          </a:extLst>
        </p:spPr>
        <p:txBody>
          <a:bodyPr lIns="68543" tIns="34272" rIns="68543" bIns="34272"/>
          <a:lstStyle/>
          <a:p>
            <a:endParaRPr lang="zh-CN" altLang="zh-CN">
              <a:solidFill>
                <a:srgbClr val="000000"/>
              </a:solidFill>
              <a:latin typeface="Impact" panose="020B0806030902050204" pitchFamily="34" charset="0"/>
              <a:ea typeface="微软雅黑" panose="020B0503020204020204" charset="-122"/>
              <a:sym typeface="Impact" panose="020B0806030902050204" pitchFamily="34" charset="0"/>
            </a:endParaRPr>
          </a:p>
        </p:txBody>
      </p:sp>
      <p:sp>
        <p:nvSpPr>
          <p:cNvPr id="4" name="Oval 25"/>
          <p:cNvSpPr>
            <a:spLocks noChangeArrowheads="1"/>
          </p:cNvSpPr>
          <p:nvPr/>
        </p:nvSpPr>
        <p:spPr bwMode="auto">
          <a:xfrm>
            <a:off x="6441648" y="2168575"/>
            <a:ext cx="697343" cy="192837"/>
          </a:xfrm>
          <a:prstGeom prst="ellipse">
            <a:avLst/>
          </a:prstGeom>
          <a:solidFill>
            <a:srgbClr val="FFFFFF">
              <a:alpha val="29999"/>
            </a:srgbClr>
          </a:solidFill>
          <a:ln>
            <a:noFill/>
          </a:ln>
          <a:extLst>
            <a:ext uri="{91240B29-F687-4F45-9708-019B960494DF}">
              <a14:hiddenLine xmlns:a14="http://schemas.microsoft.com/office/drawing/2010/main" w="9525">
                <a:solidFill>
                  <a:srgbClr val="000000"/>
                </a:solidFill>
                <a:bevel/>
              </a14:hiddenLine>
            </a:ext>
          </a:extLst>
        </p:spPr>
        <p:txBody>
          <a:bodyPr wrap="none" lIns="68543" tIns="34272" rIns="68543" bIns="34272" anchor="ctr"/>
          <a:lstStyle/>
          <a:p>
            <a:endParaRPr lang="zh-CN" altLang="zh-CN">
              <a:solidFill>
                <a:srgbClr val="000000"/>
              </a:solidFill>
              <a:latin typeface="Impact" panose="020B0806030902050204" pitchFamily="34" charset="0"/>
              <a:ea typeface="微软雅黑" panose="020B0503020204020204" charset="-122"/>
              <a:sym typeface="Impact" panose="020B0806030902050204" pitchFamily="34" charset="0"/>
            </a:endParaRPr>
          </a:p>
        </p:txBody>
      </p:sp>
      <p:sp>
        <p:nvSpPr>
          <p:cNvPr id="5" name="Oval 26"/>
          <p:cNvSpPr>
            <a:spLocks noChangeArrowheads="1"/>
          </p:cNvSpPr>
          <p:nvPr/>
        </p:nvSpPr>
        <p:spPr bwMode="auto">
          <a:xfrm>
            <a:off x="6441648" y="3976716"/>
            <a:ext cx="697343" cy="192837"/>
          </a:xfrm>
          <a:prstGeom prst="ellipse">
            <a:avLst/>
          </a:prstGeom>
          <a:solidFill>
            <a:srgbClr val="FFFFFF">
              <a:alpha val="9999"/>
            </a:srgbClr>
          </a:solidFill>
          <a:ln>
            <a:noFill/>
          </a:ln>
          <a:extLst>
            <a:ext uri="{91240B29-F687-4F45-9708-019B960494DF}">
              <a14:hiddenLine xmlns:a14="http://schemas.microsoft.com/office/drawing/2010/main" w="9525">
                <a:solidFill>
                  <a:srgbClr val="000000"/>
                </a:solidFill>
                <a:bevel/>
              </a14:hiddenLine>
            </a:ext>
          </a:extLst>
        </p:spPr>
        <p:txBody>
          <a:bodyPr wrap="none" lIns="68543" tIns="34272" rIns="68543" bIns="34272" anchor="ctr"/>
          <a:lstStyle/>
          <a:p>
            <a:endParaRPr lang="zh-CN" altLang="zh-CN">
              <a:solidFill>
                <a:srgbClr val="000000"/>
              </a:solidFill>
              <a:latin typeface="Impact" panose="020B0806030902050204" pitchFamily="34" charset="0"/>
              <a:ea typeface="微软雅黑" panose="020B0503020204020204" charset="-122"/>
              <a:sym typeface="Impact" panose="020B0806030902050204" pitchFamily="34" charset="0"/>
            </a:endParaRPr>
          </a:p>
        </p:txBody>
      </p:sp>
      <p:sp>
        <p:nvSpPr>
          <p:cNvPr id="6" name="AutoShape 36"/>
          <p:cNvSpPr>
            <a:spLocks noChangeArrowheads="1"/>
          </p:cNvSpPr>
          <p:nvPr/>
        </p:nvSpPr>
        <p:spPr bwMode="auto">
          <a:xfrm>
            <a:off x="6438078" y="2728039"/>
            <a:ext cx="697343" cy="1441513"/>
          </a:xfrm>
          <a:prstGeom prst="can">
            <a:avLst>
              <a:gd name="adj" fmla="val 30013"/>
            </a:avLst>
          </a:prstGeom>
          <a:solidFill>
            <a:srgbClr val="0070C0"/>
          </a:solidFill>
          <a:ln>
            <a:noFill/>
          </a:ln>
        </p:spPr>
        <p:txBody>
          <a:bodyPr lIns="68543" tIns="34272" rIns="68543" bIns="34272" anchor="ctr"/>
          <a:lstStyle/>
          <a:p>
            <a:endParaRPr lang="zh-CN" altLang="zh-CN" sz="24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7" name="Text Box 39"/>
          <p:cNvSpPr>
            <a:spLocks noChangeArrowheads="1"/>
          </p:cNvSpPr>
          <p:nvPr/>
        </p:nvSpPr>
        <p:spPr bwMode="auto">
          <a:xfrm>
            <a:off x="6474187" y="2928539"/>
            <a:ext cx="571202" cy="315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43" tIns="34272" rIns="68543" bIns="34272">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spcBef>
                <a:spcPct val="50000"/>
              </a:spcBef>
            </a:pPr>
            <a:r>
              <a:rPr lang="en-US" altLang="zh-CN">
                <a:solidFill>
                  <a:srgbClr val="FFFFFF"/>
                </a:solidFill>
                <a:latin typeface="Impact" panose="020B0806030902050204" pitchFamily="34" charset="0"/>
                <a:ea typeface="微软雅黑" panose="020B0503020204020204" charset="-122"/>
                <a:sym typeface="Impact" panose="020B0806030902050204" pitchFamily="34" charset="0"/>
              </a:rPr>
              <a:t>80%</a:t>
            </a:r>
            <a:endParaRPr lang="zh-CN" altLang="en-US"/>
          </a:p>
        </p:txBody>
      </p:sp>
      <p:sp>
        <p:nvSpPr>
          <p:cNvPr id="8" name="Rectangle 41"/>
          <p:cNvSpPr>
            <a:spLocks noChangeArrowheads="1"/>
          </p:cNvSpPr>
          <p:nvPr/>
        </p:nvSpPr>
        <p:spPr bwMode="auto">
          <a:xfrm>
            <a:off x="6441648" y="4194550"/>
            <a:ext cx="703293" cy="401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43" tIns="34272" rIns="68543" bIns="34272">
            <a:spAutoFit/>
          </a:bodyPr>
          <a:lstStyle/>
          <a:p>
            <a:pPr algn="ctr">
              <a:lnSpc>
                <a:spcPct val="90000"/>
              </a:lnSpc>
            </a:pPr>
            <a:r>
              <a:rPr lang="zh-CN" altLang="en-US" sz="1200" b="1" dirty="0">
                <a:solidFill>
                  <a:srgbClr val="7D7D7D"/>
                </a:solidFill>
                <a:latin typeface="微软雅黑" panose="020B0503020204020204" charset="-122"/>
                <a:ea typeface="微软雅黑" panose="020B0503020204020204" charset="-122"/>
                <a:sym typeface="微软雅黑" panose="020B0503020204020204" charset="-122"/>
              </a:rPr>
              <a:t>完成</a:t>
            </a:r>
            <a:endParaRPr lang="en-US" altLang="zh-CN" sz="1200" b="1" dirty="0">
              <a:solidFill>
                <a:srgbClr val="7D7D7D"/>
              </a:solidFill>
              <a:latin typeface="微软雅黑" panose="020B0503020204020204" charset="-122"/>
              <a:ea typeface="微软雅黑" panose="020B0503020204020204" charset="-122"/>
              <a:sym typeface="微软雅黑" panose="020B0503020204020204" charset="-122"/>
            </a:endParaRPr>
          </a:p>
          <a:p>
            <a:pPr algn="ctr">
              <a:lnSpc>
                <a:spcPct val="90000"/>
              </a:lnSpc>
            </a:pPr>
            <a:r>
              <a:rPr lang="zh-CN" altLang="en-US" sz="1200" b="1" dirty="0">
                <a:solidFill>
                  <a:srgbClr val="7D7D7D"/>
                </a:solidFill>
                <a:latin typeface="微软雅黑" panose="020B0503020204020204" charset="-122"/>
                <a:ea typeface="微软雅黑" panose="020B0503020204020204" charset="-122"/>
                <a:sym typeface="微软雅黑" panose="020B0503020204020204" charset="-122"/>
              </a:rPr>
              <a:t>比例</a:t>
            </a:r>
            <a:endParaRPr lang="en-US" altLang="zh-CN" sz="1200" b="1" dirty="0">
              <a:solidFill>
                <a:srgbClr val="7D7D7D"/>
              </a:solidFill>
              <a:latin typeface="微软雅黑" panose="020B0503020204020204" charset="-122"/>
              <a:ea typeface="微软雅黑" panose="020B0503020204020204" charset="-122"/>
              <a:sym typeface="微软雅黑" panose="020B0503020204020204" charset="-122"/>
            </a:endParaRPr>
          </a:p>
        </p:txBody>
      </p:sp>
      <p:sp>
        <p:nvSpPr>
          <p:cNvPr id="9" name="AutoShape 43"/>
          <p:cNvSpPr/>
          <p:nvPr/>
        </p:nvSpPr>
        <p:spPr bwMode="auto">
          <a:xfrm>
            <a:off x="2671711" y="2125723"/>
            <a:ext cx="1504167" cy="233308"/>
          </a:xfrm>
          <a:prstGeom prst="accentCallout2">
            <a:avLst>
              <a:gd name="adj1" fmla="val 36731"/>
              <a:gd name="adj2" fmla="val 103792"/>
              <a:gd name="adj3" fmla="val 36731"/>
              <a:gd name="adj4" fmla="val 133542"/>
              <a:gd name="adj5" fmla="val 136218"/>
              <a:gd name="adj6" fmla="val 153477"/>
            </a:avLst>
          </a:prstGeom>
          <a:noFill/>
          <a:ln w="9525" cmpd="sng">
            <a:solidFill>
              <a:srgbClr val="C5C5C5"/>
            </a:solidFill>
            <a:miter lim="800000"/>
          </a:ln>
          <a:extLst>
            <a:ext uri="{909E8E84-426E-40DD-AFC4-6F175D3DCCD1}">
              <a14:hiddenFill xmlns:a14="http://schemas.microsoft.com/office/drawing/2010/main">
                <a:solidFill>
                  <a:srgbClr val="FFFFFF"/>
                </a:solidFill>
              </a14:hiddenFill>
            </a:ext>
          </a:extLst>
        </p:spPr>
        <p:txBody>
          <a:bodyPr lIns="68543" tIns="34272" rIns="68543" bIns="34272" anchor="ctr"/>
          <a:lstStyle/>
          <a:p>
            <a:pPr algn="r">
              <a:lnSpc>
                <a:spcPct val="90000"/>
              </a:lnSpc>
            </a:pPr>
            <a:r>
              <a:rPr lang="zh-CN" altLang="en-US" sz="1000" b="1" dirty="0">
                <a:latin typeface="微软雅黑" panose="020B0503020204020204" charset="-122"/>
                <a:ea typeface="微软雅黑" panose="020B0503020204020204" charset="-122"/>
                <a:sym typeface="微软雅黑" panose="020B0503020204020204" charset="-122"/>
              </a:rPr>
              <a:t>单击此处添加文本</a:t>
            </a:r>
            <a:r>
              <a:rPr lang="en-US" altLang="zh-CN" sz="1000" b="1" dirty="0">
                <a:latin typeface="微软雅黑" panose="020B0503020204020204" charset="-122"/>
                <a:ea typeface="微软雅黑" panose="020B0503020204020204" charset="-122"/>
                <a:sym typeface="微软雅黑" panose="020B0503020204020204" charset="-122"/>
              </a:rPr>
              <a:t>1</a:t>
            </a:r>
          </a:p>
        </p:txBody>
      </p:sp>
      <p:sp>
        <p:nvSpPr>
          <p:cNvPr id="10" name="AutoShape 44"/>
          <p:cNvSpPr/>
          <p:nvPr/>
        </p:nvSpPr>
        <p:spPr bwMode="auto">
          <a:xfrm>
            <a:off x="3814116" y="1741240"/>
            <a:ext cx="1504167" cy="233308"/>
          </a:xfrm>
          <a:prstGeom prst="accentCallout2">
            <a:avLst>
              <a:gd name="adj1" fmla="val 36731"/>
              <a:gd name="adj2" fmla="val 103792"/>
              <a:gd name="adj3" fmla="val 36731"/>
              <a:gd name="adj4" fmla="val 130532"/>
              <a:gd name="adj5" fmla="val 264282"/>
              <a:gd name="adj6" fmla="val 145880"/>
            </a:avLst>
          </a:prstGeom>
          <a:noFill/>
          <a:ln w="9525" cmpd="sng">
            <a:solidFill>
              <a:srgbClr val="C5C5C5"/>
            </a:solidFill>
            <a:miter lim="800000"/>
          </a:ln>
          <a:extLst>
            <a:ext uri="{909E8E84-426E-40DD-AFC4-6F175D3DCCD1}">
              <a14:hiddenFill xmlns:a14="http://schemas.microsoft.com/office/drawing/2010/main">
                <a:solidFill>
                  <a:srgbClr val="FFFFFF"/>
                </a:solidFill>
              </a14:hiddenFill>
            </a:ext>
          </a:extLst>
        </p:spPr>
        <p:txBody>
          <a:bodyPr lIns="68543" tIns="34272" rIns="68543" bIns="34272" anchor="ctr"/>
          <a:lstStyle/>
          <a:p>
            <a:pPr algn="r">
              <a:lnSpc>
                <a:spcPct val="90000"/>
              </a:lnSpc>
            </a:pPr>
            <a:r>
              <a:rPr lang="zh-CN" altLang="en-US" sz="1000" b="1" dirty="0">
                <a:latin typeface="微软雅黑" panose="020B0503020204020204" charset="-122"/>
                <a:ea typeface="微软雅黑" panose="020B0503020204020204" charset="-122"/>
                <a:sym typeface="微软雅黑" panose="020B0503020204020204" charset="-122"/>
              </a:rPr>
              <a:t>单击此处添加文本</a:t>
            </a:r>
            <a:r>
              <a:rPr lang="en-US" altLang="zh-CN" sz="1000" b="1" dirty="0">
                <a:latin typeface="微软雅黑" panose="020B0503020204020204" charset="-122"/>
                <a:ea typeface="微软雅黑" panose="020B0503020204020204" charset="-122"/>
                <a:sym typeface="微软雅黑" panose="020B0503020204020204" charset="-122"/>
              </a:rPr>
              <a:t>2</a:t>
            </a:r>
          </a:p>
        </p:txBody>
      </p:sp>
      <p:sp>
        <p:nvSpPr>
          <p:cNvPr id="11" name="AutoShape 45"/>
          <p:cNvSpPr/>
          <p:nvPr/>
        </p:nvSpPr>
        <p:spPr bwMode="auto">
          <a:xfrm>
            <a:off x="5699084" y="1112735"/>
            <a:ext cx="1542247" cy="247593"/>
          </a:xfrm>
          <a:prstGeom prst="accentCallout2">
            <a:avLst>
              <a:gd name="adj1" fmla="val 34616"/>
              <a:gd name="adj2" fmla="val 103704"/>
              <a:gd name="adj3" fmla="val 34616"/>
              <a:gd name="adj4" fmla="val 117051"/>
              <a:gd name="adj5" fmla="val 399032"/>
              <a:gd name="adj6" fmla="val 129241"/>
            </a:avLst>
          </a:prstGeom>
          <a:noFill/>
          <a:ln w="9525" cmpd="sng">
            <a:solidFill>
              <a:srgbClr val="C5C5C5"/>
            </a:solidFill>
            <a:miter lim="800000"/>
          </a:ln>
          <a:extLst>
            <a:ext uri="{909E8E84-426E-40DD-AFC4-6F175D3DCCD1}">
              <a14:hiddenFill xmlns:a14="http://schemas.microsoft.com/office/drawing/2010/main">
                <a:solidFill>
                  <a:srgbClr val="FFFFFF"/>
                </a:solidFill>
              </a14:hiddenFill>
            </a:ext>
          </a:extLst>
        </p:spPr>
        <p:txBody>
          <a:bodyPr lIns="68543" tIns="34272" rIns="68543" bIns="34272" anchor="ctr"/>
          <a:lstStyle/>
          <a:p>
            <a:pPr algn="r">
              <a:lnSpc>
                <a:spcPct val="90000"/>
              </a:lnSpc>
            </a:pPr>
            <a:r>
              <a:rPr lang="zh-CN" altLang="en-US" sz="1000" b="1">
                <a:latin typeface="微软雅黑" panose="020B0503020204020204" charset="-122"/>
                <a:ea typeface="微软雅黑" panose="020B0503020204020204" charset="-122"/>
                <a:sym typeface="微软雅黑" panose="020B0503020204020204" charset="-122"/>
              </a:rPr>
              <a:t>单击此处添加文本</a:t>
            </a:r>
            <a:r>
              <a:rPr lang="en-US" altLang="zh-CN" sz="1000" b="1">
                <a:latin typeface="微软雅黑" panose="020B0503020204020204" charset="-122"/>
                <a:ea typeface="微软雅黑" panose="020B0503020204020204" charset="-122"/>
                <a:sym typeface="微软雅黑" panose="020B0503020204020204" charset="-122"/>
              </a:rPr>
              <a:t>4</a:t>
            </a:r>
          </a:p>
        </p:txBody>
      </p:sp>
      <p:grpSp>
        <p:nvGrpSpPr>
          <p:cNvPr id="12" name="Group 14"/>
          <p:cNvGrpSpPr/>
          <p:nvPr/>
        </p:nvGrpSpPr>
        <p:grpSpPr bwMode="auto">
          <a:xfrm>
            <a:off x="5540815" y="2299514"/>
            <a:ext cx="703292" cy="1722435"/>
            <a:chOff x="0" y="0"/>
            <a:chExt cx="919" cy="1497"/>
          </a:xfrm>
        </p:grpSpPr>
        <p:sp>
          <p:nvSpPr>
            <p:cNvPr id="13" name="Freeform 21"/>
            <p:cNvSpPr>
              <a:spLocks noChangeArrowheads="1"/>
            </p:cNvSpPr>
            <p:nvPr/>
          </p:nvSpPr>
          <p:spPr bwMode="auto">
            <a:xfrm>
              <a:off x="0" y="0"/>
              <a:ext cx="919" cy="1497"/>
            </a:xfrm>
            <a:custGeom>
              <a:avLst/>
              <a:gdLst>
                <a:gd name="T0" fmla="*/ 7 w 919"/>
                <a:gd name="T1" fmla="*/ 76 h 1497"/>
                <a:gd name="T2" fmla="*/ 7 w 919"/>
                <a:gd name="T3" fmla="*/ 1429 h 1497"/>
                <a:gd name="T4" fmla="*/ 441 w 919"/>
                <a:gd name="T5" fmla="*/ 1497 h 1497"/>
                <a:gd name="T6" fmla="*/ 919 w 919"/>
                <a:gd name="T7" fmla="*/ 1425 h 1497"/>
                <a:gd name="T8" fmla="*/ 918 w 919"/>
                <a:gd name="T9" fmla="*/ 73 h 1497"/>
                <a:gd name="T10" fmla="*/ 414 w 919"/>
                <a:gd name="T11" fmla="*/ 0 h 1497"/>
                <a:gd name="T12" fmla="*/ 7 w 919"/>
                <a:gd name="T13" fmla="*/ 76 h 1497"/>
                <a:gd name="T14" fmla="*/ 0 60000 65536"/>
                <a:gd name="T15" fmla="*/ 0 60000 65536"/>
                <a:gd name="T16" fmla="*/ 0 60000 65536"/>
                <a:gd name="T17" fmla="*/ 0 60000 65536"/>
                <a:gd name="T18" fmla="*/ 0 60000 65536"/>
                <a:gd name="T19" fmla="*/ 0 60000 65536"/>
                <a:gd name="T20" fmla="*/ 0 60000 65536"/>
                <a:gd name="T21" fmla="*/ 0 w 919"/>
                <a:gd name="T22" fmla="*/ 0 h 1497"/>
                <a:gd name="T23" fmla="*/ 919 w 919"/>
                <a:gd name="T24" fmla="*/ 1497 h 149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9" h="1497">
                  <a:moveTo>
                    <a:pt x="7" y="76"/>
                  </a:moveTo>
                  <a:cubicBezTo>
                    <a:pt x="7" y="76"/>
                    <a:pt x="7" y="752"/>
                    <a:pt x="7" y="1429"/>
                  </a:cubicBezTo>
                  <a:cubicBezTo>
                    <a:pt x="33" y="1477"/>
                    <a:pt x="289" y="1495"/>
                    <a:pt x="441" y="1497"/>
                  </a:cubicBezTo>
                  <a:cubicBezTo>
                    <a:pt x="593" y="1497"/>
                    <a:pt x="898" y="1486"/>
                    <a:pt x="919" y="1425"/>
                  </a:cubicBezTo>
                  <a:cubicBezTo>
                    <a:pt x="918" y="749"/>
                    <a:pt x="918" y="73"/>
                    <a:pt x="918" y="73"/>
                  </a:cubicBezTo>
                  <a:cubicBezTo>
                    <a:pt x="904" y="12"/>
                    <a:pt x="566" y="0"/>
                    <a:pt x="414" y="0"/>
                  </a:cubicBezTo>
                  <a:cubicBezTo>
                    <a:pt x="262" y="0"/>
                    <a:pt x="0" y="28"/>
                    <a:pt x="7" y="76"/>
                  </a:cubicBezTo>
                  <a:close/>
                </a:path>
              </a:pathLst>
            </a:custGeom>
            <a:gradFill rotWithShape="1">
              <a:gsLst>
                <a:gs pos="0">
                  <a:srgbClr val="BABABA"/>
                </a:gs>
                <a:gs pos="50000">
                  <a:srgbClr val="FFFFFF"/>
                </a:gs>
                <a:gs pos="100000">
                  <a:srgbClr val="BABABA"/>
                </a:gs>
              </a:gsLst>
              <a:lin ang="0" scaled="1"/>
            </a:gra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7D7D7D"/>
                </a:solidFill>
                <a:latin typeface="Impact" panose="020B0806030902050204" pitchFamily="34" charset="0"/>
                <a:ea typeface="微软雅黑" panose="020B0503020204020204" charset="-122"/>
                <a:sym typeface="Impact" panose="020B0806030902050204" pitchFamily="34" charset="0"/>
              </a:endParaRPr>
            </a:p>
          </p:txBody>
        </p:sp>
        <p:sp>
          <p:nvSpPr>
            <p:cNvPr id="14" name="Oval 22"/>
            <p:cNvSpPr>
              <a:spLocks noChangeArrowheads="1"/>
            </p:cNvSpPr>
            <p:nvPr/>
          </p:nvSpPr>
          <p:spPr bwMode="auto">
            <a:xfrm>
              <a:off x="7" y="1"/>
              <a:ext cx="912" cy="144"/>
            </a:xfrm>
            <a:prstGeom prst="ellipse">
              <a:avLst/>
            </a:prstGeom>
            <a:solidFill>
              <a:srgbClr val="FFFFFF">
                <a:alpha val="29999"/>
              </a:srgbClr>
            </a:solidFill>
            <a:ln>
              <a:noFill/>
            </a:ln>
            <a:extLst>
              <a:ext uri="{91240B29-F687-4F45-9708-019B960494DF}">
                <a14:hiddenLine xmlns:a14="http://schemas.microsoft.com/office/drawing/2010/main" w="9525">
                  <a:solidFill>
                    <a:srgbClr val="000000"/>
                  </a:solidFill>
                  <a:bevel/>
                </a14:hiddenLine>
              </a:ext>
            </a:extLst>
          </p:spPr>
          <p:txBody>
            <a:bodyPr wrap="none" anchor="ctr"/>
            <a:lstStyle/>
            <a:p>
              <a:endParaRPr lang="zh-CN" altLang="zh-CN">
                <a:solidFill>
                  <a:srgbClr val="7D7D7D"/>
                </a:solidFill>
                <a:latin typeface="Impact" panose="020B0806030902050204" pitchFamily="34" charset="0"/>
                <a:ea typeface="微软雅黑" panose="020B0503020204020204" charset="-122"/>
                <a:sym typeface="Impact" panose="020B0806030902050204" pitchFamily="34" charset="0"/>
              </a:endParaRPr>
            </a:p>
          </p:txBody>
        </p:sp>
        <p:sp>
          <p:nvSpPr>
            <p:cNvPr id="15" name="Oval 23"/>
            <p:cNvSpPr>
              <a:spLocks noChangeArrowheads="1"/>
            </p:cNvSpPr>
            <p:nvPr/>
          </p:nvSpPr>
          <p:spPr bwMode="auto">
            <a:xfrm>
              <a:off x="7" y="1353"/>
              <a:ext cx="912" cy="144"/>
            </a:xfrm>
            <a:prstGeom prst="ellipse">
              <a:avLst/>
            </a:prstGeom>
            <a:solidFill>
              <a:srgbClr val="FFFFFF">
                <a:alpha val="9999"/>
              </a:srgbClr>
            </a:solidFill>
            <a:ln>
              <a:noFill/>
            </a:ln>
            <a:extLst>
              <a:ext uri="{91240B29-F687-4F45-9708-019B960494DF}">
                <a14:hiddenLine xmlns:a14="http://schemas.microsoft.com/office/drawing/2010/main" w="9525">
                  <a:solidFill>
                    <a:srgbClr val="000000"/>
                  </a:solidFill>
                  <a:bevel/>
                </a14:hiddenLine>
              </a:ext>
            </a:extLst>
          </p:spPr>
          <p:txBody>
            <a:bodyPr wrap="none" anchor="ctr"/>
            <a:lstStyle/>
            <a:p>
              <a:endParaRPr lang="zh-CN" altLang="zh-CN">
                <a:solidFill>
                  <a:srgbClr val="7D7D7D"/>
                </a:solidFill>
                <a:latin typeface="Impact" panose="020B0806030902050204" pitchFamily="34" charset="0"/>
                <a:ea typeface="微软雅黑" panose="020B0503020204020204" charset="-122"/>
                <a:sym typeface="Impact" panose="020B0806030902050204" pitchFamily="34" charset="0"/>
              </a:endParaRPr>
            </a:p>
          </p:txBody>
        </p:sp>
      </p:grpSp>
      <p:sp>
        <p:nvSpPr>
          <p:cNvPr id="16" name="AutoShape 35"/>
          <p:cNvSpPr>
            <a:spLocks noChangeArrowheads="1"/>
          </p:cNvSpPr>
          <p:nvPr/>
        </p:nvSpPr>
        <p:spPr bwMode="auto">
          <a:xfrm>
            <a:off x="5549145" y="3060147"/>
            <a:ext cx="697342" cy="964183"/>
          </a:xfrm>
          <a:prstGeom prst="can">
            <a:avLst>
              <a:gd name="adj" fmla="val 26941"/>
            </a:avLst>
          </a:prstGeom>
          <a:solidFill>
            <a:srgbClr val="0070C0"/>
          </a:solidFill>
          <a:ln>
            <a:noFill/>
          </a:ln>
        </p:spPr>
        <p:txBody>
          <a:bodyPr lIns="68543" tIns="34272" rIns="68543" bIns="34272" anchor="ctr"/>
          <a:lstStyle/>
          <a:p>
            <a:endParaRPr lang="zh-CN" altLang="zh-CN" sz="24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7" name="Text Box 38"/>
          <p:cNvSpPr>
            <a:spLocks noChangeArrowheads="1"/>
          </p:cNvSpPr>
          <p:nvPr/>
        </p:nvSpPr>
        <p:spPr bwMode="auto">
          <a:xfrm>
            <a:off x="5587634" y="3233268"/>
            <a:ext cx="571202" cy="315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43" tIns="34272" rIns="68543" bIns="34272">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spcBef>
                <a:spcPct val="50000"/>
              </a:spcBef>
            </a:pPr>
            <a:r>
              <a:rPr lang="en-US" altLang="zh-CN">
                <a:solidFill>
                  <a:srgbClr val="FFFFFF"/>
                </a:solidFill>
                <a:latin typeface="Impact" panose="020B0806030902050204" pitchFamily="34" charset="0"/>
                <a:ea typeface="微软雅黑" panose="020B0503020204020204" charset="-122"/>
                <a:sym typeface="Impact" panose="020B0806030902050204" pitchFamily="34" charset="0"/>
              </a:rPr>
              <a:t>60%</a:t>
            </a:r>
            <a:endParaRPr lang="zh-CN" altLang="en-US"/>
          </a:p>
        </p:txBody>
      </p:sp>
      <p:sp>
        <p:nvSpPr>
          <p:cNvPr id="18" name="Rectangle 46"/>
          <p:cNvSpPr>
            <a:spLocks noChangeArrowheads="1"/>
          </p:cNvSpPr>
          <p:nvPr/>
        </p:nvSpPr>
        <p:spPr bwMode="auto">
          <a:xfrm>
            <a:off x="5527724" y="4054089"/>
            <a:ext cx="703293" cy="401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43" tIns="34272" rIns="68543" bIns="34272">
            <a:spAutoFit/>
          </a:bodyPr>
          <a:lstStyle/>
          <a:p>
            <a:pPr algn="ctr">
              <a:lnSpc>
                <a:spcPct val="90000"/>
              </a:lnSpc>
            </a:pPr>
            <a:r>
              <a:rPr lang="zh-CN" altLang="en-US" sz="1200" b="1" dirty="0">
                <a:solidFill>
                  <a:srgbClr val="7D7D7D"/>
                </a:solidFill>
                <a:latin typeface="微软雅黑" panose="020B0503020204020204" charset="-122"/>
                <a:ea typeface="微软雅黑" panose="020B0503020204020204" charset="-122"/>
                <a:sym typeface="微软雅黑" panose="020B0503020204020204" charset="-122"/>
              </a:rPr>
              <a:t>完成</a:t>
            </a:r>
            <a:endParaRPr lang="en-US" altLang="zh-CN" sz="1200" b="1" dirty="0">
              <a:solidFill>
                <a:srgbClr val="7D7D7D"/>
              </a:solidFill>
              <a:latin typeface="微软雅黑" panose="020B0503020204020204" charset="-122"/>
              <a:ea typeface="微软雅黑" panose="020B0503020204020204" charset="-122"/>
              <a:sym typeface="微软雅黑" panose="020B0503020204020204" charset="-122"/>
            </a:endParaRPr>
          </a:p>
          <a:p>
            <a:pPr algn="ctr">
              <a:lnSpc>
                <a:spcPct val="90000"/>
              </a:lnSpc>
            </a:pPr>
            <a:r>
              <a:rPr lang="zh-CN" altLang="en-US" sz="1200" b="1" dirty="0">
                <a:solidFill>
                  <a:srgbClr val="7D7D7D"/>
                </a:solidFill>
                <a:latin typeface="微软雅黑" panose="020B0503020204020204" charset="-122"/>
                <a:ea typeface="微软雅黑" panose="020B0503020204020204" charset="-122"/>
                <a:sym typeface="微软雅黑" panose="020B0503020204020204" charset="-122"/>
              </a:rPr>
              <a:t>比例</a:t>
            </a:r>
            <a:endParaRPr lang="en-US" altLang="zh-CN" sz="1200" b="1" dirty="0">
              <a:solidFill>
                <a:srgbClr val="7D7D7D"/>
              </a:solidFill>
              <a:latin typeface="微软雅黑" panose="020B0503020204020204" charset="-122"/>
              <a:ea typeface="微软雅黑" panose="020B0503020204020204" charset="-122"/>
              <a:sym typeface="微软雅黑" panose="020B0503020204020204" charset="-122"/>
            </a:endParaRPr>
          </a:p>
        </p:txBody>
      </p:sp>
      <p:grpSp>
        <p:nvGrpSpPr>
          <p:cNvPr id="19" name="Group 23"/>
          <p:cNvGrpSpPr/>
          <p:nvPr/>
        </p:nvGrpSpPr>
        <p:grpSpPr bwMode="auto">
          <a:xfrm>
            <a:off x="4670921" y="2393551"/>
            <a:ext cx="703292" cy="1458178"/>
            <a:chOff x="0" y="0"/>
            <a:chExt cx="919" cy="1497"/>
          </a:xfrm>
        </p:grpSpPr>
        <p:sp>
          <p:nvSpPr>
            <p:cNvPr id="20" name="Freeform 28"/>
            <p:cNvSpPr>
              <a:spLocks noChangeArrowheads="1"/>
            </p:cNvSpPr>
            <p:nvPr/>
          </p:nvSpPr>
          <p:spPr bwMode="auto">
            <a:xfrm>
              <a:off x="0" y="0"/>
              <a:ext cx="919" cy="1497"/>
            </a:xfrm>
            <a:custGeom>
              <a:avLst/>
              <a:gdLst>
                <a:gd name="T0" fmla="*/ 7 w 919"/>
                <a:gd name="T1" fmla="*/ 76 h 1497"/>
                <a:gd name="T2" fmla="*/ 7 w 919"/>
                <a:gd name="T3" fmla="*/ 1429 h 1497"/>
                <a:gd name="T4" fmla="*/ 441 w 919"/>
                <a:gd name="T5" fmla="*/ 1497 h 1497"/>
                <a:gd name="T6" fmla="*/ 919 w 919"/>
                <a:gd name="T7" fmla="*/ 1425 h 1497"/>
                <a:gd name="T8" fmla="*/ 918 w 919"/>
                <a:gd name="T9" fmla="*/ 73 h 1497"/>
                <a:gd name="T10" fmla="*/ 414 w 919"/>
                <a:gd name="T11" fmla="*/ 0 h 1497"/>
                <a:gd name="T12" fmla="*/ 7 w 919"/>
                <a:gd name="T13" fmla="*/ 76 h 1497"/>
                <a:gd name="T14" fmla="*/ 0 60000 65536"/>
                <a:gd name="T15" fmla="*/ 0 60000 65536"/>
                <a:gd name="T16" fmla="*/ 0 60000 65536"/>
                <a:gd name="T17" fmla="*/ 0 60000 65536"/>
                <a:gd name="T18" fmla="*/ 0 60000 65536"/>
                <a:gd name="T19" fmla="*/ 0 60000 65536"/>
                <a:gd name="T20" fmla="*/ 0 60000 65536"/>
                <a:gd name="T21" fmla="*/ 0 w 919"/>
                <a:gd name="T22" fmla="*/ 0 h 1497"/>
                <a:gd name="T23" fmla="*/ 919 w 919"/>
                <a:gd name="T24" fmla="*/ 1497 h 149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9" h="1497">
                  <a:moveTo>
                    <a:pt x="7" y="76"/>
                  </a:moveTo>
                  <a:cubicBezTo>
                    <a:pt x="7" y="76"/>
                    <a:pt x="7" y="752"/>
                    <a:pt x="7" y="1429"/>
                  </a:cubicBezTo>
                  <a:cubicBezTo>
                    <a:pt x="33" y="1477"/>
                    <a:pt x="289" y="1495"/>
                    <a:pt x="441" y="1497"/>
                  </a:cubicBezTo>
                  <a:cubicBezTo>
                    <a:pt x="593" y="1497"/>
                    <a:pt x="898" y="1486"/>
                    <a:pt x="919" y="1425"/>
                  </a:cubicBezTo>
                  <a:cubicBezTo>
                    <a:pt x="918" y="749"/>
                    <a:pt x="918" y="73"/>
                    <a:pt x="918" y="73"/>
                  </a:cubicBezTo>
                  <a:cubicBezTo>
                    <a:pt x="904" y="12"/>
                    <a:pt x="566" y="0"/>
                    <a:pt x="414" y="0"/>
                  </a:cubicBezTo>
                  <a:cubicBezTo>
                    <a:pt x="262" y="0"/>
                    <a:pt x="0" y="28"/>
                    <a:pt x="7" y="76"/>
                  </a:cubicBezTo>
                  <a:close/>
                </a:path>
              </a:pathLst>
            </a:custGeom>
            <a:gradFill rotWithShape="1">
              <a:gsLst>
                <a:gs pos="0">
                  <a:srgbClr val="BABABA"/>
                </a:gs>
                <a:gs pos="50000">
                  <a:srgbClr val="FFFFFF"/>
                </a:gs>
                <a:gs pos="100000">
                  <a:srgbClr val="BABABA"/>
                </a:gs>
              </a:gsLst>
              <a:lin ang="0" scaled="1"/>
            </a:gra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Impact" panose="020B0806030902050204" pitchFamily="34" charset="0"/>
                <a:ea typeface="微软雅黑" panose="020B0503020204020204" charset="-122"/>
                <a:sym typeface="Impact" panose="020B0806030902050204" pitchFamily="34" charset="0"/>
              </a:endParaRPr>
            </a:p>
          </p:txBody>
        </p:sp>
        <p:sp>
          <p:nvSpPr>
            <p:cNvPr id="21" name="Oval 29"/>
            <p:cNvSpPr>
              <a:spLocks noChangeArrowheads="1"/>
            </p:cNvSpPr>
            <p:nvPr/>
          </p:nvSpPr>
          <p:spPr bwMode="auto">
            <a:xfrm>
              <a:off x="7" y="1"/>
              <a:ext cx="912" cy="144"/>
            </a:xfrm>
            <a:prstGeom prst="ellipse">
              <a:avLst/>
            </a:prstGeom>
            <a:solidFill>
              <a:srgbClr val="FFFFFF">
                <a:alpha val="29999"/>
              </a:srgbClr>
            </a:solidFill>
            <a:ln>
              <a:noFill/>
            </a:ln>
            <a:extLst>
              <a:ext uri="{91240B29-F687-4F45-9708-019B960494DF}">
                <a14:hiddenLine xmlns:a14="http://schemas.microsoft.com/office/drawing/2010/main" w="9525">
                  <a:solidFill>
                    <a:srgbClr val="000000"/>
                  </a:solidFill>
                  <a:bevel/>
                </a14:hiddenLine>
              </a:ext>
            </a:extLst>
          </p:spPr>
          <p:txBody>
            <a:bodyPr wrap="none" anchor="ctr"/>
            <a:lstStyle/>
            <a:p>
              <a:endParaRPr lang="zh-CN" altLang="zh-CN">
                <a:solidFill>
                  <a:srgbClr val="000000"/>
                </a:solidFill>
                <a:latin typeface="Impact" panose="020B0806030902050204" pitchFamily="34" charset="0"/>
                <a:ea typeface="微软雅黑" panose="020B0503020204020204" charset="-122"/>
                <a:sym typeface="Impact" panose="020B0806030902050204" pitchFamily="34" charset="0"/>
              </a:endParaRPr>
            </a:p>
          </p:txBody>
        </p:sp>
        <p:sp>
          <p:nvSpPr>
            <p:cNvPr id="22" name="Oval 30"/>
            <p:cNvSpPr>
              <a:spLocks noChangeArrowheads="1"/>
            </p:cNvSpPr>
            <p:nvPr/>
          </p:nvSpPr>
          <p:spPr bwMode="auto">
            <a:xfrm>
              <a:off x="7" y="1353"/>
              <a:ext cx="912" cy="144"/>
            </a:xfrm>
            <a:prstGeom prst="ellipse">
              <a:avLst/>
            </a:prstGeom>
            <a:solidFill>
              <a:srgbClr val="FFFFFF">
                <a:alpha val="9999"/>
              </a:srgbClr>
            </a:solidFill>
            <a:ln>
              <a:noFill/>
            </a:ln>
            <a:extLst>
              <a:ext uri="{91240B29-F687-4F45-9708-019B960494DF}">
                <a14:hiddenLine xmlns:a14="http://schemas.microsoft.com/office/drawing/2010/main" w="9525">
                  <a:solidFill>
                    <a:srgbClr val="000000"/>
                  </a:solidFill>
                  <a:bevel/>
                </a14:hiddenLine>
              </a:ext>
            </a:extLst>
          </p:spPr>
          <p:txBody>
            <a:bodyPr wrap="none" anchor="ctr"/>
            <a:lstStyle/>
            <a:p>
              <a:endParaRPr lang="zh-CN" altLang="zh-CN">
                <a:solidFill>
                  <a:srgbClr val="000000"/>
                </a:solidFill>
                <a:latin typeface="Impact" panose="020B0806030902050204" pitchFamily="34" charset="0"/>
                <a:ea typeface="微软雅黑" panose="020B0503020204020204" charset="-122"/>
                <a:sym typeface="Impact" panose="020B0806030902050204" pitchFamily="34" charset="0"/>
              </a:endParaRPr>
            </a:p>
          </p:txBody>
        </p:sp>
      </p:grpSp>
      <p:sp>
        <p:nvSpPr>
          <p:cNvPr id="23" name="AutoShape 34"/>
          <p:cNvSpPr>
            <a:spLocks noChangeArrowheads="1"/>
          </p:cNvSpPr>
          <p:nvPr/>
        </p:nvSpPr>
        <p:spPr bwMode="auto">
          <a:xfrm>
            <a:off x="4676871" y="3382732"/>
            <a:ext cx="697342" cy="467807"/>
          </a:xfrm>
          <a:prstGeom prst="can">
            <a:avLst>
              <a:gd name="adj" fmla="val 30417"/>
            </a:avLst>
          </a:prstGeom>
          <a:solidFill>
            <a:srgbClr val="0070C0"/>
          </a:solidFill>
          <a:ln>
            <a:noFill/>
          </a:ln>
        </p:spPr>
        <p:txBody>
          <a:bodyPr lIns="68543" tIns="34272" rIns="68543" bIns="34272" anchor="ctr"/>
          <a:lstStyle/>
          <a:p>
            <a:endParaRPr lang="zh-CN" altLang="zh-CN" sz="24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24" name="Text Box 37"/>
          <p:cNvSpPr>
            <a:spLocks noChangeArrowheads="1"/>
          </p:cNvSpPr>
          <p:nvPr/>
        </p:nvSpPr>
        <p:spPr bwMode="auto">
          <a:xfrm>
            <a:off x="4703460" y="3545140"/>
            <a:ext cx="571201" cy="315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43" tIns="34272" rIns="68543" bIns="34272">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spcBef>
                <a:spcPct val="50000"/>
              </a:spcBef>
            </a:pPr>
            <a:r>
              <a:rPr lang="en-US" altLang="zh-CN" dirty="0">
                <a:solidFill>
                  <a:srgbClr val="FFFFFF"/>
                </a:solidFill>
                <a:latin typeface="Impact" panose="020B0806030902050204" pitchFamily="34" charset="0"/>
                <a:ea typeface="微软雅黑" panose="020B0503020204020204" charset="-122"/>
                <a:sym typeface="Impact" panose="020B0806030902050204" pitchFamily="34" charset="0"/>
              </a:rPr>
              <a:t>30%</a:t>
            </a:r>
            <a:endParaRPr lang="zh-CN" altLang="en-US" dirty="0"/>
          </a:p>
        </p:txBody>
      </p:sp>
      <p:sp>
        <p:nvSpPr>
          <p:cNvPr id="25" name="Rectangle 47"/>
          <p:cNvSpPr>
            <a:spLocks noChangeArrowheads="1"/>
          </p:cNvSpPr>
          <p:nvPr/>
        </p:nvSpPr>
        <p:spPr bwMode="auto">
          <a:xfrm>
            <a:off x="4670920" y="3913628"/>
            <a:ext cx="703292" cy="401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43" tIns="34272" rIns="68543" bIns="34272">
            <a:spAutoFit/>
          </a:bodyPr>
          <a:lstStyle/>
          <a:p>
            <a:pPr algn="ctr">
              <a:lnSpc>
                <a:spcPct val="90000"/>
              </a:lnSpc>
            </a:pPr>
            <a:r>
              <a:rPr lang="zh-CN" altLang="en-US" sz="1200" b="1" dirty="0">
                <a:solidFill>
                  <a:srgbClr val="7D7D7D"/>
                </a:solidFill>
                <a:latin typeface="微软雅黑" panose="020B0503020204020204" charset="-122"/>
                <a:ea typeface="微软雅黑" panose="020B0503020204020204" charset="-122"/>
                <a:sym typeface="微软雅黑" panose="020B0503020204020204" charset="-122"/>
              </a:rPr>
              <a:t>完成</a:t>
            </a:r>
            <a:endParaRPr lang="en-US" altLang="zh-CN" sz="1200" b="1" dirty="0">
              <a:solidFill>
                <a:srgbClr val="7D7D7D"/>
              </a:solidFill>
              <a:latin typeface="微软雅黑" panose="020B0503020204020204" charset="-122"/>
              <a:ea typeface="微软雅黑" panose="020B0503020204020204" charset="-122"/>
              <a:sym typeface="微软雅黑" panose="020B0503020204020204" charset="-122"/>
            </a:endParaRPr>
          </a:p>
          <a:p>
            <a:pPr algn="ctr">
              <a:lnSpc>
                <a:spcPct val="90000"/>
              </a:lnSpc>
            </a:pPr>
            <a:r>
              <a:rPr lang="zh-CN" altLang="en-US" sz="1200" b="1" dirty="0">
                <a:solidFill>
                  <a:srgbClr val="7D7D7D"/>
                </a:solidFill>
                <a:latin typeface="微软雅黑" panose="020B0503020204020204" charset="-122"/>
                <a:ea typeface="微软雅黑" panose="020B0503020204020204" charset="-122"/>
                <a:sym typeface="微软雅黑" panose="020B0503020204020204" charset="-122"/>
              </a:rPr>
              <a:t>比例</a:t>
            </a:r>
            <a:endParaRPr lang="en-US" altLang="zh-CN" sz="1200" b="1" dirty="0">
              <a:solidFill>
                <a:srgbClr val="7D7D7D"/>
              </a:solidFill>
              <a:latin typeface="微软雅黑" panose="020B0503020204020204" charset="-122"/>
              <a:ea typeface="微软雅黑" panose="020B0503020204020204" charset="-122"/>
              <a:sym typeface="微软雅黑" panose="020B0503020204020204" charset="-122"/>
            </a:endParaRPr>
          </a:p>
        </p:txBody>
      </p:sp>
      <p:sp>
        <p:nvSpPr>
          <p:cNvPr id="26" name="AutoShape 48"/>
          <p:cNvSpPr/>
          <p:nvPr/>
        </p:nvSpPr>
        <p:spPr bwMode="auto">
          <a:xfrm>
            <a:off x="4670920" y="1398419"/>
            <a:ext cx="1550576" cy="233308"/>
          </a:xfrm>
          <a:prstGeom prst="accentCallout2">
            <a:avLst>
              <a:gd name="adj1" fmla="val 36731"/>
              <a:gd name="adj2" fmla="val 103681"/>
              <a:gd name="adj3" fmla="val 36731"/>
              <a:gd name="adj4" fmla="val 126704"/>
              <a:gd name="adj5" fmla="val 362755"/>
              <a:gd name="adj6" fmla="val 140977"/>
            </a:avLst>
          </a:prstGeom>
          <a:noFill/>
          <a:ln w="9525" cmpd="sng">
            <a:solidFill>
              <a:srgbClr val="C5C5C5"/>
            </a:solidFill>
            <a:miter lim="800000"/>
          </a:ln>
          <a:extLst>
            <a:ext uri="{909E8E84-426E-40DD-AFC4-6F175D3DCCD1}">
              <a14:hiddenFill xmlns:a14="http://schemas.microsoft.com/office/drawing/2010/main">
                <a:solidFill>
                  <a:srgbClr val="FFFFFF"/>
                </a:solidFill>
              </a14:hiddenFill>
            </a:ext>
          </a:extLst>
        </p:spPr>
        <p:txBody>
          <a:bodyPr lIns="68543" tIns="34272" rIns="68543" bIns="34272" anchor="ctr"/>
          <a:lstStyle/>
          <a:p>
            <a:pPr algn="r">
              <a:lnSpc>
                <a:spcPct val="90000"/>
              </a:lnSpc>
            </a:pPr>
            <a:r>
              <a:rPr lang="zh-CN" altLang="en-US" sz="1000" b="1">
                <a:latin typeface="微软雅黑" panose="020B0503020204020204" charset="-122"/>
                <a:ea typeface="微软雅黑" panose="020B0503020204020204" charset="-122"/>
                <a:sym typeface="微软雅黑" panose="020B0503020204020204" charset="-122"/>
              </a:rPr>
              <a:t>单击此处添加文本</a:t>
            </a:r>
            <a:r>
              <a:rPr lang="en-US" altLang="zh-CN" sz="1000" b="1">
                <a:latin typeface="微软雅黑" panose="020B0503020204020204" charset="-122"/>
                <a:ea typeface="微软雅黑" panose="020B0503020204020204" charset="-122"/>
                <a:sym typeface="微软雅黑" panose="020B0503020204020204" charset="-122"/>
              </a:rPr>
              <a:t>3</a:t>
            </a:r>
          </a:p>
        </p:txBody>
      </p:sp>
      <p:sp>
        <p:nvSpPr>
          <p:cNvPr id="27" name="Freeform 31"/>
          <p:cNvSpPr>
            <a:spLocks noChangeArrowheads="1"/>
          </p:cNvSpPr>
          <p:nvPr/>
        </p:nvSpPr>
        <p:spPr bwMode="auto">
          <a:xfrm>
            <a:off x="7335346" y="2028114"/>
            <a:ext cx="702781" cy="2283090"/>
          </a:xfrm>
          <a:custGeom>
            <a:avLst/>
            <a:gdLst>
              <a:gd name="T0" fmla="*/ 2147483647 w 919"/>
              <a:gd name="T1" fmla="*/ 2147483647 h 1497"/>
              <a:gd name="T2" fmla="*/ 2147483647 w 919"/>
              <a:gd name="T3" fmla="*/ 2147483647 h 1497"/>
              <a:gd name="T4" fmla="*/ 2147483647 w 919"/>
              <a:gd name="T5" fmla="*/ 2147483647 h 1497"/>
              <a:gd name="T6" fmla="*/ 2147483647 w 919"/>
              <a:gd name="T7" fmla="*/ 2147483647 h 1497"/>
              <a:gd name="T8" fmla="*/ 2147483647 w 919"/>
              <a:gd name="T9" fmla="*/ 2147483647 h 1497"/>
              <a:gd name="T10" fmla="*/ 2147483647 w 919"/>
              <a:gd name="T11" fmla="*/ 0 h 1497"/>
              <a:gd name="T12" fmla="*/ 2147483647 w 919"/>
              <a:gd name="T13" fmla="*/ 2147483647 h 1497"/>
              <a:gd name="T14" fmla="*/ 0 60000 65536"/>
              <a:gd name="T15" fmla="*/ 0 60000 65536"/>
              <a:gd name="T16" fmla="*/ 0 60000 65536"/>
              <a:gd name="T17" fmla="*/ 0 60000 65536"/>
              <a:gd name="T18" fmla="*/ 0 60000 65536"/>
              <a:gd name="T19" fmla="*/ 0 60000 65536"/>
              <a:gd name="T20" fmla="*/ 0 60000 65536"/>
              <a:gd name="T21" fmla="*/ 0 w 919"/>
              <a:gd name="T22" fmla="*/ 0 h 1497"/>
              <a:gd name="T23" fmla="*/ 919 w 919"/>
              <a:gd name="T24" fmla="*/ 1497 h 149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9" h="1497">
                <a:moveTo>
                  <a:pt x="7" y="76"/>
                </a:moveTo>
                <a:cubicBezTo>
                  <a:pt x="7" y="76"/>
                  <a:pt x="7" y="752"/>
                  <a:pt x="7" y="1429"/>
                </a:cubicBezTo>
                <a:cubicBezTo>
                  <a:pt x="33" y="1477"/>
                  <a:pt x="289" y="1495"/>
                  <a:pt x="441" y="1497"/>
                </a:cubicBezTo>
                <a:cubicBezTo>
                  <a:pt x="593" y="1497"/>
                  <a:pt x="898" y="1486"/>
                  <a:pt x="919" y="1425"/>
                </a:cubicBezTo>
                <a:cubicBezTo>
                  <a:pt x="918" y="749"/>
                  <a:pt x="918" y="73"/>
                  <a:pt x="918" y="73"/>
                </a:cubicBezTo>
                <a:cubicBezTo>
                  <a:pt x="904" y="12"/>
                  <a:pt x="566" y="0"/>
                  <a:pt x="414" y="0"/>
                </a:cubicBezTo>
                <a:cubicBezTo>
                  <a:pt x="262" y="0"/>
                  <a:pt x="0" y="28"/>
                  <a:pt x="7" y="76"/>
                </a:cubicBezTo>
                <a:close/>
              </a:path>
            </a:pathLst>
          </a:custGeom>
          <a:gradFill rotWithShape="1">
            <a:gsLst>
              <a:gs pos="0">
                <a:srgbClr val="BABABA"/>
              </a:gs>
              <a:gs pos="50000">
                <a:srgbClr val="FFFFFF"/>
              </a:gs>
              <a:gs pos="100000">
                <a:srgbClr val="BABABA"/>
              </a:gs>
            </a:gsLst>
            <a:lin ang="0" scaled="1"/>
          </a:gradFill>
          <a:ln>
            <a:noFill/>
          </a:ln>
          <a:extLst>
            <a:ext uri="{91240B29-F687-4F45-9708-019B960494DF}">
              <a14:hiddenLine xmlns:a14="http://schemas.microsoft.com/office/drawing/2010/main" w="9525">
                <a:solidFill>
                  <a:srgbClr val="000000"/>
                </a:solidFill>
                <a:bevel/>
              </a14:hiddenLine>
            </a:ext>
          </a:extLst>
        </p:spPr>
        <p:txBody>
          <a:bodyPr lIns="68543" tIns="34272" rIns="68543" bIns="34272"/>
          <a:lstStyle/>
          <a:p>
            <a:endParaRPr lang="zh-CN" altLang="zh-CN">
              <a:solidFill>
                <a:srgbClr val="000000"/>
              </a:solidFill>
              <a:latin typeface="Impact" panose="020B0806030902050204" pitchFamily="34" charset="0"/>
              <a:ea typeface="微软雅黑" panose="020B0503020204020204" charset="-122"/>
              <a:sym typeface="Impact" panose="020B0806030902050204" pitchFamily="34" charset="0"/>
            </a:endParaRPr>
          </a:p>
        </p:txBody>
      </p:sp>
      <p:sp>
        <p:nvSpPr>
          <p:cNvPr id="28" name="Oval 32"/>
          <p:cNvSpPr>
            <a:spLocks noChangeArrowheads="1"/>
          </p:cNvSpPr>
          <p:nvPr/>
        </p:nvSpPr>
        <p:spPr bwMode="auto">
          <a:xfrm>
            <a:off x="7340111" y="4092180"/>
            <a:ext cx="698016" cy="219024"/>
          </a:xfrm>
          <a:prstGeom prst="ellipse">
            <a:avLst/>
          </a:prstGeom>
          <a:solidFill>
            <a:srgbClr val="FFFFFF">
              <a:alpha val="9999"/>
            </a:srgbClr>
          </a:solidFill>
          <a:ln>
            <a:noFill/>
          </a:ln>
          <a:extLst>
            <a:ext uri="{91240B29-F687-4F45-9708-019B960494DF}">
              <a14:hiddenLine xmlns:a14="http://schemas.microsoft.com/office/drawing/2010/main" w="9525">
                <a:solidFill>
                  <a:srgbClr val="000000"/>
                </a:solidFill>
                <a:bevel/>
              </a14:hiddenLine>
            </a:ext>
          </a:extLst>
        </p:spPr>
        <p:txBody>
          <a:bodyPr wrap="none" lIns="68543" tIns="34272" rIns="68543" bIns="34272" anchor="ctr"/>
          <a:lstStyle/>
          <a:p>
            <a:endParaRPr lang="zh-CN" altLang="zh-CN">
              <a:solidFill>
                <a:srgbClr val="000000"/>
              </a:solidFill>
              <a:latin typeface="Impact" panose="020B0806030902050204" pitchFamily="34" charset="0"/>
              <a:ea typeface="微软雅黑" panose="020B0503020204020204" charset="-122"/>
              <a:sym typeface="Impact" panose="020B0806030902050204" pitchFamily="34" charset="0"/>
            </a:endParaRPr>
          </a:p>
        </p:txBody>
      </p:sp>
      <p:sp>
        <p:nvSpPr>
          <p:cNvPr id="29" name="AutoShape 33"/>
          <p:cNvSpPr>
            <a:spLocks noChangeArrowheads="1"/>
          </p:cNvSpPr>
          <p:nvPr/>
        </p:nvSpPr>
        <p:spPr bwMode="auto">
          <a:xfrm>
            <a:off x="7344875" y="3337499"/>
            <a:ext cx="696825" cy="964183"/>
          </a:xfrm>
          <a:prstGeom prst="can">
            <a:avLst>
              <a:gd name="adj" fmla="val 26987"/>
            </a:avLst>
          </a:prstGeom>
          <a:solidFill>
            <a:srgbClr val="0070C0"/>
          </a:solidFill>
          <a:ln>
            <a:noFill/>
          </a:ln>
        </p:spPr>
        <p:txBody>
          <a:bodyPr lIns="68543" tIns="34272" rIns="68543" bIns="34272" anchor="ctr"/>
          <a:lstStyle/>
          <a:p>
            <a:endParaRPr lang="zh-CN" altLang="zh-CN" sz="24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30" name="Text Box 40"/>
          <p:cNvSpPr>
            <a:spLocks noChangeArrowheads="1"/>
          </p:cNvSpPr>
          <p:nvPr/>
        </p:nvSpPr>
        <p:spPr bwMode="auto">
          <a:xfrm>
            <a:off x="7388166" y="3514191"/>
            <a:ext cx="571754" cy="315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43" tIns="34272" rIns="68543" bIns="34272">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spcBef>
                <a:spcPct val="50000"/>
              </a:spcBef>
            </a:pPr>
            <a:r>
              <a:rPr lang="en-US" altLang="zh-CN">
                <a:solidFill>
                  <a:srgbClr val="FFFFFF"/>
                </a:solidFill>
                <a:latin typeface="Impact" panose="020B0806030902050204" pitchFamily="34" charset="0"/>
                <a:ea typeface="微软雅黑" panose="020B0503020204020204" charset="-122"/>
                <a:sym typeface="Impact" panose="020B0806030902050204" pitchFamily="34" charset="0"/>
              </a:rPr>
              <a:t>60%</a:t>
            </a:r>
            <a:endParaRPr lang="zh-CN" altLang="en-US"/>
          </a:p>
        </p:txBody>
      </p:sp>
      <p:sp>
        <p:nvSpPr>
          <p:cNvPr id="31" name="Rectangle 42"/>
          <p:cNvSpPr>
            <a:spLocks noChangeArrowheads="1"/>
          </p:cNvSpPr>
          <p:nvPr/>
        </p:nvSpPr>
        <p:spPr bwMode="auto">
          <a:xfrm>
            <a:off x="7355408" y="4335011"/>
            <a:ext cx="751057" cy="401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43" tIns="34272" rIns="68543" bIns="34272">
            <a:spAutoFit/>
          </a:bodyPr>
          <a:lstStyle/>
          <a:p>
            <a:pPr algn="ctr">
              <a:lnSpc>
                <a:spcPct val="90000"/>
              </a:lnSpc>
            </a:pPr>
            <a:r>
              <a:rPr lang="zh-CN" altLang="en-US" sz="1200" b="1" dirty="0">
                <a:solidFill>
                  <a:srgbClr val="7D7D7D"/>
                </a:solidFill>
                <a:latin typeface="微软雅黑" panose="020B0503020204020204" charset="-122"/>
                <a:ea typeface="微软雅黑" panose="020B0503020204020204" charset="-122"/>
                <a:sym typeface="微软雅黑" panose="020B0503020204020204" charset="-122"/>
              </a:rPr>
              <a:t>完成</a:t>
            </a:r>
            <a:endParaRPr lang="en-US" altLang="zh-CN" sz="1200" b="1" dirty="0">
              <a:solidFill>
                <a:srgbClr val="7D7D7D"/>
              </a:solidFill>
              <a:latin typeface="微软雅黑" panose="020B0503020204020204" charset="-122"/>
              <a:ea typeface="微软雅黑" panose="020B0503020204020204" charset="-122"/>
              <a:sym typeface="微软雅黑" panose="020B0503020204020204" charset="-122"/>
            </a:endParaRPr>
          </a:p>
          <a:p>
            <a:pPr algn="ctr">
              <a:lnSpc>
                <a:spcPct val="90000"/>
              </a:lnSpc>
            </a:pPr>
            <a:r>
              <a:rPr lang="zh-CN" altLang="en-US" sz="1200" b="1" dirty="0">
                <a:solidFill>
                  <a:srgbClr val="7D7D7D"/>
                </a:solidFill>
                <a:latin typeface="微软雅黑" panose="020B0503020204020204" charset="-122"/>
                <a:ea typeface="微软雅黑" panose="020B0503020204020204" charset="-122"/>
                <a:sym typeface="微软雅黑" panose="020B0503020204020204" charset="-122"/>
              </a:rPr>
              <a:t>比例</a:t>
            </a:r>
            <a:endParaRPr lang="en-US" altLang="zh-CN" sz="1200" b="1" dirty="0">
              <a:solidFill>
                <a:srgbClr val="7D7D7D"/>
              </a:solidFill>
              <a:latin typeface="微软雅黑" panose="020B0503020204020204" charset="-122"/>
              <a:ea typeface="微软雅黑" panose="020B0503020204020204" charset="-122"/>
              <a:sym typeface="微软雅黑" panose="020B0503020204020204" charset="-122"/>
            </a:endParaRPr>
          </a:p>
        </p:txBody>
      </p:sp>
      <p:sp>
        <p:nvSpPr>
          <p:cNvPr id="32" name="Oval 49"/>
          <p:cNvSpPr>
            <a:spLocks noChangeArrowheads="1"/>
          </p:cNvSpPr>
          <p:nvPr/>
        </p:nvSpPr>
        <p:spPr bwMode="auto">
          <a:xfrm>
            <a:off x="7331772" y="2035256"/>
            <a:ext cx="698016" cy="192837"/>
          </a:xfrm>
          <a:prstGeom prst="ellipse">
            <a:avLst/>
          </a:prstGeom>
          <a:solidFill>
            <a:srgbClr val="FFFFFF">
              <a:alpha val="29999"/>
            </a:srgbClr>
          </a:solidFill>
          <a:ln>
            <a:noFill/>
          </a:ln>
          <a:extLst>
            <a:ext uri="{91240B29-F687-4F45-9708-019B960494DF}">
              <a14:hiddenLine xmlns:a14="http://schemas.microsoft.com/office/drawing/2010/main" w="9525">
                <a:solidFill>
                  <a:srgbClr val="000000"/>
                </a:solidFill>
                <a:bevel/>
              </a14:hiddenLine>
            </a:ext>
          </a:extLst>
        </p:spPr>
        <p:txBody>
          <a:bodyPr wrap="none" lIns="68543" tIns="34272" rIns="68543" bIns="34272" anchor="ctr"/>
          <a:lstStyle/>
          <a:p>
            <a:endParaRPr lang="zh-CN" altLang="zh-CN">
              <a:solidFill>
                <a:srgbClr val="000000"/>
              </a:solidFill>
              <a:latin typeface="Impact" panose="020B0806030902050204" pitchFamily="34" charset="0"/>
              <a:ea typeface="微软雅黑" panose="020B0503020204020204" charset="-122"/>
              <a:sym typeface="Impact" panose="020B0806030902050204" pitchFamily="34" charset="0"/>
            </a:endParaRPr>
          </a:p>
        </p:txBody>
      </p:sp>
      <p:sp>
        <p:nvSpPr>
          <p:cNvPr id="33" name="文本框 74"/>
          <p:cNvSpPr>
            <a:spLocks noChangeArrowheads="1"/>
          </p:cNvSpPr>
          <p:nvPr/>
        </p:nvSpPr>
        <p:spPr bwMode="auto">
          <a:xfrm>
            <a:off x="685592" y="2761617"/>
            <a:ext cx="3283225" cy="1398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43" tIns="34272" rIns="68543" bIns="34272">
            <a:spAutoFit/>
          </a:bodyPr>
          <a:lstStyle/>
          <a:p>
            <a:pPr algn="just">
              <a:lnSpc>
                <a:spcPct val="120000"/>
              </a:lnSpc>
            </a:pPr>
            <a:r>
              <a:rPr lang="zh-CN" altLang="en-US" sz="1200" dirty="0">
                <a:latin typeface="Adobe 黑体 Std R" pitchFamily="34" charset="-122"/>
                <a:ea typeface="Adobe 黑体 Std R" pitchFamily="34" charset="-122"/>
              </a:rPr>
              <a:t>此处输入您的文本，或者复制您的文本粘贴到此处</a:t>
            </a:r>
            <a:r>
              <a:rPr lang="en-US" altLang="zh-CN" sz="1200" dirty="0">
                <a:latin typeface="Adobe 黑体 Std R" pitchFamily="34" charset="-122"/>
                <a:ea typeface="Adobe 黑体 Std R" pitchFamily="34" charset="-122"/>
              </a:rPr>
              <a:t>.</a:t>
            </a:r>
            <a:r>
              <a:rPr lang="zh-CN" altLang="en-US" sz="1200" dirty="0">
                <a:latin typeface="Adobe 黑体 Std R" pitchFamily="34" charset="-122"/>
                <a:ea typeface="Adobe 黑体 Std R" pitchFamily="34" charset="-122"/>
              </a:rPr>
              <a:t>此处输入您的文本，或者复制您的文本粘贴到此处</a:t>
            </a:r>
            <a:r>
              <a:rPr lang="en-US" altLang="zh-CN" sz="1200" dirty="0">
                <a:latin typeface="Adobe 黑体 Std R" pitchFamily="34" charset="-122"/>
                <a:ea typeface="Adobe 黑体 Std R" pitchFamily="34" charset="-122"/>
              </a:rPr>
              <a:t>.</a:t>
            </a:r>
            <a:r>
              <a:rPr lang="zh-CN" altLang="en-US" sz="1200" dirty="0">
                <a:latin typeface="Adobe 黑体 Std R" pitchFamily="34" charset="-122"/>
                <a:ea typeface="Adobe 黑体 Std R" pitchFamily="34" charset="-122"/>
              </a:rPr>
              <a:t>此处输入您的文本</a:t>
            </a:r>
            <a:r>
              <a:rPr lang="en-US" altLang="zh-CN" sz="1200" dirty="0">
                <a:latin typeface="Adobe 黑体 Std R" pitchFamily="34" charset="-122"/>
                <a:ea typeface="Adobe 黑体 Std R" pitchFamily="34" charset="-122"/>
              </a:rPr>
              <a:t>.</a:t>
            </a:r>
          </a:p>
          <a:p>
            <a:pPr algn="just">
              <a:lnSpc>
                <a:spcPct val="120000"/>
              </a:lnSpc>
            </a:pPr>
            <a:r>
              <a:rPr lang="zh-CN" altLang="en-US" sz="1200" dirty="0">
                <a:latin typeface="Adobe 黑体 Std R" pitchFamily="34" charset="-122"/>
                <a:ea typeface="Adobe 黑体 Std R" pitchFamily="34" charset="-122"/>
              </a:rPr>
              <a:t>此处输入您的文本，或者复制您的文本粘贴到此处</a:t>
            </a:r>
            <a:r>
              <a:rPr lang="en-US" altLang="zh-CN" sz="1200" dirty="0">
                <a:latin typeface="Adobe 黑体 Std R" pitchFamily="34" charset="-122"/>
                <a:ea typeface="Adobe 黑体 Std R" pitchFamily="34" charset="-122"/>
              </a:rPr>
              <a:t>.</a:t>
            </a:r>
            <a:r>
              <a:rPr lang="zh-CN" altLang="en-US" sz="1200" dirty="0">
                <a:latin typeface="Adobe 黑体 Std R" pitchFamily="34" charset="-122"/>
                <a:ea typeface="Adobe 黑体 Std R" pitchFamily="34" charset="-122"/>
              </a:rPr>
              <a:t>此处输入您的文本，或者复制您的文本粘贴到此处</a:t>
            </a:r>
            <a:r>
              <a:rPr lang="en-US" altLang="zh-CN" sz="1200" dirty="0">
                <a:latin typeface="Adobe 黑体 Std R" pitchFamily="34" charset="-122"/>
                <a:ea typeface="Adobe 黑体 Std R" pitchFamily="34" charset="-122"/>
              </a:rPr>
              <a:t>.</a:t>
            </a:r>
            <a:r>
              <a:rPr lang="zh-CN" altLang="en-US" sz="1200" dirty="0">
                <a:latin typeface="Adobe 黑体 Std R" pitchFamily="34" charset="-122"/>
                <a:ea typeface="Adobe 黑体 Std R" pitchFamily="34" charset="-122"/>
              </a:rPr>
              <a:t>此处输入您的文本</a:t>
            </a:r>
            <a:r>
              <a:rPr lang="en-US" altLang="zh-CN" sz="1200" dirty="0">
                <a:latin typeface="Adobe 黑体 Std R" pitchFamily="34" charset="-122"/>
                <a:ea typeface="Adobe 黑体 Std R" pitchFamily="34" charset="-122"/>
              </a:rPr>
              <a:t>.</a:t>
            </a:r>
            <a:endParaRPr lang="zh-CN" altLang="en-US" sz="1200" dirty="0">
              <a:latin typeface="Adobe 黑体 Std R" pitchFamily="34" charset="-122"/>
              <a:ea typeface="Adobe 黑体 Std R" pitchFamily="34" charset="-122"/>
            </a:endParaRPr>
          </a:p>
        </p:txBody>
      </p:sp>
      <p:grpSp>
        <p:nvGrpSpPr>
          <p:cNvPr id="34" name="Group 40"/>
          <p:cNvGrpSpPr/>
          <p:nvPr/>
        </p:nvGrpSpPr>
        <p:grpSpPr bwMode="auto">
          <a:xfrm>
            <a:off x="685593" y="2076918"/>
            <a:ext cx="3197808" cy="545099"/>
            <a:chOff x="0" y="0"/>
            <a:chExt cx="4264741" cy="726945"/>
          </a:xfrm>
        </p:grpSpPr>
        <p:sp>
          <p:nvSpPr>
            <p:cNvPr id="35" name="文本框 76"/>
            <p:cNvSpPr>
              <a:spLocks noChangeArrowheads="1"/>
            </p:cNvSpPr>
            <p:nvPr/>
          </p:nvSpPr>
          <p:spPr bwMode="auto">
            <a:xfrm>
              <a:off x="0" y="0"/>
              <a:ext cx="2987044" cy="615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dirty="0">
                  <a:solidFill>
                    <a:srgbClr val="000000"/>
                  </a:solidFill>
                  <a:latin typeface="微软雅黑" panose="020B0503020204020204" charset="-122"/>
                  <a:ea typeface="微软雅黑" panose="020B0503020204020204" charset="-122"/>
                  <a:sym typeface="张海山锐谐体" panose="02000000000000000000" pitchFamily="2" charset="-122"/>
                </a:rPr>
                <a:t>添加文本内容</a:t>
              </a:r>
              <a:endParaRPr lang="zh-CN" altLang="en-US" dirty="0">
                <a:latin typeface="微软雅黑" panose="020B0503020204020204" charset="-122"/>
                <a:ea typeface="微软雅黑" panose="020B0503020204020204" charset="-122"/>
              </a:endParaRPr>
            </a:p>
          </p:txBody>
        </p:sp>
        <p:sp>
          <p:nvSpPr>
            <p:cNvPr id="36" name="矩形 77"/>
            <p:cNvSpPr>
              <a:spLocks noChangeArrowheads="1"/>
            </p:cNvSpPr>
            <p:nvPr/>
          </p:nvSpPr>
          <p:spPr bwMode="auto">
            <a:xfrm>
              <a:off x="113916" y="624363"/>
              <a:ext cx="4150825" cy="102582"/>
            </a:xfrm>
            <a:prstGeom prst="rect">
              <a:avLst/>
            </a:prstGeom>
            <a:solidFill>
              <a:schemeClr val="tx1"/>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000000"/>
                </a:solidFill>
                <a:latin typeface="宋体" panose="02010600030101010101" pitchFamily="2" charset="-122"/>
                <a:sym typeface="宋体" panose="02010600030101010101" pitchFamily="2" charset="-122"/>
              </a:endParaRPr>
            </a:p>
          </p:txBody>
        </p:sp>
      </p:grpSp>
    </p:spTree>
  </p:cSld>
  <p:clrMapOvr>
    <a:masterClrMapping/>
  </p:clrMapOvr>
  <p:transition spd="slow" advTm="1000">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par>
                                <p:cTn id="8" presetID="2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down)">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down)">
                                      <p:cBhvr>
                                        <p:cTn id="21" dur="500"/>
                                        <p:tgtEl>
                                          <p:spTgt spid="23"/>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down)">
                                      <p:cBhvr>
                                        <p:cTn id="24" dur="500"/>
                                        <p:tgtEl>
                                          <p:spTgt spid="16"/>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wipe(down)">
                                      <p:cBhvr>
                                        <p:cTn id="30" dur="500"/>
                                        <p:tgtEl>
                                          <p:spTgt spid="29"/>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ppt_x"/>
                                          </p:val>
                                        </p:tav>
                                        <p:tav tm="100000">
                                          <p:val>
                                            <p:strVal val="#ppt_x"/>
                                          </p:val>
                                        </p:tav>
                                      </p:tavLst>
                                    </p:anim>
                                    <p:anim calcmode="lin" valueType="num">
                                      <p:cBhvr additive="base">
                                        <p:cTn id="36" dur="5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anim calcmode="lin" valueType="num">
                                      <p:cBhvr additive="base">
                                        <p:cTn id="47" dur="500" fill="hold"/>
                                        <p:tgtEl>
                                          <p:spTgt spid="30"/>
                                        </p:tgtEl>
                                        <p:attrNameLst>
                                          <p:attrName>ppt_x</p:attrName>
                                        </p:attrNameLst>
                                      </p:cBhvr>
                                      <p:tavLst>
                                        <p:tav tm="0">
                                          <p:val>
                                            <p:strVal val="#ppt_x"/>
                                          </p:val>
                                        </p:tav>
                                        <p:tav tm="100000">
                                          <p:val>
                                            <p:strVal val="#ppt_x"/>
                                          </p:val>
                                        </p:tav>
                                      </p:tavLst>
                                    </p:anim>
                                    <p:anim calcmode="lin" valueType="num">
                                      <p:cBhvr additive="base">
                                        <p:cTn id="4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1000"/>
                                        <p:tgtEl>
                                          <p:spTgt spid="25"/>
                                        </p:tgtEl>
                                      </p:cBhvr>
                                    </p:animEffect>
                                    <p:anim calcmode="lin" valueType="num">
                                      <p:cBhvr>
                                        <p:cTn id="54" dur="1000" fill="hold"/>
                                        <p:tgtEl>
                                          <p:spTgt spid="25"/>
                                        </p:tgtEl>
                                        <p:attrNameLst>
                                          <p:attrName>ppt_x</p:attrName>
                                        </p:attrNameLst>
                                      </p:cBhvr>
                                      <p:tavLst>
                                        <p:tav tm="0">
                                          <p:val>
                                            <p:strVal val="#ppt_x"/>
                                          </p:val>
                                        </p:tav>
                                        <p:tav tm="100000">
                                          <p:val>
                                            <p:strVal val="#ppt_x"/>
                                          </p:val>
                                        </p:tav>
                                      </p:tavLst>
                                    </p:anim>
                                    <p:anim calcmode="lin" valueType="num">
                                      <p:cBhvr>
                                        <p:cTn id="55" dur="1000" fill="hold"/>
                                        <p:tgtEl>
                                          <p:spTgt spid="25"/>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1000"/>
                                        <p:tgtEl>
                                          <p:spTgt spid="18"/>
                                        </p:tgtEl>
                                      </p:cBhvr>
                                    </p:animEffect>
                                    <p:anim calcmode="lin" valueType="num">
                                      <p:cBhvr>
                                        <p:cTn id="59" dur="1000" fill="hold"/>
                                        <p:tgtEl>
                                          <p:spTgt spid="18"/>
                                        </p:tgtEl>
                                        <p:attrNameLst>
                                          <p:attrName>ppt_x</p:attrName>
                                        </p:attrNameLst>
                                      </p:cBhvr>
                                      <p:tavLst>
                                        <p:tav tm="0">
                                          <p:val>
                                            <p:strVal val="#ppt_x"/>
                                          </p:val>
                                        </p:tav>
                                        <p:tav tm="100000">
                                          <p:val>
                                            <p:strVal val="#ppt_x"/>
                                          </p:val>
                                        </p:tav>
                                      </p:tavLst>
                                    </p:anim>
                                    <p:anim calcmode="lin" valueType="num">
                                      <p:cBhvr>
                                        <p:cTn id="60" dur="1000" fill="hold"/>
                                        <p:tgtEl>
                                          <p:spTgt spid="18"/>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1000"/>
                                        <p:tgtEl>
                                          <p:spTgt spid="8"/>
                                        </p:tgtEl>
                                      </p:cBhvr>
                                    </p:animEffect>
                                    <p:anim calcmode="lin" valueType="num">
                                      <p:cBhvr>
                                        <p:cTn id="64" dur="1000" fill="hold"/>
                                        <p:tgtEl>
                                          <p:spTgt spid="8"/>
                                        </p:tgtEl>
                                        <p:attrNameLst>
                                          <p:attrName>ppt_x</p:attrName>
                                        </p:attrNameLst>
                                      </p:cBhvr>
                                      <p:tavLst>
                                        <p:tav tm="0">
                                          <p:val>
                                            <p:strVal val="#ppt_x"/>
                                          </p:val>
                                        </p:tav>
                                        <p:tav tm="100000">
                                          <p:val>
                                            <p:strVal val="#ppt_x"/>
                                          </p:val>
                                        </p:tav>
                                      </p:tavLst>
                                    </p:anim>
                                    <p:anim calcmode="lin" valueType="num">
                                      <p:cBhvr>
                                        <p:cTn id="65" dur="1000" fill="hold"/>
                                        <p:tgtEl>
                                          <p:spTgt spid="8"/>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fade">
                                      <p:cBhvr>
                                        <p:cTn id="68" dur="1000"/>
                                        <p:tgtEl>
                                          <p:spTgt spid="31"/>
                                        </p:tgtEl>
                                      </p:cBhvr>
                                    </p:animEffect>
                                    <p:anim calcmode="lin" valueType="num">
                                      <p:cBhvr>
                                        <p:cTn id="69" dur="1000" fill="hold"/>
                                        <p:tgtEl>
                                          <p:spTgt spid="31"/>
                                        </p:tgtEl>
                                        <p:attrNameLst>
                                          <p:attrName>ppt_x</p:attrName>
                                        </p:attrNameLst>
                                      </p:cBhvr>
                                      <p:tavLst>
                                        <p:tav tm="0">
                                          <p:val>
                                            <p:strVal val="#ppt_x"/>
                                          </p:val>
                                        </p:tav>
                                        <p:tav tm="100000">
                                          <p:val>
                                            <p:strVal val="#ppt_x"/>
                                          </p:val>
                                        </p:tav>
                                      </p:tavLst>
                                    </p:anim>
                                    <p:anim calcmode="lin" valueType="num">
                                      <p:cBhvr>
                                        <p:cTn id="70"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2" presetClass="entr" presetSubtype="2" fill="hold" grpId="0" nodeType="clickEffect">
                                  <p:stCondLst>
                                    <p:cond delay="0"/>
                                  </p:stCondLst>
                                  <p:childTnLst>
                                    <p:set>
                                      <p:cBhvr>
                                        <p:cTn id="74" dur="1" fill="hold">
                                          <p:stCondLst>
                                            <p:cond delay="0"/>
                                          </p:stCondLst>
                                        </p:cTn>
                                        <p:tgtEl>
                                          <p:spTgt spid="11"/>
                                        </p:tgtEl>
                                        <p:attrNameLst>
                                          <p:attrName>style.visibility</p:attrName>
                                        </p:attrNameLst>
                                      </p:cBhvr>
                                      <p:to>
                                        <p:strVal val="visible"/>
                                      </p:to>
                                    </p:set>
                                    <p:animEffect transition="in" filter="wipe(right)">
                                      <p:cBhvr>
                                        <p:cTn id="75" dur="500"/>
                                        <p:tgtEl>
                                          <p:spTgt spid="11"/>
                                        </p:tgtEl>
                                      </p:cBhvr>
                                    </p:animEffect>
                                  </p:childTnLst>
                                </p:cTn>
                              </p:par>
                              <p:par>
                                <p:cTn id="76" presetID="22" presetClass="entr" presetSubtype="2" fill="hold" grpId="0" nodeType="with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wipe(right)">
                                      <p:cBhvr>
                                        <p:cTn id="78" dur="500"/>
                                        <p:tgtEl>
                                          <p:spTgt spid="26"/>
                                        </p:tgtEl>
                                      </p:cBhvr>
                                    </p:animEffect>
                                  </p:childTnLst>
                                </p:cTn>
                              </p:par>
                              <p:par>
                                <p:cTn id="79" presetID="22" presetClass="entr" presetSubtype="2" fill="hold" grpId="0" nodeType="withEffect">
                                  <p:stCondLst>
                                    <p:cond delay="0"/>
                                  </p:stCondLst>
                                  <p:childTnLst>
                                    <p:set>
                                      <p:cBhvr>
                                        <p:cTn id="80" dur="1" fill="hold">
                                          <p:stCondLst>
                                            <p:cond delay="0"/>
                                          </p:stCondLst>
                                        </p:cTn>
                                        <p:tgtEl>
                                          <p:spTgt spid="10"/>
                                        </p:tgtEl>
                                        <p:attrNameLst>
                                          <p:attrName>style.visibility</p:attrName>
                                        </p:attrNameLst>
                                      </p:cBhvr>
                                      <p:to>
                                        <p:strVal val="visible"/>
                                      </p:to>
                                    </p:set>
                                    <p:animEffect transition="in" filter="wipe(right)">
                                      <p:cBhvr>
                                        <p:cTn id="81" dur="500"/>
                                        <p:tgtEl>
                                          <p:spTgt spid="10"/>
                                        </p:tgtEl>
                                      </p:cBhvr>
                                    </p:animEffect>
                                  </p:childTnLst>
                                </p:cTn>
                              </p:par>
                              <p:par>
                                <p:cTn id="82" presetID="22" presetClass="entr" presetSubtype="2" fill="hold" grpId="0" nodeType="withEffect">
                                  <p:stCondLst>
                                    <p:cond delay="0"/>
                                  </p:stCondLst>
                                  <p:childTnLst>
                                    <p:set>
                                      <p:cBhvr>
                                        <p:cTn id="83" dur="1" fill="hold">
                                          <p:stCondLst>
                                            <p:cond delay="0"/>
                                          </p:stCondLst>
                                        </p:cTn>
                                        <p:tgtEl>
                                          <p:spTgt spid="9"/>
                                        </p:tgtEl>
                                        <p:attrNameLst>
                                          <p:attrName>style.visibility</p:attrName>
                                        </p:attrNameLst>
                                      </p:cBhvr>
                                      <p:to>
                                        <p:strVal val="visible"/>
                                      </p:to>
                                    </p:set>
                                    <p:animEffect transition="in" filter="wipe(right)">
                                      <p:cBhvr>
                                        <p:cTn id="84" dur="500"/>
                                        <p:tgtEl>
                                          <p:spTgt spid="9"/>
                                        </p:tgtEl>
                                      </p:cBhvr>
                                    </p:animEffect>
                                  </p:childTnLst>
                                </p:cTn>
                              </p:par>
                            </p:childTnLst>
                          </p:cTn>
                        </p:par>
                      </p:childTnLst>
                    </p:cTn>
                  </p:par>
                  <p:par>
                    <p:cTn id="85" fill="hold">
                      <p:stCondLst>
                        <p:cond delay="indefinite"/>
                      </p:stCondLst>
                      <p:childTnLst>
                        <p:par>
                          <p:cTn id="86" fill="hold">
                            <p:stCondLst>
                              <p:cond delay="0"/>
                            </p:stCondLst>
                            <p:childTnLst>
                              <p:par>
                                <p:cTn id="87" presetID="2" presetClass="entr" presetSubtype="8" fill="hold" nodeType="clickEffect">
                                  <p:stCondLst>
                                    <p:cond delay="0"/>
                                  </p:stCondLst>
                                  <p:childTnLst>
                                    <p:set>
                                      <p:cBhvr>
                                        <p:cTn id="88" dur="1" fill="hold">
                                          <p:stCondLst>
                                            <p:cond delay="0"/>
                                          </p:stCondLst>
                                        </p:cTn>
                                        <p:tgtEl>
                                          <p:spTgt spid="34"/>
                                        </p:tgtEl>
                                        <p:attrNameLst>
                                          <p:attrName>style.visibility</p:attrName>
                                        </p:attrNameLst>
                                      </p:cBhvr>
                                      <p:to>
                                        <p:strVal val="visible"/>
                                      </p:to>
                                    </p:set>
                                    <p:anim calcmode="lin" valueType="num">
                                      <p:cBhvr additive="base">
                                        <p:cTn id="89" dur="500" fill="hold"/>
                                        <p:tgtEl>
                                          <p:spTgt spid="34"/>
                                        </p:tgtEl>
                                        <p:attrNameLst>
                                          <p:attrName>ppt_x</p:attrName>
                                        </p:attrNameLst>
                                      </p:cBhvr>
                                      <p:tavLst>
                                        <p:tav tm="0">
                                          <p:val>
                                            <p:strVal val="0-#ppt_w/2"/>
                                          </p:val>
                                        </p:tav>
                                        <p:tav tm="100000">
                                          <p:val>
                                            <p:strVal val="#ppt_x"/>
                                          </p:val>
                                        </p:tav>
                                      </p:tavLst>
                                    </p:anim>
                                    <p:anim calcmode="lin" valueType="num">
                                      <p:cBhvr additive="base">
                                        <p:cTn id="90" dur="500" fill="hold"/>
                                        <p:tgtEl>
                                          <p:spTgt spid="34"/>
                                        </p:tgtEl>
                                        <p:attrNameLst>
                                          <p:attrName>ppt_y</p:attrName>
                                        </p:attrNameLst>
                                      </p:cBhvr>
                                      <p:tavLst>
                                        <p:tav tm="0">
                                          <p:val>
                                            <p:strVal val="#ppt_y"/>
                                          </p:val>
                                        </p:tav>
                                        <p:tav tm="100000">
                                          <p:val>
                                            <p:strVal val="#ppt_y"/>
                                          </p:val>
                                        </p:tav>
                                      </p:tavLst>
                                    </p:anim>
                                  </p:childTnLst>
                                </p:cTn>
                              </p:par>
                              <p:par>
                                <p:cTn id="91" presetID="2" presetClass="entr" presetSubtype="2" fill="hold" grpId="0" nodeType="withEffect">
                                  <p:stCondLst>
                                    <p:cond delay="0"/>
                                  </p:stCondLst>
                                  <p:iterate type="wd">
                                    <p:tmPct val="10000"/>
                                  </p:iterate>
                                  <p:childTnLst>
                                    <p:set>
                                      <p:cBhvr>
                                        <p:cTn id="92" dur="1" fill="hold">
                                          <p:stCondLst>
                                            <p:cond delay="0"/>
                                          </p:stCondLst>
                                        </p:cTn>
                                        <p:tgtEl>
                                          <p:spTgt spid="33"/>
                                        </p:tgtEl>
                                        <p:attrNameLst>
                                          <p:attrName>style.visibility</p:attrName>
                                        </p:attrNameLst>
                                      </p:cBhvr>
                                      <p:to>
                                        <p:strVal val="visible"/>
                                      </p:to>
                                    </p:set>
                                    <p:anim calcmode="lin" valueType="num">
                                      <p:cBhvr additive="base">
                                        <p:cTn id="93" dur="500" fill="hold"/>
                                        <p:tgtEl>
                                          <p:spTgt spid="33"/>
                                        </p:tgtEl>
                                        <p:attrNameLst>
                                          <p:attrName>ppt_x</p:attrName>
                                        </p:attrNameLst>
                                      </p:cBhvr>
                                      <p:tavLst>
                                        <p:tav tm="0">
                                          <p:val>
                                            <p:strVal val="1+#ppt_w/2"/>
                                          </p:val>
                                        </p:tav>
                                        <p:tav tm="100000">
                                          <p:val>
                                            <p:strVal val="#ppt_x"/>
                                          </p:val>
                                        </p:tav>
                                      </p:tavLst>
                                    </p:anim>
                                    <p:anim calcmode="lin" valueType="num">
                                      <p:cBhvr additive="base">
                                        <p:cTn id="94" dur="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p:bldP spid="8" grpId="0"/>
      <p:bldP spid="9" grpId="0" animBg="1"/>
      <p:bldP spid="10" grpId="0" animBg="1"/>
      <p:bldP spid="11" grpId="0" animBg="1"/>
      <p:bldP spid="16" grpId="0" animBg="1"/>
      <p:bldP spid="17" grpId="0"/>
      <p:bldP spid="18" grpId="0"/>
      <p:bldP spid="23" grpId="0" animBg="1"/>
      <p:bldP spid="24" grpId="0"/>
      <p:bldP spid="25" grpId="0"/>
      <p:bldP spid="26" grpId="0" animBg="1"/>
      <p:bldP spid="27" grpId="0" animBg="1"/>
      <p:bldP spid="29" grpId="0" animBg="1"/>
      <p:bldP spid="30" grpId="0"/>
      <p:bldP spid="31" grpId="0"/>
      <p:bldP spid="3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9592" y="189395"/>
            <a:ext cx="2088232" cy="338554"/>
          </a:xfrm>
          <a:prstGeom prst="rect">
            <a:avLst/>
          </a:prstGeom>
        </p:spPr>
        <p:txBody>
          <a:bodyPr wrap="square">
            <a:spAutoFit/>
          </a:bodyPr>
          <a:lstStyle/>
          <a:p>
            <a:r>
              <a:rPr lang="zh-CN" altLang="en-US" sz="1600" b="1" dirty="0" smtClean="0">
                <a:solidFill>
                  <a:schemeClr val="bg1"/>
                </a:solidFill>
                <a:ea typeface="微软雅黑" panose="020B0503020204020204" charset="-122"/>
              </a:rPr>
              <a:t>工 作 完 成 情 况</a:t>
            </a:r>
            <a:endParaRPr lang="zh-CN" altLang="en-US" sz="1600" b="1" dirty="0">
              <a:solidFill>
                <a:schemeClr val="bg1"/>
              </a:solidFill>
              <a:ea typeface="微软雅黑" panose="020B0503020204020204" charset="-122"/>
            </a:endParaRPr>
          </a:p>
        </p:txBody>
      </p:sp>
      <p:cxnSp>
        <p:nvCxnSpPr>
          <p:cNvPr id="3" name="直接连接符 17"/>
          <p:cNvCxnSpPr>
            <a:cxnSpLocks noChangeShapeType="1"/>
          </p:cNvCxnSpPr>
          <p:nvPr/>
        </p:nvCxnSpPr>
        <p:spPr bwMode="auto">
          <a:xfrm>
            <a:off x="3449578" y="1640242"/>
            <a:ext cx="1003478" cy="0"/>
          </a:xfrm>
          <a:prstGeom prst="line">
            <a:avLst/>
          </a:prstGeom>
          <a:noFill/>
          <a:ln w="19050" cmpd="sng">
            <a:solidFill>
              <a:srgbClr val="0070C0"/>
            </a:solidFill>
            <a:prstDash val="sysDash"/>
            <a:round/>
            <a:headEnd type="oval" w="med" len="med"/>
            <a:tailEnd type="oval" w="med" len="med"/>
          </a:ln>
          <a:extLst>
            <a:ext uri="{909E8E84-426E-40DD-AFC4-6F175D3DCCD1}">
              <a14:hiddenFill xmlns:a14="http://schemas.microsoft.com/office/drawing/2010/main">
                <a:noFill/>
              </a14:hiddenFill>
            </a:ext>
          </a:extLst>
        </p:spPr>
      </p:cxnSp>
      <p:cxnSp>
        <p:nvCxnSpPr>
          <p:cNvPr id="4" name="直接连接符 18"/>
          <p:cNvCxnSpPr>
            <a:cxnSpLocks noChangeShapeType="1"/>
          </p:cNvCxnSpPr>
          <p:nvPr/>
        </p:nvCxnSpPr>
        <p:spPr bwMode="auto">
          <a:xfrm flipV="1">
            <a:off x="3707051" y="2504661"/>
            <a:ext cx="746005" cy="11393"/>
          </a:xfrm>
          <a:prstGeom prst="line">
            <a:avLst/>
          </a:prstGeom>
          <a:noFill/>
          <a:ln w="19050" cmpd="sng">
            <a:solidFill>
              <a:srgbClr val="0070C0"/>
            </a:solidFill>
            <a:prstDash val="sysDash"/>
            <a:round/>
            <a:headEnd type="oval" w="med" len="med"/>
            <a:tailEnd type="oval" w="med" len="med"/>
          </a:ln>
          <a:extLst>
            <a:ext uri="{909E8E84-426E-40DD-AFC4-6F175D3DCCD1}">
              <a14:hiddenFill xmlns:a14="http://schemas.microsoft.com/office/drawing/2010/main">
                <a:noFill/>
              </a14:hiddenFill>
            </a:ext>
          </a:extLst>
        </p:spPr>
      </p:cxnSp>
      <p:cxnSp>
        <p:nvCxnSpPr>
          <p:cNvPr id="5" name="直接连接符 19"/>
          <p:cNvCxnSpPr>
            <a:cxnSpLocks noChangeShapeType="1"/>
          </p:cNvCxnSpPr>
          <p:nvPr/>
        </p:nvCxnSpPr>
        <p:spPr bwMode="auto">
          <a:xfrm>
            <a:off x="3075818" y="3306420"/>
            <a:ext cx="1377238" cy="1425"/>
          </a:xfrm>
          <a:prstGeom prst="line">
            <a:avLst/>
          </a:prstGeom>
          <a:noFill/>
          <a:ln w="19050" cmpd="sng">
            <a:solidFill>
              <a:srgbClr val="0070C0"/>
            </a:solidFill>
            <a:prstDash val="sysDash"/>
            <a:round/>
            <a:headEnd type="oval" w="med" len="med"/>
            <a:tailEnd type="oval" w="med" len="med"/>
          </a:ln>
          <a:extLst>
            <a:ext uri="{909E8E84-426E-40DD-AFC4-6F175D3DCCD1}">
              <a14:hiddenFill xmlns:a14="http://schemas.microsoft.com/office/drawing/2010/main">
                <a:noFill/>
              </a14:hiddenFill>
            </a:ext>
          </a:extLst>
        </p:spPr>
      </p:cxnSp>
      <p:cxnSp>
        <p:nvCxnSpPr>
          <p:cNvPr id="6" name="直接连接符 20"/>
          <p:cNvCxnSpPr>
            <a:cxnSpLocks noChangeShapeType="1"/>
          </p:cNvCxnSpPr>
          <p:nvPr/>
        </p:nvCxnSpPr>
        <p:spPr bwMode="auto">
          <a:xfrm>
            <a:off x="2898686" y="4001374"/>
            <a:ext cx="1554370" cy="0"/>
          </a:xfrm>
          <a:prstGeom prst="line">
            <a:avLst/>
          </a:prstGeom>
          <a:noFill/>
          <a:ln w="19050" cmpd="sng">
            <a:solidFill>
              <a:srgbClr val="0070C0"/>
            </a:solidFill>
            <a:prstDash val="sysDash"/>
            <a:round/>
            <a:headEnd type="oval" w="med" len="med"/>
            <a:tailEnd type="oval" w="med" len="med"/>
          </a:ln>
          <a:extLst>
            <a:ext uri="{909E8E84-426E-40DD-AFC4-6F175D3DCCD1}">
              <a14:hiddenFill xmlns:a14="http://schemas.microsoft.com/office/drawing/2010/main">
                <a:noFill/>
              </a14:hiddenFill>
            </a:ext>
          </a:extLst>
        </p:spPr>
      </p:cxnSp>
      <p:sp>
        <p:nvSpPr>
          <p:cNvPr id="7" name="矩形 1"/>
          <p:cNvSpPr/>
          <p:nvPr/>
        </p:nvSpPr>
        <p:spPr bwMode="auto">
          <a:xfrm flipV="1">
            <a:off x="1777428" y="4177960"/>
            <a:ext cx="703294" cy="508399"/>
          </a:xfrm>
          <a:custGeom>
            <a:avLst/>
            <a:gdLst>
              <a:gd name="T0" fmla="*/ 0 w 2160240"/>
              <a:gd name="T1" fmla="*/ 1062681 h 1062681"/>
              <a:gd name="T2" fmla="*/ 2160240 w 2160240"/>
              <a:gd name="T3" fmla="*/ 0 h 1062681"/>
              <a:gd name="T4" fmla="*/ 2160240 w 2160240"/>
              <a:gd name="T5" fmla="*/ 1062681 h 1062681"/>
              <a:gd name="T6" fmla="*/ 0 w 2160240"/>
              <a:gd name="T7" fmla="*/ 1062681 h 1062681"/>
            </a:gdLst>
            <a:ahLst/>
            <a:cxnLst>
              <a:cxn ang="0">
                <a:pos x="T0" y="T1"/>
              </a:cxn>
              <a:cxn ang="0">
                <a:pos x="T2" y="T3"/>
              </a:cxn>
              <a:cxn ang="0">
                <a:pos x="T4" y="T5"/>
              </a:cxn>
              <a:cxn ang="0">
                <a:pos x="T6" y="T7"/>
              </a:cxn>
            </a:cxnLst>
            <a:rect l="0" t="0" r="r" b="b"/>
            <a:pathLst>
              <a:path w="2160240" h="1062681">
                <a:moveTo>
                  <a:pt x="0" y="1062681"/>
                </a:moveTo>
                <a:lnTo>
                  <a:pt x="2160240" y="0"/>
                </a:lnTo>
                <a:lnTo>
                  <a:pt x="2160240" y="1062681"/>
                </a:lnTo>
                <a:lnTo>
                  <a:pt x="0" y="1062681"/>
                </a:lnTo>
                <a:close/>
              </a:path>
            </a:pathLst>
          </a:custGeom>
          <a:solidFill>
            <a:srgbClr val="00518E"/>
          </a:solidFill>
          <a:ln>
            <a:noFill/>
          </a:ln>
        </p:spPr>
        <p:txBody>
          <a:bodyPr lIns="68543" tIns="34272" rIns="68543" bIns="34272" anchor="ctr"/>
          <a:lstStyle/>
          <a:p>
            <a:endParaRPr lang="zh-CN" altLang="en-US" sz="1400" b="1">
              <a:latin typeface="微软雅黑" panose="020B0503020204020204" charset="-122"/>
              <a:ea typeface="微软雅黑" panose="020B0503020204020204" charset="-122"/>
            </a:endParaRPr>
          </a:p>
        </p:txBody>
      </p:sp>
      <p:sp>
        <p:nvSpPr>
          <p:cNvPr id="8" name="矩形 1"/>
          <p:cNvSpPr/>
          <p:nvPr/>
        </p:nvSpPr>
        <p:spPr bwMode="auto">
          <a:xfrm>
            <a:off x="1020035" y="771550"/>
            <a:ext cx="1124701" cy="515518"/>
          </a:xfrm>
          <a:custGeom>
            <a:avLst/>
            <a:gdLst>
              <a:gd name="T0" fmla="*/ 0 w 2160240"/>
              <a:gd name="T1" fmla="*/ 1062681 h 1062681"/>
              <a:gd name="T2" fmla="*/ 2160240 w 2160240"/>
              <a:gd name="T3" fmla="*/ 0 h 1062681"/>
              <a:gd name="T4" fmla="*/ 2160240 w 2160240"/>
              <a:gd name="T5" fmla="*/ 1062681 h 1062681"/>
              <a:gd name="T6" fmla="*/ 0 w 2160240"/>
              <a:gd name="T7" fmla="*/ 1062681 h 1062681"/>
            </a:gdLst>
            <a:ahLst/>
            <a:cxnLst>
              <a:cxn ang="0">
                <a:pos x="T0" y="T1"/>
              </a:cxn>
              <a:cxn ang="0">
                <a:pos x="T2" y="T3"/>
              </a:cxn>
              <a:cxn ang="0">
                <a:pos x="T4" y="T5"/>
              </a:cxn>
              <a:cxn ang="0">
                <a:pos x="T6" y="T7"/>
              </a:cxn>
            </a:cxnLst>
            <a:rect l="0" t="0" r="r" b="b"/>
            <a:pathLst>
              <a:path w="2160240" h="1062681">
                <a:moveTo>
                  <a:pt x="0" y="1062681"/>
                </a:moveTo>
                <a:lnTo>
                  <a:pt x="2160240" y="0"/>
                </a:lnTo>
                <a:lnTo>
                  <a:pt x="2160240" y="1062681"/>
                </a:lnTo>
                <a:lnTo>
                  <a:pt x="0" y="1062681"/>
                </a:lnTo>
                <a:close/>
              </a:path>
            </a:pathLst>
          </a:custGeom>
          <a:solidFill>
            <a:srgbClr val="00518E"/>
          </a:solidFill>
          <a:ln>
            <a:noFill/>
          </a:ln>
        </p:spPr>
        <p:txBody>
          <a:bodyPr lIns="68543" tIns="34272" rIns="68543" bIns="34272" anchor="ctr"/>
          <a:lstStyle/>
          <a:p>
            <a:endParaRPr lang="zh-CN" altLang="en-US" sz="1400" b="1">
              <a:latin typeface="微软雅黑" panose="020B0503020204020204" charset="-122"/>
              <a:ea typeface="微软雅黑" panose="020B0503020204020204" charset="-122"/>
            </a:endParaRPr>
          </a:p>
        </p:txBody>
      </p:sp>
      <p:sp>
        <p:nvSpPr>
          <p:cNvPr id="9" name="流程图: 决策 6"/>
          <p:cNvSpPr/>
          <p:nvPr/>
        </p:nvSpPr>
        <p:spPr bwMode="auto">
          <a:xfrm rot="20672970">
            <a:off x="1606587" y="3535699"/>
            <a:ext cx="1577430" cy="344628"/>
          </a:xfrm>
          <a:custGeom>
            <a:avLst/>
            <a:gdLst>
              <a:gd name="T0" fmla="*/ 0 w 10716"/>
              <a:gd name="T1" fmla="*/ 596 h 10675"/>
              <a:gd name="T2" fmla="*/ 6157 w 10716"/>
              <a:gd name="T3" fmla="*/ 0 h 10675"/>
              <a:gd name="T4" fmla="*/ 10716 w 10716"/>
              <a:gd name="T5" fmla="*/ 5887 h 10675"/>
              <a:gd name="T6" fmla="*/ 7566 w 10716"/>
              <a:gd name="T7" fmla="*/ 10675 h 10675"/>
              <a:gd name="T8" fmla="*/ 0 w 10716"/>
              <a:gd name="T9" fmla="*/ 596 h 10675"/>
            </a:gdLst>
            <a:ahLst/>
            <a:cxnLst>
              <a:cxn ang="0">
                <a:pos x="T0" y="T1"/>
              </a:cxn>
              <a:cxn ang="0">
                <a:pos x="T2" y="T3"/>
              </a:cxn>
              <a:cxn ang="0">
                <a:pos x="T4" y="T5"/>
              </a:cxn>
              <a:cxn ang="0">
                <a:pos x="T6" y="T7"/>
              </a:cxn>
              <a:cxn ang="0">
                <a:pos x="T8" y="T9"/>
              </a:cxn>
            </a:cxnLst>
            <a:rect l="0" t="0" r="r" b="b"/>
            <a:pathLst>
              <a:path w="10716" h="10675">
                <a:moveTo>
                  <a:pt x="0" y="596"/>
                </a:moveTo>
                <a:lnTo>
                  <a:pt x="6157" y="0"/>
                </a:lnTo>
                <a:lnTo>
                  <a:pt x="10716" y="5887"/>
                </a:lnTo>
                <a:lnTo>
                  <a:pt x="7566" y="10675"/>
                </a:lnTo>
                <a:lnTo>
                  <a:pt x="0" y="596"/>
                </a:lnTo>
                <a:close/>
              </a:path>
            </a:pathLst>
          </a:custGeom>
          <a:solidFill>
            <a:srgbClr val="00518E"/>
          </a:solidFill>
          <a:ln>
            <a:noFill/>
          </a:ln>
        </p:spPr>
        <p:txBody>
          <a:bodyPr lIns="68543" tIns="34272" rIns="68543" bIns="34272" anchor="ctr"/>
          <a:lstStyle/>
          <a:p>
            <a:endParaRPr lang="zh-CN" altLang="en-US" sz="1400" b="1">
              <a:latin typeface="微软雅黑" panose="020B0503020204020204" charset="-122"/>
              <a:ea typeface="微软雅黑" panose="020B0503020204020204" charset="-122"/>
            </a:endParaRPr>
          </a:p>
        </p:txBody>
      </p:sp>
      <p:sp>
        <p:nvSpPr>
          <p:cNvPr id="10" name="流程图: 决策 6"/>
          <p:cNvSpPr/>
          <p:nvPr/>
        </p:nvSpPr>
        <p:spPr bwMode="auto">
          <a:xfrm rot="20926064">
            <a:off x="1320428" y="2826505"/>
            <a:ext cx="2134086" cy="321843"/>
          </a:xfrm>
          <a:custGeom>
            <a:avLst/>
            <a:gdLst>
              <a:gd name="T0" fmla="*/ 0 w 10171"/>
              <a:gd name="T1" fmla="*/ 596 h 10675"/>
              <a:gd name="T2" fmla="*/ 6157 w 10171"/>
              <a:gd name="T3" fmla="*/ 0 h 10675"/>
              <a:gd name="T4" fmla="*/ 10171 w 10171"/>
              <a:gd name="T5" fmla="*/ 7190 h 10675"/>
              <a:gd name="T6" fmla="*/ 7566 w 10171"/>
              <a:gd name="T7" fmla="*/ 10675 h 10675"/>
              <a:gd name="T8" fmla="*/ 0 w 10171"/>
              <a:gd name="T9" fmla="*/ 596 h 10675"/>
            </a:gdLst>
            <a:ahLst/>
            <a:cxnLst>
              <a:cxn ang="0">
                <a:pos x="T0" y="T1"/>
              </a:cxn>
              <a:cxn ang="0">
                <a:pos x="T2" y="T3"/>
              </a:cxn>
              <a:cxn ang="0">
                <a:pos x="T4" y="T5"/>
              </a:cxn>
              <a:cxn ang="0">
                <a:pos x="T6" y="T7"/>
              </a:cxn>
              <a:cxn ang="0">
                <a:pos x="T8" y="T9"/>
              </a:cxn>
            </a:cxnLst>
            <a:rect l="0" t="0" r="r" b="b"/>
            <a:pathLst>
              <a:path w="10171" h="10675">
                <a:moveTo>
                  <a:pt x="0" y="596"/>
                </a:moveTo>
                <a:lnTo>
                  <a:pt x="6157" y="0"/>
                </a:lnTo>
                <a:lnTo>
                  <a:pt x="10171" y="7190"/>
                </a:lnTo>
                <a:lnTo>
                  <a:pt x="7566" y="10675"/>
                </a:lnTo>
                <a:lnTo>
                  <a:pt x="0" y="596"/>
                </a:lnTo>
                <a:close/>
              </a:path>
            </a:pathLst>
          </a:custGeom>
          <a:solidFill>
            <a:srgbClr val="00518E"/>
          </a:solidFill>
          <a:ln>
            <a:noFill/>
          </a:ln>
        </p:spPr>
        <p:txBody>
          <a:bodyPr lIns="68543" tIns="34272" rIns="68543" bIns="34272" anchor="ctr"/>
          <a:lstStyle/>
          <a:p>
            <a:endParaRPr lang="zh-CN" altLang="en-US" sz="1400" b="1">
              <a:latin typeface="微软雅黑" panose="020B0503020204020204" charset="-122"/>
              <a:ea typeface="微软雅黑" panose="020B0503020204020204" charset="-122"/>
            </a:endParaRPr>
          </a:p>
        </p:txBody>
      </p:sp>
      <p:sp>
        <p:nvSpPr>
          <p:cNvPr id="11" name="流程图: 决策 6"/>
          <p:cNvSpPr/>
          <p:nvPr/>
        </p:nvSpPr>
        <p:spPr bwMode="auto">
          <a:xfrm rot="20909760">
            <a:off x="768044" y="1902273"/>
            <a:ext cx="2660845" cy="475644"/>
          </a:xfrm>
          <a:custGeom>
            <a:avLst/>
            <a:gdLst>
              <a:gd name="T0" fmla="*/ 0 w 11332"/>
              <a:gd name="T1" fmla="*/ 0 h 11825"/>
              <a:gd name="T2" fmla="*/ 6996 w 11332"/>
              <a:gd name="T3" fmla="*/ 1150 h 11825"/>
              <a:gd name="T4" fmla="*/ 11332 w 11332"/>
              <a:gd name="T5" fmla="*/ 8128 h 11825"/>
              <a:gd name="T6" fmla="*/ 8405 w 11332"/>
              <a:gd name="T7" fmla="*/ 11825 h 11825"/>
              <a:gd name="T8" fmla="*/ 0 w 11332"/>
              <a:gd name="T9" fmla="*/ 0 h 11825"/>
            </a:gdLst>
            <a:ahLst/>
            <a:cxnLst>
              <a:cxn ang="0">
                <a:pos x="T0" y="T1"/>
              </a:cxn>
              <a:cxn ang="0">
                <a:pos x="T2" y="T3"/>
              </a:cxn>
              <a:cxn ang="0">
                <a:pos x="T4" y="T5"/>
              </a:cxn>
              <a:cxn ang="0">
                <a:pos x="T6" y="T7"/>
              </a:cxn>
              <a:cxn ang="0">
                <a:pos x="T8" y="T9"/>
              </a:cxn>
            </a:cxnLst>
            <a:rect l="0" t="0" r="r" b="b"/>
            <a:pathLst>
              <a:path w="11332" h="11825">
                <a:moveTo>
                  <a:pt x="0" y="0"/>
                </a:moveTo>
                <a:lnTo>
                  <a:pt x="6996" y="1150"/>
                </a:lnTo>
                <a:lnTo>
                  <a:pt x="11332" y="8128"/>
                </a:lnTo>
                <a:lnTo>
                  <a:pt x="8405" y="11825"/>
                </a:lnTo>
                <a:lnTo>
                  <a:pt x="0" y="0"/>
                </a:lnTo>
                <a:close/>
              </a:path>
            </a:pathLst>
          </a:custGeom>
          <a:solidFill>
            <a:srgbClr val="00518E"/>
          </a:solidFill>
          <a:ln>
            <a:noFill/>
          </a:ln>
        </p:spPr>
        <p:txBody>
          <a:bodyPr lIns="68543" tIns="34272" rIns="68543" bIns="34272" anchor="ctr"/>
          <a:lstStyle/>
          <a:p>
            <a:endParaRPr lang="zh-CN" altLang="en-US" sz="1400" b="1">
              <a:latin typeface="微软雅黑" panose="020B0503020204020204" charset="-122"/>
              <a:ea typeface="微软雅黑" panose="020B0503020204020204" charset="-122"/>
            </a:endParaRPr>
          </a:p>
        </p:txBody>
      </p:sp>
      <p:sp>
        <p:nvSpPr>
          <p:cNvPr id="12" name="矩形 4"/>
          <p:cNvSpPr>
            <a:spLocks noChangeArrowheads="1"/>
          </p:cNvSpPr>
          <p:nvPr/>
        </p:nvSpPr>
        <p:spPr bwMode="auto">
          <a:xfrm>
            <a:off x="739570" y="2125855"/>
            <a:ext cx="3247398" cy="767582"/>
          </a:xfrm>
          <a:custGeom>
            <a:avLst/>
            <a:gdLst>
              <a:gd name="T0" fmla="*/ 30 w 2410718"/>
              <a:gd name="T1" fmla="*/ 25842 h 850751"/>
              <a:gd name="T2" fmla="*/ 3619739 w 2410718"/>
              <a:gd name="T3" fmla="*/ 5 h 850751"/>
              <a:gd name="T4" fmla="*/ 3197123 w 2410718"/>
              <a:gd name="T5" fmla="*/ 809033 h 850751"/>
              <a:gd name="T6" fmla="*/ 1757283 w 2410718"/>
              <a:gd name="T7" fmla="*/ 854871 h 850751"/>
              <a:gd name="T8" fmla="*/ 422644 w 2410718"/>
              <a:gd name="T9" fmla="*/ 796114 h 850751"/>
              <a:gd name="T10" fmla="*/ 30 w 2410718"/>
              <a:gd name="T11" fmla="*/ 25842 h 850751"/>
              <a:gd name="T12" fmla="*/ 0 60000 65536"/>
              <a:gd name="T13" fmla="*/ 0 60000 65536"/>
              <a:gd name="T14" fmla="*/ 0 60000 65536"/>
              <a:gd name="T15" fmla="*/ 0 60000 65536"/>
              <a:gd name="T16" fmla="*/ 0 60000 65536"/>
              <a:gd name="T17" fmla="*/ 0 60000 65536"/>
              <a:gd name="T18" fmla="*/ 0 w 2410718"/>
              <a:gd name="T19" fmla="*/ 0 h 850751"/>
              <a:gd name="T20" fmla="*/ 2410718 w 2410718"/>
              <a:gd name="T21" fmla="*/ 850751 h 850751"/>
            </a:gdLst>
            <a:ahLst/>
            <a:cxnLst>
              <a:cxn ang="T12">
                <a:pos x="T0" y="T1"/>
              </a:cxn>
              <a:cxn ang="T13">
                <a:pos x="T2" y="T3"/>
              </a:cxn>
              <a:cxn ang="T14">
                <a:pos x="T4" y="T5"/>
              </a:cxn>
              <a:cxn ang="T15">
                <a:pos x="T6" y="T7"/>
              </a:cxn>
              <a:cxn ang="T16">
                <a:pos x="T8" y="T9"/>
              </a:cxn>
              <a:cxn ang="T17">
                <a:pos x="T10" y="T11"/>
              </a:cxn>
            </a:cxnLst>
            <a:rect l="T18" t="T19" r="T20" b="T21"/>
            <a:pathLst>
              <a:path w="2410718" h="850751">
                <a:moveTo>
                  <a:pt x="20" y="25694"/>
                </a:moveTo>
                <a:cubicBezTo>
                  <a:pt x="2601" y="33890"/>
                  <a:pt x="2390281" y="2256"/>
                  <a:pt x="2409820" y="5"/>
                </a:cubicBezTo>
                <a:cubicBezTo>
                  <a:pt x="2429359" y="-2246"/>
                  <a:pt x="2123840" y="798415"/>
                  <a:pt x="2128466" y="804390"/>
                </a:cubicBezTo>
                <a:cubicBezTo>
                  <a:pt x="1905884" y="840457"/>
                  <a:pt x="1488448" y="842600"/>
                  <a:pt x="1169901" y="849965"/>
                </a:cubicBezTo>
                <a:cubicBezTo>
                  <a:pt x="851354" y="857330"/>
                  <a:pt x="577549" y="811018"/>
                  <a:pt x="281373" y="791545"/>
                </a:cubicBezTo>
                <a:cubicBezTo>
                  <a:pt x="252924" y="771178"/>
                  <a:pt x="-2561" y="17498"/>
                  <a:pt x="20" y="25694"/>
                </a:cubicBezTo>
                <a:close/>
              </a:path>
            </a:pathLst>
          </a:custGeom>
          <a:solidFill>
            <a:srgbClr val="0070C0"/>
          </a:solidFill>
          <a:ln>
            <a:noFill/>
          </a:ln>
        </p:spPr>
        <p:txBody>
          <a:bodyPr lIns="68543" tIns="34272" rIns="68543" bIns="34272"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800" dirty="0">
              <a:solidFill>
                <a:srgbClr val="FFFFFF"/>
              </a:solidFill>
              <a:latin typeface="微软雅黑" panose="020B0503020204020204" charset="-122"/>
              <a:ea typeface="微软雅黑" panose="020B0503020204020204" charset="-122"/>
            </a:endParaRPr>
          </a:p>
        </p:txBody>
      </p:sp>
      <p:sp>
        <p:nvSpPr>
          <p:cNvPr id="13" name="矩形 4"/>
          <p:cNvSpPr>
            <a:spLocks noChangeArrowheads="1"/>
          </p:cNvSpPr>
          <p:nvPr/>
        </p:nvSpPr>
        <p:spPr bwMode="auto">
          <a:xfrm>
            <a:off x="1311886" y="3011636"/>
            <a:ext cx="2089952" cy="592419"/>
          </a:xfrm>
          <a:custGeom>
            <a:avLst/>
            <a:gdLst>
              <a:gd name="T0" fmla="*/ 570 w 2411665"/>
              <a:gd name="T1" fmla="*/ 19270 h 880585"/>
              <a:gd name="T2" fmla="*/ 2329218 w 2411665"/>
              <a:gd name="T3" fmla="*/ 4 h 880585"/>
              <a:gd name="T4" fmla="*/ 2057339 w 2411665"/>
              <a:gd name="T5" fmla="*/ 603258 h 880585"/>
              <a:gd name="T6" fmla="*/ 1192688 w 2411665"/>
              <a:gd name="T7" fmla="*/ 660087 h 880585"/>
              <a:gd name="T8" fmla="*/ 272448 w 2411665"/>
              <a:gd name="T9" fmla="*/ 593625 h 880585"/>
              <a:gd name="T10" fmla="*/ 570 w 2411665"/>
              <a:gd name="T11" fmla="*/ 19270 h 880585"/>
              <a:gd name="T12" fmla="*/ 0 60000 65536"/>
              <a:gd name="T13" fmla="*/ 0 60000 65536"/>
              <a:gd name="T14" fmla="*/ 0 60000 65536"/>
              <a:gd name="T15" fmla="*/ 0 60000 65536"/>
              <a:gd name="T16" fmla="*/ 0 60000 65536"/>
              <a:gd name="T17" fmla="*/ 0 60000 65536"/>
              <a:gd name="T18" fmla="*/ 0 w 2411665"/>
              <a:gd name="T19" fmla="*/ 0 h 880585"/>
              <a:gd name="T20" fmla="*/ 2411665 w 2411665"/>
              <a:gd name="T21" fmla="*/ 880585 h 880585"/>
            </a:gdLst>
            <a:ahLst/>
            <a:cxnLst>
              <a:cxn ang="T12">
                <a:pos x="T0" y="T1"/>
              </a:cxn>
              <a:cxn ang="T13">
                <a:pos x="T2" y="T3"/>
              </a:cxn>
              <a:cxn ang="T14">
                <a:pos x="T4" y="T5"/>
              </a:cxn>
              <a:cxn ang="T15">
                <a:pos x="T6" y="T7"/>
              </a:cxn>
              <a:cxn ang="T16">
                <a:pos x="T8" y="T9"/>
              </a:cxn>
              <a:cxn ang="T17">
                <a:pos x="T10" y="T11"/>
              </a:cxn>
            </a:cxnLst>
            <a:rect l="T18" t="T19" r="T20" b="T21"/>
            <a:pathLst>
              <a:path w="2411665" h="880585">
                <a:moveTo>
                  <a:pt x="590" y="25695"/>
                </a:moveTo>
                <a:cubicBezTo>
                  <a:pt x="15362" y="9377"/>
                  <a:pt x="2390851" y="2257"/>
                  <a:pt x="2410390" y="6"/>
                </a:cubicBezTo>
                <a:cubicBezTo>
                  <a:pt x="2429929" y="-2245"/>
                  <a:pt x="2219982" y="673707"/>
                  <a:pt x="2129036" y="804391"/>
                </a:cubicBezTo>
                <a:cubicBezTo>
                  <a:pt x="2110981" y="809639"/>
                  <a:pt x="1612572" y="886925"/>
                  <a:pt x="1234253" y="880167"/>
                </a:cubicBezTo>
                <a:cubicBezTo>
                  <a:pt x="855934" y="873409"/>
                  <a:pt x="332440" y="827904"/>
                  <a:pt x="281943" y="791546"/>
                </a:cubicBezTo>
                <a:cubicBezTo>
                  <a:pt x="253494" y="771179"/>
                  <a:pt x="-14182" y="42013"/>
                  <a:pt x="590" y="25695"/>
                </a:cubicBezTo>
                <a:close/>
              </a:path>
            </a:pathLst>
          </a:custGeom>
          <a:solidFill>
            <a:srgbClr val="0070C0"/>
          </a:solidFill>
          <a:ln>
            <a:noFill/>
          </a:ln>
        </p:spPr>
        <p:txBody>
          <a:bodyPr lIns="68543" tIns="34272" rIns="68543" bIns="34272"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400" b="1" dirty="0">
              <a:solidFill>
                <a:srgbClr val="FFFFFF"/>
              </a:solidFill>
              <a:latin typeface="微软雅黑" panose="020B0503020204020204" charset="-122"/>
              <a:ea typeface="微软雅黑" panose="020B0503020204020204" charset="-122"/>
            </a:endParaRPr>
          </a:p>
        </p:txBody>
      </p:sp>
      <p:sp>
        <p:nvSpPr>
          <p:cNvPr id="14" name="矩形 4"/>
          <p:cNvSpPr>
            <a:spLocks noChangeArrowheads="1"/>
          </p:cNvSpPr>
          <p:nvPr/>
        </p:nvSpPr>
        <p:spPr bwMode="auto">
          <a:xfrm>
            <a:off x="1616553" y="3735071"/>
            <a:ext cx="1459265" cy="531183"/>
          </a:xfrm>
          <a:custGeom>
            <a:avLst/>
            <a:gdLst>
              <a:gd name="T0" fmla="*/ 398 w 2411678"/>
              <a:gd name="T1" fmla="*/ 16413 h 926980"/>
              <a:gd name="T2" fmla="*/ 1626319 w 2411678"/>
              <a:gd name="T3" fmla="*/ 4 h 926980"/>
              <a:gd name="T4" fmla="*/ 1436486 w 2411678"/>
              <a:gd name="T5" fmla="*/ 513830 h 926980"/>
              <a:gd name="T6" fmla="*/ 881328 w 2411678"/>
              <a:gd name="T7" fmla="*/ 591610 h 926980"/>
              <a:gd name="T8" fmla="*/ 190230 w 2411678"/>
              <a:gd name="T9" fmla="*/ 505624 h 926980"/>
              <a:gd name="T10" fmla="*/ 398 w 2411678"/>
              <a:gd name="T11" fmla="*/ 16413 h 926980"/>
              <a:gd name="T12" fmla="*/ 0 60000 65536"/>
              <a:gd name="T13" fmla="*/ 0 60000 65536"/>
              <a:gd name="T14" fmla="*/ 0 60000 65536"/>
              <a:gd name="T15" fmla="*/ 0 60000 65536"/>
              <a:gd name="T16" fmla="*/ 0 60000 65536"/>
              <a:gd name="T17" fmla="*/ 0 60000 65536"/>
              <a:gd name="T18" fmla="*/ 0 w 2411678"/>
              <a:gd name="T19" fmla="*/ 0 h 926980"/>
              <a:gd name="T20" fmla="*/ 2411678 w 2411678"/>
              <a:gd name="T21" fmla="*/ 926980 h 926980"/>
            </a:gdLst>
            <a:ahLst/>
            <a:cxnLst>
              <a:cxn ang="T12">
                <a:pos x="T0" y="T1"/>
              </a:cxn>
              <a:cxn ang="T13">
                <a:pos x="T2" y="T3"/>
              </a:cxn>
              <a:cxn ang="T14">
                <a:pos x="T4" y="T5"/>
              </a:cxn>
              <a:cxn ang="T15">
                <a:pos x="T6" y="T7"/>
              </a:cxn>
              <a:cxn ang="T16">
                <a:pos x="T8" y="T9"/>
              </a:cxn>
              <a:cxn ang="T17">
                <a:pos x="T10" y="T11"/>
              </a:cxn>
            </a:cxnLst>
            <a:rect l="T18" t="T19" r="T20" b="T21"/>
            <a:pathLst>
              <a:path w="2411678" h="926980">
                <a:moveTo>
                  <a:pt x="590" y="25695"/>
                </a:moveTo>
                <a:cubicBezTo>
                  <a:pt x="15362" y="9377"/>
                  <a:pt x="2390851" y="2257"/>
                  <a:pt x="2410390" y="6"/>
                </a:cubicBezTo>
                <a:cubicBezTo>
                  <a:pt x="2429929" y="-2245"/>
                  <a:pt x="2222230" y="671127"/>
                  <a:pt x="2129036" y="804391"/>
                </a:cubicBezTo>
                <a:cubicBezTo>
                  <a:pt x="2093799" y="835604"/>
                  <a:pt x="1585278" y="937133"/>
                  <a:pt x="1306228" y="926155"/>
                </a:cubicBezTo>
                <a:cubicBezTo>
                  <a:pt x="1027178" y="915177"/>
                  <a:pt x="389594" y="908808"/>
                  <a:pt x="281943" y="791546"/>
                </a:cubicBezTo>
                <a:cubicBezTo>
                  <a:pt x="253494" y="771179"/>
                  <a:pt x="-14182" y="42013"/>
                  <a:pt x="590" y="25695"/>
                </a:cubicBezTo>
                <a:close/>
              </a:path>
            </a:pathLst>
          </a:custGeom>
          <a:solidFill>
            <a:srgbClr val="0070C0"/>
          </a:solidFill>
          <a:ln>
            <a:noFill/>
          </a:ln>
        </p:spPr>
        <p:txBody>
          <a:bodyPr lIns="68543" tIns="34272" rIns="68543" bIns="34272"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600" b="1" dirty="0">
              <a:solidFill>
                <a:schemeClr val="bg1"/>
              </a:solidFill>
              <a:latin typeface="微软雅黑" panose="020B0503020204020204" charset="-122"/>
              <a:ea typeface="微软雅黑" panose="020B0503020204020204" charset="-122"/>
            </a:endParaRPr>
          </a:p>
        </p:txBody>
      </p:sp>
      <p:sp>
        <p:nvSpPr>
          <p:cNvPr id="15" name="矩形 4"/>
          <p:cNvSpPr>
            <a:spLocks noChangeArrowheads="1"/>
          </p:cNvSpPr>
          <p:nvPr/>
        </p:nvSpPr>
        <p:spPr bwMode="auto">
          <a:xfrm>
            <a:off x="1008645" y="1257163"/>
            <a:ext cx="2723486" cy="766158"/>
          </a:xfrm>
          <a:custGeom>
            <a:avLst/>
            <a:gdLst>
              <a:gd name="T0" fmla="*/ 25 w 2410718"/>
              <a:gd name="T1" fmla="*/ 25794 h 850751"/>
              <a:gd name="T2" fmla="*/ 3035756 w 2410718"/>
              <a:gd name="T3" fmla="*/ 5 h 850751"/>
              <a:gd name="T4" fmla="*/ 2681322 w 2410718"/>
              <a:gd name="T5" fmla="*/ 807533 h 850751"/>
              <a:gd name="T6" fmla="*/ 1473776 w 2410718"/>
              <a:gd name="T7" fmla="*/ 853286 h 850751"/>
              <a:gd name="T8" fmla="*/ 354458 w 2410718"/>
              <a:gd name="T9" fmla="*/ 794638 h 850751"/>
              <a:gd name="T10" fmla="*/ 25 w 2410718"/>
              <a:gd name="T11" fmla="*/ 25794 h 850751"/>
              <a:gd name="T12" fmla="*/ 0 60000 65536"/>
              <a:gd name="T13" fmla="*/ 0 60000 65536"/>
              <a:gd name="T14" fmla="*/ 0 60000 65536"/>
              <a:gd name="T15" fmla="*/ 0 60000 65536"/>
              <a:gd name="T16" fmla="*/ 0 60000 65536"/>
              <a:gd name="T17" fmla="*/ 0 60000 65536"/>
              <a:gd name="T18" fmla="*/ 0 w 2410718"/>
              <a:gd name="T19" fmla="*/ 0 h 850751"/>
              <a:gd name="T20" fmla="*/ 2410718 w 2410718"/>
              <a:gd name="T21" fmla="*/ 850751 h 850751"/>
            </a:gdLst>
            <a:ahLst/>
            <a:cxnLst>
              <a:cxn ang="T12">
                <a:pos x="T0" y="T1"/>
              </a:cxn>
              <a:cxn ang="T13">
                <a:pos x="T2" y="T3"/>
              </a:cxn>
              <a:cxn ang="T14">
                <a:pos x="T4" y="T5"/>
              </a:cxn>
              <a:cxn ang="T15">
                <a:pos x="T6" y="T7"/>
              </a:cxn>
              <a:cxn ang="T16">
                <a:pos x="T8" y="T9"/>
              </a:cxn>
              <a:cxn ang="T17">
                <a:pos x="T10" y="T11"/>
              </a:cxn>
            </a:cxnLst>
            <a:rect l="T18" t="T19" r="T20" b="T21"/>
            <a:pathLst>
              <a:path w="2410718" h="850751">
                <a:moveTo>
                  <a:pt x="20" y="25694"/>
                </a:moveTo>
                <a:cubicBezTo>
                  <a:pt x="2601" y="33890"/>
                  <a:pt x="2390281" y="2256"/>
                  <a:pt x="2409820" y="5"/>
                </a:cubicBezTo>
                <a:cubicBezTo>
                  <a:pt x="2429359" y="-2246"/>
                  <a:pt x="2123840" y="798415"/>
                  <a:pt x="2128466" y="804390"/>
                </a:cubicBezTo>
                <a:cubicBezTo>
                  <a:pt x="1905884" y="840457"/>
                  <a:pt x="1488448" y="842600"/>
                  <a:pt x="1169901" y="849965"/>
                </a:cubicBezTo>
                <a:cubicBezTo>
                  <a:pt x="851354" y="857330"/>
                  <a:pt x="577549" y="811018"/>
                  <a:pt x="281373" y="791545"/>
                </a:cubicBezTo>
                <a:cubicBezTo>
                  <a:pt x="252924" y="771178"/>
                  <a:pt x="-2561" y="17498"/>
                  <a:pt x="20" y="25694"/>
                </a:cubicBezTo>
                <a:close/>
              </a:path>
            </a:pathLst>
          </a:custGeom>
          <a:solidFill>
            <a:srgbClr val="0070C0"/>
          </a:solidFill>
          <a:ln>
            <a:noFill/>
          </a:ln>
        </p:spPr>
        <p:txBody>
          <a:bodyPr lIns="68543" tIns="34272" rIns="68543" bIns="34272"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800" dirty="0">
              <a:solidFill>
                <a:srgbClr val="FFFFFF"/>
              </a:solidFill>
              <a:latin typeface="微软雅黑" panose="020B0503020204020204" charset="-122"/>
              <a:ea typeface="微软雅黑" panose="020B0503020204020204" charset="-122"/>
            </a:endParaRPr>
          </a:p>
        </p:txBody>
      </p:sp>
      <p:sp>
        <p:nvSpPr>
          <p:cNvPr id="16" name="TextBox 15"/>
          <p:cNvSpPr txBox="1"/>
          <p:nvPr/>
        </p:nvSpPr>
        <p:spPr>
          <a:xfrm>
            <a:off x="1870185" y="3859045"/>
            <a:ext cx="959163" cy="315435"/>
          </a:xfrm>
          <a:prstGeom prst="rect">
            <a:avLst/>
          </a:prstGeom>
          <a:noFill/>
        </p:spPr>
        <p:txBody>
          <a:bodyPr wrap="none" lIns="68543" tIns="34272" rIns="68543" bIns="34272" rtlCol="0">
            <a:spAutoFit/>
          </a:bodyPr>
          <a:lstStyle/>
          <a:p>
            <a:pPr algn="ctr"/>
            <a:r>
              <a:rPr lang="zh-CN" altLang="en-US" sz="1600" b="1" dirty="0" smtClean="0">
                <a:solidFill>
                  <a:schemeClr val="bg1"/>
                </a:solidFill>
                <a:latin typeface="微软雅黑" panose="020B0503020204020204" charset="-122"/>
                <a:ea typeface="微软雅黑" panose="020B0503020204020204" charset="-122"/>
              </a:rPr>
              <a:t>第一阶段</a:t>
            </a:r>
            <a:endParaRPr lang="zh-CN" altLang="en-US" sz="1600" b="1" dirty="0">
              <a:solidFill>
                <a:schemeClr val="bg1"/>
              </a:solidFill>
              <a:latin typeface="微软雅黑" panose="020B0503020204020204" charset="-122"/>
              <a:ea typeface="微软雅黑" panose="020B0503020204020204" charset="-122"/>
            </a:endParaRPr>
          </a:p>
        </p:txBody>
      </p:sp>
      <p:sp>
        <p:nvSpPr>
          <p:cNvPr id="17" name="TextBox 16"/>
          <p:cNvSpPr txBox="1"/>
          <p:nvPr/>
        </p:nvSpPr>
        <p:spPr>
          <a:xfrm>
            <a:off x="1870186" y="3164091"/>
            <a:ext cx="959163" cy="315435"/>
          </a:xfrm>
          <a:prstGeom prst="rect">
            <a:avLst/>
          </a:prstGeom>
          <a:noFill/>
        </p:spPr>
        <p:txBody>
          <a:bodyPr wrap="none" lIns="68543" tIns="34272" rIns="68543" bIns="34272" rtlCol="0">
            <a:spAutoFit/>
          </a:bodyPr>
          <a:lstStyle/>
          <a:p>
            <a:pPr algn="ctr"/>
            <a:r>
              <a:rPr lang="zh-CN" altLang="en-US" sz="1600" b="1" dirty="0" smtClean="0">
                <a:solidFill>
                  <a:schemeClr val="bg1"/>
                </a:solidFill>
                <a:latin typeface="微软雅黑" panose="020B0503020204020204" charset="-122"/>
                <a:ea typeface="微软雅黑" panose="020B0503020204020204" charset="-122"/>
              </a:rPr>
              <a:t>第二阶段</a:t>
            </a:r>
            <a:endParaRPr lang="zh-CN" altLang="en-US" sz="1600" b="1" dirty="0">
              <a:solidFill>
                <a:schemeClr val="bg1"/>
              </a:solidFill>
              <a:latin typeface="微软雅黑" panose="020B0503020204020204" charset="-122"/>
              <a:ea typeface="微软雅黑" panose="020B0503020204020204" charset="-122"/>
            </a:endParaRPr>
          </a:p>
        </p:txBody>
      </p:sp>
      <p:sp>
        <p:nvSpPr>
          <p:cNvPr id="18" name="TextBox 17"/>
          <p:cNvSpPr txBox="1"/>
          <p:nvPr/>
        </p:nvSpPr>
        <p:spPr>
          <a:xfrm>
            <a:off x="1866604" y="2367317"/>
            <a:ext cx="959163" cy="315435"/>
          </a:xfrm>
          <a:prstGeom prst="rect">
            <a:avLst/>
          </a:prstGeom>
          <a:noFill/>
        </p:spPr>
        <p:txBody>
          <a:bodyPr wrap="none" lIns="68543" tIns="34272" rIns="68543" bIns="34272" rtlCol="0">
            <a:spAutoFit/>
          </a:bodyPr>
          <a:lstStyle/>
          <a:p>
            <a:pPr algn="ctr"/>
            <a:r>
              <a:rPr lang="zh-CN" altLang="en-US" sz="1600" b="1" dirty="0" smtClean="0">
                <a:solidFill>
                  <a:schemeClr val="bg1"/>
                </a:solidFill>
                <a:latin typeface="微软雅黑" panose="020B0503020204020204" charset="-122"/>
                <a:ea typeface="微软雅黑" panose="020B0503020204020204" charset="-122"/>
              </a:rPr>
              <a:t>第三阶段</a:t>
            </a:r>
            <a:endParaRPr lang="zh-CN" altLang="en-US" sz="1600" b="1" dirty="0">
              <a:solidFill>
                <a:schemeClr val="bg1"/>
              </a:solidFill>
              <a:latin typeface="微软雅黑" panose="020B0503020204020204" charset="-122"/>
              <a:ea typeface="微软雅黑" panose="020B0503020204020204" charset="-122"/>
            </a:endParaRPr>
          </a:p>
        </p:txBody>
      </p:sp>
      <p:sp>
        <p:nvSpPr>
          <p:cNvPr id="19" name="TextBox 18"/>
          <p:cNvSpPr txBox="1"/>
          <p:nvPr/>
        </p:nvSpPr>
        <p:spPr>
          <a:xfrm>
            <a:off x="1870186" y="1529233"/>
            <a:ext cx="959163" cy="315435"/>
          </a:xfrm>
          <a:prstGeom prst="rect">
            <a:avLst/>
          </a:prstGeom>
          <a:noFill/>
        </p:spPr>
        <p:txBody>
          <a:bodyPr wrap="none" lIns="68543" tIns="34272" rIns="68543" bIns="34272" rtlCol="0">
            <a:spAutoFit/>
          </a:bodyPr>
          <a:lstStyle/>
          <a:p>
            <a:pPr algn="ctr"/>
            <a:r>
              <a:rPr lang="zh-CN" altLang="en-US" sz="1600" b="1" dirty="0" smtClean="0">
                <a:solidFill>
                  <a:schemeClr val="bg1"/>
                </a:solidFill>
                <a:latin typeface="微软雅黑" panose="020B0503020204020204" charset="-122"/>
                <a:ea typeface="微软雅黑" panose="020B0503020204020204" charset="-122"/>
              </a:rPr>
              <a:t>第四阶段</a:t>
            </a:r>
            <a:endParaRPr lang="zh-CN" altLang="en-US" sz="1600" b="1" dirty="0">
              <a:solidFill>
                <a:schemeClr val="bg1"/>
              </a:solidFill>
              <a:latin typeface="微软雅黑" panose="020B0503020204020204" charset="-122"/>
              <a:ea typeface="微软雅黑" panose="020B0503020204020204" charset="-122"/>
            </a:endParaRPr>
          </a:p>
        </p:txBody>
      </p:sp>
      <p:sp>
        <p:nvSpPr>
          <p:cNvPr id="20" name="矩形 21"/>
          <p:cNvSpPr>
            <a:spLocks noChangeArrowheads="1"/>
          </p:cNvSpPr>
          <p:nvPr/>
        </p:nvSpPr>
        <p:spPr bwMode="auto">
          <a:xfrm>
            <a:off x="4625978" y="3714476"/>
            <a:ext cx="3778452" cy="734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43" tIns="34272" rIns="68543" bIns="34272">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20000"/>
              </a:lnSpc>
            </a:pPr>
            <a:r>
              <a:rPr lang="zh-CN" altLang="en-US" sz="1200" dirty="0">
                <a:latin typeface="Adobe 黑体 Std R" pitchFamily="34" charset="-122"/>
                <a:ea typeface="Adobe 黑体 Std R" pitchFamily="34" charset="-122"/>
              </a:rPr>
              <a:t>此处输入您的文本，或者复制您的文本粘贴到此处</a:t>
            </a:r>
            <a:r>
              <a:rPr lang="en-US" altLang="zh-CN" sz="1200" dirty="0">
                <a:latin typeface="Adobe 黑体 Std R" pitchFamily="34" charset="-122"/>
                <a:ea typeface="Adobe 黑体 Std R" pitchFamily="34" charset="-122"/>
              </a:rPr>
              <a:t>.</a:t>
            </a:r>
            <a:r>
              <a:rPr lang="zh-CN" altLang="en-US" sz="1200" dirty="0">
                <a:latin typeface="Adobe 黑体 Std R" pitchFamily="34" charset="-122"/>
                <a:ea typeface="Adobe 黑体 Std R" pitchFamily="34" charset="-122"/>
              </a:rPr>
              <a:t>此处输入您的文本，或者复制您的文本粘贴到此处</a:t>
            </a:r>
            <a:r>
              <a:rPr lang="en-US" altLang="zh-CN" sz="1200" dirty="0">
                <a:latin typeface="Adobe 黑体 Std R" pitchFamily="34" charset="-122"/>
                <a:ea typeface="Adobe 黑体 Std R" pitchFamily="34" charset="-122"/>
              </a:rPr>
              <a:t>.</a:t>
            </a:r>
            <a:r>
              <a:rPr lang="zh-CN" altLang="en-US" sz="1200" dirty="0">
                <a:latin typeface="Adobe 黑体 Std R" pitchFamily="34" charset="-122"/>
                <a:ea typeface="Adobe 黑体 Std R" pitchFamily="34" charset="-122"/>
              </a:rPr>
              <a:t>此处输入您的文本</a:t>
            </a:r>
            <a:r>
              <a:rPr lang="en-US" altLang="zh-CN" sz="1200" dirty="0">
                <a:latin typeface="Adobe 黑体 Std R" pitchFamily="34" charset="-122"/>
                <a:ea typeface="Adobe 黑体 Std R" pitchFamily="34" charset="-122"/>
              </a:rPr>
              <a:t>.</a:t>
            </a:r>
            <a:r>
              <a:rPr lang="zh-CN" altLang="en-US" sz="1200" dirty="0">
                <a:latin typeface="Adobe 黑体 Std R" pitchFamily="34" charset="-122"/>
                <a:ea typeface="Adobe 黑体 Std R" pitchFamily="34" charset="-122"/>
              </a:rPr>
              <a:t>此处输入您的文本</a:t>
            </a:r>
          </a:p>
        </p:txBody>
      </p:sp>
      <p:sp>
        <p:nvSpPr>
          <p:cNvPr id="21" name="矩形 21"/>
          <p:cNvSpPr>
            <a:spLocks noChangeArrowheads="1"/>
          </p:cNvSpPr>
          <p:nvPr/>
        </p:nvSpPr>
        <p:spPr bwMode="auto">
          <a:xfrm>
            <a:off x="4625978" y="2976967"/>
            <a:ext cx="3778452" cy="734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43" tIns="34272" rIns="68543" bIns="34272">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20000"/>
              </a:lnSpc>
            </a:pPr>
            <a:r>
              <a:rPr lang="zh-CN" altLang="en-US" sz="1200" dirty="0">
                <a:latin typeface="Adobe 黑体 Std R" pitchFamily="34" charset="-122"/>
                <a:ea typeface="Adobe 黑体 Std R" pitchFamily="34" charset="-122"/>
              </a:rPr>
              <a:t>此处输入您的文本，或者复制您的文本粘贴到此处</a:t>
            </a:r>
            <a:r>
              <a:rPr lang="en-US" altLang="zh-CN" sz="1200" dirty="0">
                <a:latin typeface="Adobe 黑体 Std R" pitchFamily="34" charset="-122"/>
                <a:ea typeface="Adobe 黑体 Std R" pitchFamily="34" charset="-122"/>
              </a:rPr>
              <a:t>.</a:t>
            </a:r>
            <a:r>
              <a:rPr lang="zh-CN" altLang="en-US" sz="1200" dirty="0">
                <a:latin typeface="Adobe 黑体 Std R" pitchFamily="34" charset="-122"/>
                <a:ea typeface="Adobe 黑体 Std R" pitchFamily="34" charset="-122"/>
              </a:rPr>
              <a:t>此处输入您的文本，或者复制您的文本粘贴到此处</a:t>
            </a:r>
            <a:r>
              <a:rPr lang="en-US" altLang="zh-CN" sz="1200" dirty="0">
                <a:latin typeface="Adobe 黑体 Std R" pitchFamily="34" charset="-122"/>
                <a:ea typeface="Adobe 黑体 Std R" pitchFamily="34" charset="-122"/>
              </a:rPr>
              <a:t>.</a:t>
            </a:r>
            <a:r>
              <a:rPr lang="zh-CN" altLang="en-US" sz="1200" dirty="0">
                <a:latin typeface="Adobe 黑体 Std R" pitchFamily="34" charset="-122"/>
                <a:ea typeface="Adobe 黑体 Std R" pitchFamily="34" charset="-122"/>
              </a:rPr>
              <a:t>此处输入您的文本</a:t>
            </a:r>
            <a:r>
              <a:rPr lang="en-US" altLang="zh-CN" sz="1200" dirty="0">
                <a:latin typeface="Adobe 黑体 Std R" pitchFamily="34" charset="-122"/>
                <a:ea typeface="Adobe 黑体 Std R" pitchFamily="34" charset="-122"/>
              </a:rPr>
              <a:t>.</a:t>
            </a:r>
            <a:r>
              <a:rPr lang="zh-CN" altLang="en-US" sz="1200" dirty="0">
                <a:latin typeface="Adobe 黑体 Std R" pitchFamily="34" charset="-122"/>
                <a:ea typeface="Adobe 黑体 Std R" pitchFamily="34" charset="-122"/>
              </a:rPr>
              <a:t>此处输入您的文本</a:t>
            </a:r>
          </a:p>
        </p:txBody>
      </p:sp>
      <p:sp>
        <p:nvSpPr>
          <p:cNvPr id="22" name="矩形 21"/>
          <p:cNvSpPr>
            <a:spLocks noChangeArrowheads="1"/>
          </p:cNvSpPr>
          <p:nvPr/>
        </p:nvSpPr>
        <p:spPr bwMode="auto">
          <a:xfrm>
            <a:off x="4625978" y="2140095"/>
            <a:ext cx="3778452" cy="734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43" tIns="34272" rIns="68543" bIns="34272">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20000"/>
              </a:lnSpc>
            </a:pPr>
            <a:r>
              <a:rPr lang="zh-CN" altLang="en-US" sz="1200" dirty="0">
                <a:latin typeface="Adobe 黑体 Std R" pitchFamily="34" charset="-122"/>
                <a:ea typeface="Adobe 黑体 Std R" pitchFamily="34" charset="-122"/>
              </a:rPr>
              <a:t>此处输入您的文本，或者复制您的文本粘贴到此处</a:t>
            </a:r>
            <a:r>
              <a:rPr lang="en-US" altLang="zh-CN" sz="1200" dirty="0">
                <a:latin typeface="Adobe 黑体 Std R" pitchFamily="34" charset="-122"/>
                <a:ea typeface="Adobe 黑体 Std R" pitchFamily="34" charset="-122"/>
              </a:rPr>
              <a:t>.</a:t>
            </a:r>
            <a:r>
              <a:rPr lang="zh-CN" altLang="en-US" sz="1200" dirty="0">
                <a:latin typeface="Adobe 黑体 Std R" pitchFamily="34" charset="-122"/>
                <a:ea typeface="Adobe 黑体 Std R" pitchFamily="34" charset="-122"/>
              </a:rPr>
              <a:t>此处输入您的文本，或者复制您的文本粘贴到此处</a:t>
            </a:r>
            <a:r>
              <a:rPr lang="en-US" altLang="zh-CN" sz="1200" dirty="0">
                <a:latin typeface="Adobe 黑体 Std R" pitchFamily="34" charset="-122"/>
                <a:ea typeface="Adobe 黑体 Std R" pitchFamily="34" charset="-122"/>
              </a:rPr>
              <a:t>.</a:t>
            </a:r>
            <a:r>
              <a:rPr lang="zh-CN" altLang="en-US" sz="1200" dirty="0">
                <a:latin typeface="Adobe 黑体 Std R" pitchFamily="34" charset="-122"/>
                <a:ea typeface="Adobe 黑体 Std R" pitchFamily="34" charset="-122"/>
              </a:rPr>
              <a:t>此处输入您的文本</a:t>
            </a:r>
            <a:r>
              <a:rPr lang="en-US" altLang="zh-CN" sz="1200" dirty="0">
                <a:latin typeface="Adobe 黑体 Std R" pitchFamily="34" charset="-122"/>
                <a:ea typeface="Adobe 黑体 Std R" pitchFamily="34" charset="-122"/>
              </a:rPr>
              <a:t>.</a:t>
            </a:r>
            <a:r>
              <a:rPr lang="zh-CN" altLang="en-US" sz="1200" dirty="0">
                <a:latin typeface="Adobe 黑体 Std R" pitchFamily="34" charset="-122"/>
                <a:ea typeface="Adobe 黑体 Std R" pitchFamily="34" charset="-122"/>
              </a:rPr>
              <a:t>此处输入您的文本</a:t>
            </a:r>
          </a:p>
        </p:txBody>
      </p:sp>
      <p:sp>
        <p:nvSpPr>
          <p:cNvPr id="23" name="矩形 22"/>
          <p:cNvSpPr>
            <a:spLocks noChangeArrowheads="1"/>
          </p:cNvSpPr>
          <p:nvPr/>
        </p:nvSpPr>
        <p:spPr bwMode="auto">
          <a:xfrm>
            <a:off x="4625978" y="1304557"/>
            <a:ext cx="3778452" cy="734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43" tIns="34272" rIns="68543" bIns="34272">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20000"/>
              </a:lnSpc>
            </a:pPr>
            <a:r>
              <a:rPr lang="zh-CN" altLang="en-US" sz="1200" dirty="0">
                <a:latin typeface="Adobe 黑体 Std R" pitchFamily="34" charset="-122"/>
                <a:ea typeface="Adobe 黑体 Std R" pitchFamily="34" charset="-122"/>
              </a:rPr>
              <a:t>此处输入您的文本，或者复制您的文本粘贴到此处</a:t>
            </a:r>
            <a:r>
              <a:rPr lang="en-US" altLang="zh-CN" sz="1200" dirty="0">
                <a:latin typeface="Adobe 黑体 Std R" pitchFamily="34" charset="-122"/>
                <a:ea typeface="Adobe 黑体 Std R" pitchFamily="34" charset="-122"/>
              </a:rPr>
              <a:t>.</a:t>
            </a:r>
            <a:r>
              <a:rPr lang="zh-CN" altLang="en-US" sz="1200" dirty="0">
                <a:latin typeface="Adobe 黑体 Std R" pitchFamily="34" charset="-122"/>
                <a:ea typeface="Adobe 黑体 Std R" pitchFamily="34" charset="-122"/>
              </a:rPr>
              <a:t>此处输入您的文本，或者复制您的文本粘贴到此处</a:t>
            </a:r>
            <a:r>
              <a:rPr lang="en-US" altLang="zh-CN" sz="1200" dirty="0">
                <a:latin typeface="Adobe 黑体 Std R" pitchFamily="34" charset="-122"/>
                <a:ea typeface="Adobe 黑体 Std R" pitchFamily="34" charset="-122"/>
              </a:rPr>
              <a:t>.</a:t>
            </a:r>
            <a:r>
              <a:rPr lang="zh-CN" altLang="en-US" sz="1200" dirty="0">
                <a:latin typeface="Adobe 黑体 Std R" pitchFamily="34" charset="-122"/>
                <a:ea typeface="Adobe 黑体 Std R" pitchFamily="34" charset="-122"/>
              </a:rPr>
              <a:t>此处输入您的文本</a:t>
            </a:r>
            <a:r>
              <a:rPr lang="en-US" altLang="zh-CN" sz="1200" dirty="0">
                <a:latin typeface="Adobe 黑体 Std R" pitchFamily="34" charset="-122"/>
                <a:ea typeface="Adobe 黑体 Std R" pitchFamily="34" charset="-122"/>
              </a:rPr>
              <a:t>.</a:t>
            </a:r>
            <a:r>
              <a:rPr lang="zh-CN" altLang="en-US" sz="1200" dirty="0">
                <a:latin typeface="Adobe 黑体 Std R" pitchFamily="34" charset="-122"/>
                <a:ea typeface="Adobe 黑体 Std R" pitchFamily="34" charset="-122"/>
              </a:rPr>
              <a:t>此处输入您的文本</a:t>
            </a:r>
          </a:p>
        </p:txBody>
      </p:sp>
      <p:cxnSp>
        <p:nvCxnSpPr>
          <p:cNvPr id="24" name="直接连接符 23"/>
          <p:cNvCxnSpPr/>
          <p:nvPr/>
        </p:nvCxnSpPr>
        <p:spPr>
          <a:xfrm>
            <a:off x="4625978" y="1257163"/>
            <a:ext cx="3724474" cy="0"/>
          </a:xfrm>
          <a:prstGeom prst="line">
            <a:avLst/>
          </a:prstGeom>
          <a:ln>
            <a:solidFill>
              <a:srgbClr val="0070C0"/>
            </a:solidFill>
          </a:ln>
        </p:spPr>
        <p:style>
          <a:lnRef idx="2">
            <a:schemeClr val="accent3"/>
          </a:lnRef>
          <a:fillRef idx="0">
            <a:schemeClr val="accent3"/>
          </a:fillRef>
          <a:effectRef idx="1">
            <a:schemeClr val="accent3"/>
          </a:effectRef>
          <a:fontRef idx="minor">
            <a:schemeClr val="tx1"/>
          </a:fontRef>
        </p:style>
      </p:cxnSp>
      <p:cxnSp>
        <p:nvCxnSpPr>
          <p:cNvPr id="25" name="直接连接符 24"/>
          <p:cNvCxnSpPr/>
          <p:nvPr/>
        </p:nvCxnSpPr>
        <p:spPr>
          <a:xfrm>
            <a:off x="4625978" y="2094671"/>
            <a:ext cx="3724474" cy="0"/>
          </a:xfrm>
          <a:prstGeom prst="line">
            <a:avLst/>
          </a:prstGeom>
          <a:ln>
            <a:solidFill>
              <a:srgbClr val="0070C0"/>
            </a:solidFill>
          </a:ln>
        </p:spPr>
        <p:style>
          <a:lnRef idx="2">
            <a:schemeClr val="accent3"/>
          </a:lnRef>
          <a:fillRef idx="0">
            <a:schemeClr val="accent3"/>
          </a:fillRef>
          <a:effectRef idx="1">
            <a:schemeClr val="accent3"/>
          </a:effectRef>
          <a:fontRef idx="minor">
            <a:schemeClr val="tx1"/>
          </a:fontRef>
        </p:style>
      </p:cxnSp>
      <p:cxnSp>
        <p:nvCxnSpPr>
          <p:cNvPr id="26" name="直接连接符 25"/>
          <p:cNvCxnSpPr/>
          <p:nvPr/>
        </p:nvCxnSpPr>
        <p:spPr>
          <a:xfrm>
            <a:off x="4625978" y="2904573"/>
            <a:ext cx="3724474" cy="0"/>
          </a:xfrm>
          <a:prstGeom prst="line">
            <a:avLst/>
          </a:prstGeom>
          <a:ln>
            <a:solidFill>
              <a:srgbClr val="0070C0"/>
            </a:solidFill>
          </a:ln>
        </p:spPr>
        <p:style>
          <a:lnRef idx="2">
            <a:schemeClr val="accent3"/>
          </a:lnRef>
          <a:fillRef idx="0">
            <a:schemeClr val="accent3"/>
          </a:fillRef>
          <a:effectRef idx="1">
            <a:schemeClr val="accent3"/>
          </a:effectRef>
          <a:fontRef idx="minor">
            <a:schemeClr val="tx1"/>
          </a:fontRef>
        </p:style>
      </p:cxnSp>
      <p:cxnSp>
        <p:nvCxnSpPr>
          <p:cNvPr id="27" name="直接连接符 26"/>
          <p:cNvCxnSpPr/>
          <p:nvPr/>
        </p:nvCxnSpPr>
        <p:spPr>
          <a:xfrm>
            <a:off x="4625978" y="3708012"/>
            <a:ext cx="3724474" cy="0"/>
          </a:xfrm>
          <a:prstGeom prst="line">
            <a:avLst/>
          </a:prstGeom>
          <a:ln>
            <a:solidFill>
              <a:srgbClr val="0070C0"/>
            </a:solidFill>
          </a:ln>
        </p:spPr>
        <p:style>
          <a:lnRef idx="2">
            <a:schemeClr val="accent3"/>
          </a:lnRef>
          <a:fillRef idx="0">
            <a:schemeClr val="accent3"/>
          </a:fillRef>
          <a:effectRef idx="1">
            <a:schemeClr val="accent3"/>
          </a:effectRef>
          <a:fontRef idx="minor">
            <a:schemeClr val="tx1"/>
          </a:fontRef>
        </p:style>
      </p:cxnSp>
    </p:spTree>
  </p:cSld>
  <p:clrMapOvr>
    <a:masterClrMapping/>
  </p:clrMapOvr>
  <p:transition spd="slow" advTm="1000">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2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right)">
                                      <p:cBhvr>
                                        <p:cTn id="12" dur="25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25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right)">
                                      <p:cBhvr>
                                        <p:cTn id="22" dur="25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25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right)">
                                      <p:cBhvr>
                                        <p:cTn id="32" dur="25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25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right)">
                                      <p:cBhvr>
                                        <p:cTn id="42" dur="25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left)">
                                      <p:cBhvr>
                                        <p:cTn id="47" dur="25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anim calcmode="lin" valueType="num">
                                      <p:cBhvr>
                                        <p:cTn id="53" dur="1000" fill="hold"/>
                                        <p:tgtEl>
                                          <p:spTgt spid="16"/>
                                        </p:tgtEl>
                                        <p:attrNameLst>
                                          <p:attrName>ppt_x</p:attrName>
                                        </p:attrNameLst>
                                      </p:cBhvr>
                                      <p:tavLst>
                                        <p:tav tm="0">
                                          <p:val>
                                            <p:strVal val="#ppt_x"/>
                                          </p:val>
                                        </p:tav>
                                        <p:tav tm="100000">
                                          <p:val>
                                            <p:strVal val="#ppt_x"/>
                                          </p:val>
                                        </p:tav>
                                      </p:tavLst>
                                    </p:anim>
                                    <p:anim calcmode="lin" valueType="num">
                                      <p:cBhvr>
                                        <p:cTn id="54" dur="1000" fill="hold"/>
                                        <p:tgtEl>
                                          <p:spTgt spid="16"/>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1000"/>
                                        <p:tgtEl>
                                          <p:spTgt spid="17"/>
                                        </p:tgtEl>
                                      </p:cBhvr>
                                    </p:animEffect>
                                    <p:anim calcmode="lin" valueType="num">
                                      <p:cBhvr>
                                        <p:cTn id="58" dur="1000" fill="hold"/>
                                        <p:tgtEl>
                                          <p:spTgt spid="17"/>
                                        </p:tgtEl>
                                        <p:attrNameLst>
                                          <p:attrName>ppt_x</p:attrName>
                                        </p:attrNameLst>
                                      </p:cBhvr>
                                      <p:tavLst>
                                        <p:tav tm="0">
                                          <p:val>
                                            <p:strVal val="#ppt_x"/>
                                          </p:val>
                                        </p:tav>
                                        <p:tav tm="100000">
                                          <p:val>
                                            <p:strVal val="#ppt_x"/>
                                          </p:val>
                                        </p:tav>
                                      </p:tavLst>
                                    </p:anim>
                                    <p:anim calcmode="lin" valueType="num">
                                      <p:cBhvr>
                                        <p:cTn id="59" dur="1000" fill="hold"/>
                                        <p:tgtEl>
                                          <p:spTgt spid="17"/>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1000"/>
                                        <p:tgtEl>
                                          <p:spTgt spid="18"/>
                                        </p:tgtEl>
                                      </p:cBhvr>
                                    </p:animEffect>
                                    <p:anim calcmode="lin" valueType="num">
                                      <p:cBhvr>
                                        <p:cTn id="63" dur="1000" fill="hold"/>
                                        <p:tgtEl>
                                          <p:spTgt spid="18"/>
                                        </p:tgtEl>
                                        <p:attrNameLst>
                                          <p:attrName>ppt_x</p:attrName>
                                        </p:attrNameLst>
                                      </p:cBhvr>
                                      <p:tavLst>
                                        <p:tav tm="0">
                                          <p:val>
                                            <p:strVal val="#ppt_x"/>
                                          </p:val>
                                        </p:tav>
                                        <p:tav tm="100000">
                                          <p:val>
                                            <p:strVal val="#ppt_x"/>
                                          </p:val>
                                        </p:tav>
                                      </p:tavLst>
                                    </p:anim>
                                    <p:anim calcmode="lin" valueType="num">
                                      <p:cBhvr>
                                        <p:cTn id="64" dur="1000" fill="hold"/>
                                        <p:tgtEl>
                                          <p:spTgt spid="18"/>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1000"/>
                                        <p:tgtEl>
                                          <p:spTgt spid="19"/>
                                        </p:tgtEl>
                                      </p:cBhvr>
                                    </p:animEffect>
                                    <p:anim calcmode="lin" valueType="num">
                                      <p:cBhvr>
                                        <p:cTn id="68" dur="1000" fill="hold"/>
                                        <p:tgtEl>
                                          <p:spTgt spid="19"/>
                                        </p:tgtEl>
                                        <p:attrNameLst>
                                          <p:attrName>ppt_x</p:attrName>
                                        </p:attrNameLst>
                                      </p:cBhvr>
                                      <p:tavLst>
                                        <p:tav tm="0">
                                          <p:val>
                                            <p:strVal val="#ppt_x"/>
                                          </p:val>
                                        </p:tav>
                                        <p:tav tm="100000">
                                          <p:val>
                                            <p:strVal val="#ppt_x"/>
                                          </p:val>
                                        </p:tav>
                                      </p:tavLst>
                                    </p:anim>
                                    <p:anim calcmode="lin" valueType="num">
                                      <p:cBhvr>
                                        <p:cTn id="6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wipe(left)">
                                      <p:cBhvr>
                                        <p:cTn id="74" dur="500"/>
                                        <p:tgtEl>
                                          <p:spTgt spid="6"/>
                                        </p:tgtEl>
                                      </p:cBhvr>
                                    </p:animEffect>
                                  </p:childTnLst>
                                </p:cTn>
                              </p:par>
                              <p:par>
                                <p:cTn id="75" presetID="22" presetClass="entr" presetSubtype="8" fill="hold" nodeType="withEffect">
                                  <p:stCondLst>
                                    <p:cond delay="0"/>
                                  </p:stCondLst>
                                  <p:childTnLst>
                                    <p:set>
                                      <p:cBhvr>
                                        <p:cTn id="76" dur="1" fill="hold">
                                          <p:stCondLst>
                                            <p:cond delay="0"/>
                                          </p:stCondLst>
                                        </p:cTn>
                                        <p:tgtEl>
                                          <p:spTgt spid="5"/>
                                        </p:tgtEl>
                                        <p:attrNameLst>
                                          <p:attrName>style.visibility</p:attrName>
                                        </p:attrNameLst>
                                      </p:cBhvr>
                                      <p:to>
                                        <p:strVal val="visible"/>
                                      </p:to>
                                    </p:set>
                                    <p:animEffect transition="in" filter="wipe(left)">
                                      <p:cBhvr>
                                        <p:cTn id="77" dur="500"/>
                                        <p:tgtEl>
                                          <p:spTgt spid="5"/>
                                        </p:tgtEl>
                                      </p:cBhvr>
                                    </p:animEffect>
                                  </p:childTnLst>
                                </p:cTn>
                              </p:par>
                              <p:par>
                                <p:cTn id="78" presetID="22" presetClass="entr" presetSubtype="8" fill="hold" nodeType="withEffect">
                                  <p:stCondLst>
                                    <p:cond delay="0"/>
                                  </p:stCondLst>
                                  <p:childTnLst>
                                    <p:set>
                                      <p:cBhvr>
                                        <p:cTn id="79" dur="1" fill="hold">
                                          <p:stCondLst>
                                            <p:cond delay="0"/>
                                          </p:stCondLst>
                                        </p:cTn>
                                        <p:tgtEl>
                                          <p:spTgt spid="4"/>
                                        </p:tgtEl>
                                        <p:attrNameLst>
                                          <p:attrName>style.visibility</p:attrName>
                                        </p:attrNameLst>
                                      </p:cBhvr>
                                      <p:to>
                                        <p:strVal val="visible"/>
                                      </p:to>
                                    </p:set>
                                    <p:animEffect transition="in" filter="wipe(left)">
                                      <p:cBhvr>
                                        <p:cTn id="80" dur="500"/>
                                        <p:tgtEl>
                                          <p:spTgt spid="4"/>
                                        </p:tgtEl>
                                      </p:cBhvr>
                                    </p:animEffect>
                                  </p:childTnLst>
                                </p:cTn>
                              </p:par>
                              <p:par>
                                <p:cTn id="81" presetID="22" presetClass="entr" presetSubtype="8" fill="hold" nodeType="withEffect">
                                  <p:stCondLst>
                                    <p:cond delay="0"/>
                                  </p:stCondLst>
                                  <p:childTnLst>
                                    <p:set>
                                      <p:cBhvr>
                                        <p:cTn id="82" dur="1" fill="hold">
                                          <p:stCondLst>
                                            <p:cond delay="0"/>
                                          </p:stCondLst>
                                        </p:cTn>
                                        <p:tgtEl>
                                          <p:spTgt spid="3"/>
                                        </p:tgtEl>
                                        <p:attrNameLst>
                                          <p:attrName>style.visibility</p:attrName>
                                        </p:attrNameLst>
                                      </p:cBhvr>
                                      <p:to>
                                        <p:strVal val="visible"/>
                                      </p:to>
                                    </p:set>
                                    <p:animEffect transition="in" filter="wipe(left)">
                                      <p:cBhvr>
                                        <p:cTn id="83" dur="500"/>
                                        <p:tgtEl>
                                          <p:spTgt spid="3"/>
                                        </p:tgtEl>
                                      </p:cBhvr>
                                    </p:animEffect>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nodeType="clickEffect">
                                  <p:stCondLst>
                                    <p:cond delay="0"/>
                                  </p:stCondLst>
                                  <p:childTnLst>
                                    <p:set>
                                      <p:cBhvr>
                                        <p:cTn id="87" dur="1" fill="hold">
                                          <p:stCondLst>
                                            <p:cond delay="0"/>
                                          </p:stCondLst>
                                        </p:cTn>
                                        <p:tgtEl>
                                          <p:spTgt spid="27"/>
                                        </p:tgtEl>
                                        <p:attrNameLst>
                                          <p:attrName>style.visibility</p:attrName>
                                        </p:attrNameLst>
                                      </p:cBhvr>
                                      <p:to>
                                        <p:strVal val="visible"/>
                                      </p:to>
                                    </p:set>
                                    <p:anim calcmode="lin" valueType="num">
                                      <p:cBhvr additive="base">
                                        <p:cTn id="88" dur="500" fill="hold"/>
                                        <p:tgtEl>
                                          <p:spTgt spid="27"/>
                                        </p:tgtEl>
                                        <p:attrNameLst>
                                          <p:attrName>ppt_x</p:attrName>
                                        </p:attrNameLst>
                                      </p:cBhvr>
                                      <p:tavLst>
                                        <p:tav tm="0">
                                          <p:val>
                                            <p:strVal val="#ppt_x"/>
                                          </p:val>
                                        </p:tav>
                                        <p:tav tm="100000">
                                          <p:val>
                                            <p:strVal val="#ppt_x"/>
                                          </p:val>
                                        </p:tav>
                                      </p:tavLst>
                                    </p:anim>
                                    <p:anim calcmode="lin" valueType="num">
                                      <p:cBhvr additive="base">
                                        <p:cTn id="89" dur="500" fill="hold"/>
                                        <p:tgtEl>
                                          <p:spTgt spid="27"/>
                                        </p:tgtEl>
                                        <p:attrNameLst>
                                          <p:attrName>ppt_y</p:attrName>
                                        </p:attrNameLst>
                                      </p:cBhvr>
                                      <p:tavLst>
                                        <p:tav tm="0">
                                          <p:val>
                                            <p:strVal val="1+#ppt_h/2"/>
                                          </p:val>
                                        </p:tav>
                                        <p:tav tm="100000">
                                          <p:val>
                                            <p:strVal val="#ppt_y"/>
                                          </p:val>
                                        </p:tav>
                                      </p:tavLst>
                                    </p:anim>
                                  </p:childTnLst>
                                </p:cTn>
                              </p:par>
                              <p:par>
                                <p:cTn id="90" presetID="2" presetClass="entr" presetSubtype="4" fill="hold" nodeType="withEffect">
                                  <p:stCondLst>
                                    <p:cond delay="0"/>
                                  </p:stCondLst>
                                  <p:childTnLst>
                                    <p:set>
                                      <p:cBhvr>
                                        <p:cTn id="91" dur="1" fill="hold">
                                          <p:stCondLst>
                                            <p:cond delay="0"/>
                                          </p:stCondLst>
                                        </p:cTn>
                                        <p:tgtEl>
                                          <p:spTgt spid="24"/>
                                        </p:tgtEl>
                                        <p:attrNameLst>
                                          <p:attrName>style.visibility</p:attrName>
                                        </p:attrNameLst>
                                      </p:cBhvr>
                                      <p:to>
                                        <p:strVal val="visible"/>
                                      </p:to>
                                    </p:set>
                                    <p:anim calcmode="lin" valueType="num">
                                      <p:cBhvr additive="base">
                                        <p:cTn id="92" dur="500" fill="hold"/>
                                        <p:tgtEl>
                                          <p:spTgt spid="24"/>
                                        </p:tgtEl>
                                        <p:attrNameLst>
                                          <p:attrName>ppt_x</p:attrName>
                                        </p:attrNameLst>
                                      </p:cBhvr>
                                      <p:tavLst>
                                        <p:tav tm="0">
                                          <p:val>
                                            <p:strVal val="#ppt_x"/>
                                          </p:val>
                                        </p:tav>
                                        <p:tav tm="100000">
                                          <p:val>
                                            <p:strVal val="#ppt_x"/>
                                          </p:val>
                                        </p:tav>
                                      </p:tavLst>
                                    </p:anim>
                                    <p:anim calcmode="lin" valueType="num">
                                      <p:cBhvr additive="base">
                                        <p:cTn id="93" dur="500" fill="hold"/>
                                        <p:tgtEl>
                                          <p:spTgt spid="24"/>
                                        </p:tgtEl>
                                        <p:attrNameLst>
                                          <p:attrName>ppt_y</p:attrName>
                                        </p:attrNameLst>
                                      </p:cBhvr>
                                      <p:tavLst>
                                        <p:tav tm="0">
                                          <p:val>
                                            <p:strVal val="1+#ppt_h/2"/>
                                          </p:val>
                                        </p:tav>
                                        <p:tav tm="100000">
                                          <p:val>
                                            <p:strVal val="#ppt_y"/>
                                          </p:val>
                                        </p:tav>
                                      </p:tavLst>
                                    </p:anim>
                                  </p:childTnLst>
                                </p:cTn>
                              </p:par>
                              <p:par>
                                <p:cTn id="94" presetID="2" presetClass="entr" presetSubtype="4" fill="hold" nodeType="withEffect">
                                  <p:stCondLst>
                                    <p:cond delay="0"/>
                                  </p:stCondLst>
                                  <p:childTnLst>
                                    <p:set>
                                      <p:cBhvr>
                                        <p:cTn id="95" dur="1" fill="hold">
                                          <p:stCondLst>
                                            <p:cond delay="0"/>
                                          </p:stCondLst>
                                        </p:cTn>
                                        <p:tgtEl>
                                          <p:spTgt spid="25"/>
                                        </p:tgtEl>
                                        <p:attrNameLst>
                                          <p:attrName>style.visibility</p:attrName>
                                        </p:attrNameLst>
                                      </p:cBhvr>
                                      <p:to>
                                        <p:strVal val="visible"/>
                                      </p:to>
                                    </p:set>
                                    <p:anim calcmode="lin" valueType="num">
                                      <p:cBhvr additive="base">
                                        <p:cTn id="96" dur="500" fill="hold"/>
                                        <p:tgtEl>
                                          <p:spTgt spid="25"/>
                                        </p:tgtEl>
                                        <p:attrNameLst>
                                          <p:attrName>ppt_x</p:attrName>
                                        </p:attrNameLst>
                                      </p:cBhvr>
                                      <p:tavLst>
                                        <p:tav tm="0">
                                          <p:val>
                                            <p:strVal val="#ppt_x"/>
                                          </p:val>
                                        </p:tav>
                                        <p:tav tm="100000">
                                          <p:val>
                                            <p:strVal val="#ppt_x"/>
                                          </p:val>
                                        </p:tav>
                                      </p:tavLst>
                                    </p:anim>
                                    <p:anim calcmode="lin" valueType="num">
                                      <p:cBhvr additive="base">
                                        <p:cTn id="97" dur="500" fill="hold"/>
                                        <p:tgtEl>
                                          <p:spTgt spid="25"/>
                                        </p:tgtEl>
                                        <p:attrNameLst>
                                          <p:attrName>ppt_y</p:attrName>
                                        </p:attrNameLst>
                                      </p:cBhvr>
                                      <p:tavLst>
                                        <p:tav tm="0">
                                          <p:val>
                                            <p:strVal val="1+#ppt_h/2"/>
                                          </p:val>
                                        </p:tav>
                                        <p:tav tm="100000">
                                          <p:val>
                                            <p:strVal val="#ppt_y"/>
                                          </p:val>
                                        </p:tav>
                                      </p:tavLst>
                                    </p:anim>
                                  </p:childTnLst>
                                </p:cTn>
                              </p:par>
                              <p:par>
                                <p:cTn id="98" presetID="2" presetClass="entr" presetSubtype="4" fill="hold" nodeType="withEffect">
                                  <p:stCondLst>
                                    <p:cond delay="0"/>
                                  </p:stCondLst>
                                  <p:childTnLst>
                                    <p:set>
                                      <p:cBhvr>
                                        <p:cTn id="99" dur="1" fill="hold">
                                          <p:stCondLst>
                                            <p:cond delay="0"/>
                                          </p:stCondLst>
                                        </p:cTn>
                                        <p:tgtEl>
                                          <p:spTgt spid="26"/>
                                        </p:tgtEl>
                                        <p:attrNameLst>
                                          <p:attrName>style.visibility</p:attrName>
                                        </p:attrNameLst>
                                      </p:cBhvr>
                                      <p:to>
                                        <p:strVal val="visible"/>
                                      </p:to>
                                    </p:set>
                                    <p:anim calcmode="lin" valueType="num">
                                      <p:cBhvr additive="base">
                                        <p:cTn id="100" dur="500" fill="hold"/>
                                        <p:tgtEl>
                                          <p:spTgt spid="26"/>
                                        </p:tgtEl>
                                        <p:attrNameLst>
                                          <p:attrName>ppt_x</p:attrName>
                                        </p:attrNameLst>
                                      </p:cBhvr>
                                      <p:tavLst>
                                        <p:tav tm="0">
                                          <p:val>
                                            <p:strVal val="#ppt_x"/>
                                          </p:val>
                                        </p:tav>
                                        <p:tav tm="100000">
                                          <p:val>
                                            <p:strVal val="#ppt_x"/>
                                          </p:val>
                                        </p:tav>
                                      </p:tavLst>
                                    </p:anim>
                                    <p:anim calcmode="lin" valueType="num">
                                      <p:cBhvr additive="base">
                                        <p:cTn id="101" dur="500" fill="hold"/>
                                        <p:tgtEl>
                                          <p:spTgt spid="26"/>
                                        </p:tgtEl>
                                        <p:attrNameLst>
                                          <p:attrName>ppt_y</p:attrName>
                                        </p:attrNameLst>
                                      </p:cBhvr>
                                      <p:tavLst>
                                        <p:tav tm="0">
                                          <p:val>
                                            <p:strVal val="1+#ppt_h/2"/>
                                          </p:val>
                                        </p:tav>
                                        <p:tav tm="100000">
                                          <p:val>
                                            <p:strVal val="#ppt_y"/>
                                          </p:val>
                                        </p:tav>
                                      </p:tavLst>
                                    </p:anim>
                                  </p:childTnLst>
                                </p:cTn>
                              </p:par>
                              <p:par>
                                <p:cTn id="102" presetID="41" presetClass="entr" presetSubtype="0" fill="hold" grpId="0" nodeType="withEffect">
                                  <p:stCondLst>
                                    <p:cond delay="0"/>
                                  </p:stCondLst>
                                  <p:iterate type="lt">
                                    <p:tmPct val="10000"/>
                                  </p:iterate>
                                  <p:childTnLst>
                                    <p:set>
                                      <p:cBhvr>
                                        <p:cTn id="103" dur="1" fill="hold">
                                          <p:stCondLst>
                                            <p:cond delay="0"/>
                                          </p:stCondLst>
                                        </p:cTn>
                                        <p:tgtEl>
                                          <p:spTgt spid="20"/>
                                        </p:tgtEl>
                                        <p:attrNameLst>
                                          <p:attrName>style.visibility</p:attrName>
                                        </p:attrNameLst>
                                      </p:cBhvr>
                                      <p:to>
                                        <p:strVal val="visible"/>
                                      </p:to>
                                    </p:set>
                                    <p:anim calcmode="lin" valueType="num">
                                      <p:cBhvr>
                                        <p:cTn id="104"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105" dur="500" fill="hold"/>
                                        <p:tgtEl>
                                          <p:spTgt spid="20"/>
                                        </p:tgtEl>
                                        <p:attrNameLst>
                                          <p:attrName>ppt_y</p:attrName>
                                        </p:attrNameLst>
                                      </p:cBhvr>
                                      <p:tavLst>
                                        <p:tav tm="0">
                                          <p:val>
                                            <p:strVal val="#ppt_y"/>
                                          </p:val>
                                        </p:tav>
                                        <p:tav tm="100000">
                                          <p:val>
                                            <p:strVal val="#ppt_y"/>
                                          </p:val>
                                        </p:tav>
                                      </p:tavLst>
                                    </p:anim>
                                    <p:anim calcmode="lin" valueType="num">
                                      <p:cBhvr>
                                        <p:cTn id="106"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107"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108" dur="500" tmFilter="0,0; .5, 1; 1, 1"/>
                                        <p:tgtEl>
                                          <p:spTgt spid="20"/>
                                        </p:tgtEl>
                                      </p:cBhvr>
                                    </p:animEffect>
                                  </p:childTnLst>
                                </p:cTn>
                              </p:par>
                              <p:par>
                                <p:cTn id="109" presetID="41" presetClass="entr" presetSubtype="0" fill="hold" grpId="0" nodeType="withEffect">
                                  <p:stCondLst>
                                    <p:cond delay="0"/>
                                  </p:stCondLst>
                                  <p:iterate type="lt">
                                    <p:tmPct val="10000"/>
                                  </p:iterate>
                                  <p:childTnLst>
                                    <p:set>
                                      <p:cBhvr>
                                        <p:cTn id="110" dur="1" fill="hold">
                                          <p:stCondLst>
                                            <p:cond delay="0"/>
                                          </p:stCondLst>
                                        </p:cTn>
                                        <p:tgtEl>
                                          <p:spTgt spid="23"/>
                                        </p:tgtEl>
                                        <p:attrNameLst>
                                          <p:attrName>style.visibility</p:attrName>
                                        </p:attrNameLst>
                                      </p:cBhvr>
                                      <p:to>
                                        <p:strVal val="visible"/>
                                      </p:to>
                                    </p:set>
                                    <p:anim calcmode="lin" valueType="num">
                                      <p:cBhvr>
                                        <p:cTn id="111"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112" dur="500" fill="hold"/>
                                        <p:tgtEl>
                                          <p:spTgt spid="23"/>
                                        </p:tgtEl>
                                        <p:attrNameLst>
                                          <p:attrName>ppt_y</p:attrName>
                                        </p:attrNameLst>
                                      </p:cBhvr>
                                      <p:tavLst>
                                        <p:tav tm="0">
                                          <p:val>
                                            <p:strVal val="#ppt_y"/>
                                          </p:val>
                                        </p:tav>
                                        <p:tav tm="100000">
                                          <p:val>
                                            <p:strVal val="#ppt_y"/>
                                          </p:val>
                                        </p:tav>
                                      </p:tavLst>
                                    </p:anim>
                                    <p:anim calcmode="lin" valueType="num">
                                      <p:cBhvr>
                                        <p:cTn id="113"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114" dur="5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115" dur="500" tmFilter="0,0; .5, 1; 1, 1"/>
                                        <p:tgtEl>
                                          <p:spTgt spid="23"/>
                                        </p:tgtEl>
                                      </p:cBhvr>
                                    </p:animEffect>
                                  </p:childTnLst>
                                </p:cTn>
                              </p:par>
                              <p:par>
                                <p:cTn id="116" presetID="41" presetClass="entr" presetSubtype="0" fill="hold" grpId="0" nodeType="withEffect">
                                  <p:stCondLst>
                                    <p:cond delay="0"/>
                                  </p:stCondLst>
                                  <p:iterate type="lt">
                                    <p:tmPct val="10000"/>
                                  </p:iterate>
                                  <p:childTnLst>
                                    <p:set>
                                      <p:cBhvr>
                                        <p:cTn id="117" dur="1" fill="hold">
                                          <p:stCondLst>
                                            <p:cond delay="0"/>
                                          </p:stCondLst>
                                        </p:cTn>
                                        <p:tgtEl>
                                          <p:spTgt spid="22"/>
                                        </p:tgtEl>
                                        <p:attrNameLst>
                                          <p:attrName>style.visibility</p:attrName>
                                        </p:attrNameLst>
                                      </p:cBhvr>
                                      <p:to>
                                        <p:strVal val="visible"/>
                                      </p:to>
                                    </p:set>
                                    <p:anim calcmode="lin" valueType="num">
                                      <p:cBhvr>
                                        <p:cTn id="118" dur="500" fill="hold"/>
                                        <p:tgtEl>
                                          <p:spTgt spid="22"/>
                                        </p:tgtEl>
                                        <p:attrNameLst>
                                          <p:attrName>ppt_x</p:attrName>
                                        </p:attrNameLst>
                                      </p:cBhvr>
                                      <p:tavLst>
                                        <p:tav tm="0">
                                          <p:val>
                                            <p:strVal val="#ppt_x"/>
                                          </p:val>
                                        </p:tav>
                                        <p:tav tm="50000">
                                          <p:val>
                                            <p:strVal val="#ppt_x+.1"/>
                                          </p:val>
                                        </p:tav>
                                        <p:tav tm="100000">
                                          <p:val>
                                            <p:strVal val="#ppt_x"/>
                                          </p:val>
                                        </p:tav>
                                      </p:tavLst>
                                    </p:anim>
                                    <p:anim calcmode="lin" valueType="num">
                                      <p:cBhvr>
                                        <p:cTn id="119" dur="500" fill="hold"/>
                                        <p:tgtEl>
                                          <p:spTgt spid="22"/>
                                        </p:tgtEl>
                                        <p:attrNameLst>
                                          <p:attrName>ppt_y</p:attrName>
                                        </p:attrNameLst>
                                      </p:cBhvr>
                                      <p:tavLst>
                                        <p:tav tm="0">
                                          <p:val>
                                            <p:strVal val="#ppt_y"/>
                                          </p:val>
                                        </p:tav>
                                        <p:tav tm="100000">
                                          <p:val>
                                            <p:strVal val="#ppt_y"/>
                                          </p:val>
                                        </p:tav>
                                      </p:tavLst>
                                    </p:anim>
                                    <p:anim calcmode="lin" valueType="num">
                                      <p:cBhvr>
                                        <p:cTn id="120" dur="500" fill="hold"/>
                                        <p:tgtEl>
                                          <p:spTgt spid="22"/>
                                        </p:tgtEl>
                                        <p:attrNameLst>
                                          <p:attrName>ppt_h</p:attrName>
                                        </p:attrNameLst>
                                      </p:cBhvr>
                                      <p:tavLst>
                                        <p:tav tm="0">
                                          <p:val>
                                            <p:strVal val="#ppt_h/10"/>
                                          </p:val>
                                        </p:tav>
                                        <p:tav tm="50000">
                                          <p:val>
                                            <p:strVal val="#ppt_h+.01"/>
                                          </p:val>
                                        </p:tav>
                                        <p:tav tm="100000">
                                          <p:val>
                                            <p:strVal val="#ppt_h"/>
                                          </p:val>
                                        </p:tav>
                                      </p:tavLst>
                                    </p:anim>
                                    <p:anim calcmode="lin" valueType="num">
                                      <p:cBhvr>
                                        <p:cTn id="121" dur="500" fill="hold"/>
                                        <p:tgtEl>
                                          <p:spTgt spid="22"/>
                                        </p:tgtEl>
                                        <p:attrNameLst>
                                          <p:attrName>ppt_w</p:attrName>
                                        </p:attrNameLst>
                                      </p:cBhvr>
                                      <p:tavLst>
                                        <p:tav tm="0">
                                          <p:val>
                                            <p:strVal val="#ppt_w/10"/>
                                          </p:val>
                                        </p:tav>
                                        <p:tav tm="50000">
                                          <p:val>
                                            <p:strVal val="#ppt_w+.01"/>
                                          </p:val>
                                        </p:tav>
                                        <p:tav tm="100000">
                                          <p:val>
                                            <p:strVal val="#ppt_w"/>
                                          </p:val>
                                        </p:tav>
                                      </p:tavLst>
                                    </p:anim>
                                    <p:animEffect transition="in" filter="fade">
                                      <p:cBhvr>
                                        <p:cTn id="122" dur="500" tmFilter="0,0; .5, 1; 1, 1"/>
                                        <p:tgtEl>
                                          <p:spTgt spid="22"/>
                                        </p:tgtEl>
                                      </p:cBhvr>
                                    </p:animEffect>
                                  </p:childTnLst>
                                </p:cTn>
                              </p:par>
                              <p:par>
                                <p:cTn id="123" presetID="41" presetClass="entr" presetSubtype="0" fill="hold" grpId="0" nodeType="withEffect">
                                  <p:stCondLst>
                                    <p:cond delay="0"/>
                                  </p:stCondLst>
                                  <p:iterate type="lt">
                                    <p:tmPct val="10000"/>
                                  </p:iterate>
                                  <p:childTnLst>
                                    <p:set>
                                      <p:cBhvr>
                                        <p:cTn id="124" dur="1" fill="hold">
                                          <p:stCondLst>
                                            <p:cond delay="0"/>
                                          </p:stCondLst>
                                        </p:cTn>
                                        <p:tgtEl>
                                          <p:spTgt spid="21"/>
                                        </p:tgtEl>
                                        <p:attrNameLst>
                                          <p:attrName>style.visibility</p:attrName>
                                        </p:attrNameLst>
                                      </p:cBhvr>
                                      <p:to>
                                        <p:strVal val="visible"/>
                                      </p:to>
                                    </p:set>
                                    <p:anim calcmode="lin" valueType="num">
                                      <p:cBhvr>
                                        <p:cTn id="125" dur="5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126" dur="500" fill="hold"/>
                                        <p:tgtEl>
                                          <p:spTgt spid="21"/>
                                        </p:tgtEl>
                                        <p:attrNameLst>
                                          <p:attrName>ppt_y</p:attrName>
                                        </p:attrNameLst>
                                      </p:cBhvr>
                                      <p:tavLst>
                                        <p:tav tm="0">
                                          <p:val>
                                            <p:strVal val="#ppt_y"/>
                                          </p:val>
                                        </p:tav>
                                        <p:tav tm="100000">
                                          <p:val>
                                            <p:strVal val="#ppt_y"/>
                                          </p:val>
                                        </p:tav>
                                      </p:tavLst>
                                    </p:anim>
                                    <p:anim calcmode="lin" valueType="num">
                                      <p:cBhvr>
                                        <p:cTn id="127" dur="5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128" dur="5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129" dur="500" tmFilter="0,0; .5, 1; 1, 1"/>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p:bldP spid="17" grpId="0"/>
      <p:bldP spid="18" grpId="0"/>
      <p:bldP spid="19" grpId="0"/>
      <p:bldP spid="20" grpId="0"/>
      <p:bldP spid="21" grpId="0"/>
      <p:bldP spid="22" grpId="0"/>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687414" y="843559"/>
            <a:ext cx="7795910" cy="3672407"/>
            <a:chOff x="687414" y="843559"/>
            <a:chExt cx="7795910" cy="3672407"/>
          </a:xfrm>
        </p:grpSpPr>
        <p:sp>
          <p:nvSpPr>
            <p:cNvPr id="6" name="矩形 5"/>
            <p:cNvSpPr/>
            <p:nvPr/>
          </p:nvSpPr>
          <p:spPr>
            <a:xfrm>
              <a:off x="687414" y="843559"/>
              <a:ext cx="7795910" cy="3672407"/>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3"/>
            <p:cNvSpPr>
              <a:spLocks noChangeArrowheads="1"/>
            </p:cNvSpPr>
            <p:nvPr/>
          </p:nvSpPr>
          <p:spPr bwMode="auto">
            <a:xfrm>
              <a:off x="687414" y="843559"/>
              <a:ext cx="7795910" cy="1656183"/>
            </a:xfrm>
            <a:prstGeom prst="rect">
              <a:avLst/>
            </a:prstGeom>
            <a:blipFill dpi="0" rotWithShape="1">
              <a:blip r:embed="rId3"/>
              <a:srcRect/>
              <a:stretch>
                <a:fillRect/>
              </a:stretch>
            </a:blipFill>
            <a:ln w="9525">
              <a:noFill/>
              <a:bevel/>
            </a:ln>
          </p:spPr>
          <p:txBody>
            <a:bodyPr lIns="68543" tIns="34272" rIns="68543" bIns="34272"/>
            <a:lstStyle>
              <a:lvl1pPr eaLnBrk="0" hangingPunct="0">
                <a:spcBef>
                  <a:spcPct val="20000"/>
                </a:spcBef>
                <a:buChar char="•"/>
                <a:defRPr sz="2000">
                  <a:solidFill>
                    <a:schemeClr val="accent1"/>
                  </a:solidFill>
                  <a:latin typeface="Arial" panose="020B0604020202020204" pitchFamily="34" charset="0"/>
                  <a:ea typeface="微软雅黑" panose="020B050302020402020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300">
                <a:solidFill>
                  <a:schemeClr val="tx1"/>
                </a:solidFill>
                <a:ea typeface="宋体" panose="02010600030101010101" pitchFamily="2" charset="-122"/>
              </a:endParaRPr>
            </a:p>
          </p:txBody>
        </p:sp>
      </p:grpSp>
      <p:grpSp>
        <p:nvGrpSpPr>
          <p:cNvPr id="8" name="组合 7"/>
          <p:cNvGrpSpPr/>
          <p:nvPr/>
        </p:nvGrpSpPr>
        <p:grpSpPr>
          <a:xfrm>
            <a:off x="1187624" y="555526"/>
            <a:ext cx="1774084" cy="661947"/>
            <a:chOff x="1187624" y="555526"/>
            <a:chExt cx="1774084" cy="661947"/>
          </a:xfrm>
        </p:grpSpPr>
        <p:sp>
          <p:nvSpPr>
            <p:cNvPr id="4" name="平行四边形 3"/>
            <p:cNvSpPr/>
            <p:nvPr/>
          </p:nvSpPr>
          <p:spPr>
            <a:xfrm>
              <a:off x="1233516" y="641409"/>
              <a:ext cx="1728192" cy="576064"/>
            </a:xfrm>
            <a:prstGeom prst="parallelogram">
              <a:avLst/>
            </a:prstGeom>
            <a:solidFill>
              <a:srgbClr val="0070C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平行四边形 1"/>
            <p:cNvSpPr/>
            <p:nvPr/>
          </p:nvSpPr>
          <p:spPr>
            <a:xfrm>
              <a:off x="1187624" y="555526"/>
              <a:ext cx="1728192" cy="576064"/>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1403648" y="581948"/>
              <a:ext cx="1296144" cy="523220"/>
            </a:xfrm>
            <a:prstGeom prst="rect">
              <a:avLst/>
            </a:prstGeom>
            <a:noFill/>
          </p:spPr>
          <p:txBody>
            <a:bodyPr wrap="square" rtlCol="0">
              <a:spAutoFit/>
            </a:bodyPr>
            <a:lstStyle/>
            <a:p>
              <a:pPr algn="ctr"/>
              <a:r>
                <a:rPr lang="zh-CN" altLang="en-US" sz="2800" b="1" dirty="0" smtClean="0">
                  <a:solidFill>
                    <a:schemeClr val="bg1"/>
                  </a:solidFill>
                  <a:latin typeface="微软雅黑" panose="020B0503020204020204" charset="-122"/>
                  <a:ea typeface="微软雅黑" panose="020B0503020204020204" charset="-122"/>
                </a:rPr>
                <a:t>前 言</a:t>
              </a:r>
              <a:endParaRPr lang="zh-CN" altLang="en-US" sz="2800" b="1" dirty="0">
                <a:solidFill>
                  <a:schemeClr val="bg1"/>
                </a:solidFill>
                <a:latin typeface="微软雅黑" panose="020B0503020204020204" charset="-122"/>
                <a:ea typeface="微软雅黑" panose="020B0503020204020204" charset="-122"/>
              </a:endParaRPr>
            </a:p>
          </p:txBody>
        </p:sp>
      </p:grpSp>
      <p:sp>
        <p:nvSpPr>
          <p:cNvPr id="7" name="TextBox 6"/>
          <p:cNvSpPr txBox="1"/>
          <p:nvPr/>
        </p:nvSpPr>
        <p:spPr>
          <a:xfrm>
            <a:off x="840953" y="2787774"/>
            <a:ext cx="7488832" cy="1477328"/>
          </a:xfrm>
          <a:prstGeom prst="rect">
            <a:avLst/>
          </a:prstGeom>
          <a:noFill/>
        </p:spPr>
        <p:txBody>
          <a:bodyPr wrap="square" rtlCol="0">
            <a:spAutoFit/>
          </a:bodyPr>
          <a:lstStyle/>
          <a:p>
            <a:r>
              <a:rPr lang="zh-CN" altLang="en-US" dirty="0" smtClean="0">
                <a:solidFill>
                  <a:schemeClr val="bg1"/>
                </a:solidFill>
                <a:latin typeface="微软雅黑" panose="020B0503020204020204" charset="-122"/>
                <a:ea typeface="微软雅黑" panose="020B0503020204020204" charset="-122"/>
              </a:rPr>
              <a:t>         回顾</a:t>
            </a:r>
            <a:r>
              <a:rPr lang="zh-CN" altLang="en-US" dirty="0">
                <a:solidFill>
                  <a:schemeClr val="bg1"/>
                </a:solidFill>
                <a:latin typeface="微软雅黑" panose="020B0503020204020204" charset="-122"/>
                <a:ea typeface="微软雅黑" panose="020B0503020204020204" charset="-122"/>
              </a:rPr>
              <a:t>这一年的工作，在取得成绩的同时，我们也找到了工作中的不足和问题，主要反映于</a:t>
            </a:r>
            <a:r>
              <a:rPr lang="en-US" altLang="zh-CN" dirty="0">
                <a:solidFill>
                  <a:schemeClr val="bg1"/>
                </a:solidFill>
                <a:latin typeface="微软雅黑" panose="020B0503020204020204" charset="-122"/>
                <a:ea typeface="微软雅黑" panose="020B0503020204020204" charset="-122"/>
              </a:rPr>
              <a:t>xx</a:t>
            </a:r>
            <a:r>
              <a:rPr lang="zh-CN" altLang="en-US" dirty="0">
                <a:solidFill>
                  <a:schemeClr val="bg1"/>
                </a:solidFill>
                <a:latin typeface="微软雅黑" panose="020B0503020204020204" charset="-122"/>
                <a:ea typeface="微软雅黑" panose="020B0503020204020204" charset="-122"/>
              </a:rPr>
              <a:t>及</a:t>
            </a:r>
            <a:r>
              <a:rPr lang="en-US" altLang="zh-CN" dirty="0">
                <a:solidFill>
                  <a:schemeClr val="bg1"/>
                </a:solidFill>
                <a:latin typeface="微软雅黑" panose="020B0503020204020204" charset="-122"/>
                <a:ea typeface="微软雅黑" panose="020B0503020204020204" charset="-122"/>
              </a:rPr>
              <a:t>xxx</a:t>
            </a:r>
            <a:r>
              <a:rPr lang="zh-CN" altLang="en-US" dirty="0">
                <a:solidFill>
                  <a:schemeClr val="bg1"/>
                </a:solidFill>
                <a:latin typeface="微软雅黑" panose="020B0503020204020204" charset="-122"/>
                <a:ea typeface="微软雅黑" panose="020B0503020204020204" charset="-122"/>
              </a:rPr>
              <a:t>的风格、定型还有待进一步探索，尤其是网上的公司产品库充分体现我们</a:t>
            </a:r>
            <a:r>
              <a:rPr lang="en-US" altLang="zh-CN" dirty="0" err="1">
                <a:solidFill>
                  <a:schemeClr val="bg1"/>
                </a:solidFill>
                <a:latin typeface="微软雅黑" panose="020B0503020204020204" charset="-122"/>
                <a:ea typeface="微软雅黑" panose="020B0503020204020204" charset="-122"/>
              </a:rPr>
              <a:t>xxxxx</a:t>
            </a:r>
            <a:r>
              <a:rPr lang="zh-CN" altLang="en-US" dirty="0">
                <a:solidFill>
                  <a:schemeClr val="bg1"/>
                </a:solidFill>
                <a:latin typeface="微软雅黑" panose="020B0503020204020204" charset="-122"/>
                <a:ea typeface="微软雅黑" panose="020B0503020204020204" charset="-122"/>
              </a:rPr>
              <a:t>和我们这个平台能为客户提供良好的商机和快捷方便的信息、导航的功能发挥。展望新的一年，我们将继续努力，力争各项工作更上一个新台阶。</a:t>
            </a:r>
          </a:p>
        </p:txBody>
      </p:sp>
    </p:spTree>
  </p:cSld>
  <p:clrMapOvr>
    <a:masterClrMapping/>
  </p:clrMapOvr>
  <p:transition spd="slow" advTm="1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par>
                          <p:cTn id="8" fill="hold">
                            <p:stCondLst>
                              <p:cond delay="2000"/>
                            </p:stCondLst>
                            <p:childTnLst>
                              <p:par>
                                <p:cTn id="9" presetID="42"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par>
                          <p:cTn id="14" fill="hold">
                            <p:stCondLst>
                              <p:cond delay="3000"/>
                            </p:stCondLst>
                            <p:childTnLst>
                              <p:par>
                                <p:cTn id="15" presetID="22" presetClass="entr" presetSubtype="1"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1332483" y="770087"/>
            <a:ext cx="2753589" cy="2754306"/>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p>
        </p:txBody>
      </p:sp>
      <p:sp>
        <p:nvSpPr>
          <p:cNvPr id="6" name="TextBox 11"/>
          <p:cNvSpPr txBox="1"/>
          <p:nvPr/>
        </p:nvSpPr>
        <p:spPr>
          <a:xfrm>
            <a:off x="4738058" y="1491630"/>
            <a:ext cx="770046" cy="684785"/>
          </a:xfrm>
          <a:prstGeom prst="rect">
            <a:avLst/>
          </a:prstGeom>
          <a:noFill/>
        </p:spPr>
        <p:txBody>
          <a:bodyPr wrap="none" lIns="68562" tIns="34281" rIns="68562" bIns="34281" rtlCol="0">
            <a:spAutoFit/>
          </a:bodyPr>
          <a:lstStyle/>
          <a:p>
            <a:pPr algn="r"/>
            <a:r>
              <a:rPr lang="en-US" altLang="zh-CN" sz="4000" b="1" dirty="0" smtClean="0">
                <a:solidFill>
                  <a:schemeClr val="bg1"/>
                </a:solidFill>
                <a:latin typeface="微软雅黑" panose="020B0503020204020204" charset="-122"/>
                <a:ea typeface="微软雅黑" panose="020B0503020204020204" charset="-122"/>
              </a:rPr>
              <a:t>03</a:t>
            </a:r>
            <a:endParaRPr lang="zh-CN" altLang="en-US" sz="4000" b="1" dirty="0">
              <a:solidFill>
                <a:schemeClr val="bg1"/>
              </a:solidFill>
              <a:latin typeface="微软雅黑" panose="020B0503020204020204" charset="-122"/>
              <a:ea typeface="微软雅黑" panose="020B0503020204020204" charset="-122"/>
            </a:endParaRPr>
          </a:p>
        </p:txBody>
      </p:sp>
      <p:sp>
        <p:nvSpPr>
          <p:cNvPr id="7" name="文本占位符 3"/>
          <p:cNvSpPr txBox="1"/>
          <p:nvPr/>
        </p:nvSpPr>
        <p:spPr>
          <a:xfrm>
            <a:off x="4725699" y="2193709"/>
            <a:ext cx="3139809" cy="594065"/>
          </a:xfrm>
          <a:prstGeom prst="rect">
            <a:avLst/>
          </a:prstGeom>
        </p:spPr>
        <p:txBody>
          <a:bodyPr vert="horz" lIns="68562" tIns="34281" rIns="68562" bIns="34281" rtlCol="0" anchor="ctr">
            <a:noAutofit/>
          </a:bodyPr>
          <a:lstStyle>
            <a:lvl1pPr marL="0" indent="0" algn="l" defTabSz="914400" rtl="0" eaLnBrk="1" latinLnBrk="0" hangingPunct="1">
              <a:spcBef>
                <a:spcPct val="20000"/>
              </a:spcBef>
              <a:buFont typeface="Arial" panose="020B0604020202020204" pitchFamily="34" charset="0"/>
              <a:buNone/>
              <a:defRPr sz="2800" b="1" kern="1200">
                <a:solidFill>
                  <a:srgbClr val="56762C"/>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r>
              <a:rPr lang="zh-CN" altLang="en-US" sz="3600" dirty="0">
                <a:solidFill>
                  <a:schemeClr val="bg1"/>
                </a:solidFill>
                <a:ea typeface="微软雅黑" panose="020B0503020204020204" charset="-122"/>
              </a:rPr>
              <a:t>项目成果展示</a:t>
            </a:r>
          </a:p>
        </p:txBody>
      </p:sp>
      <p:sp>
        <p:nvSpPr>
          <p:cNvPr id="8" name="矩形 7"/>
          <p:cNvSpPr/>
          <p:nvPr/>
        </p:nvSpPr>
        <p:spPr>
          <a:xfrm>
            <a:off x="4733976" y="2131040"/>
            <a:ext cx="3401492" cy="16200"/>
          </a:xfrm>
          <a:prstGeom prst="rect">
            <a:avLst/>
          </a:prstGeom>
          <a:solidFill>
            <a:schemeClr val="bg1"/>
          </a:solidFill>
          <a:ln>
            <a:noFill/>
          </a:ln>
          <a:effectLst/>
        </p:spPr>
        <p:style>
          <a:lnRef idx="1">
            <a:schemeClr val="accent6"/>
          </a:lnRef>
          <a:fillRef idx="3">
            <a:schemeClr val="accent6"/>
          </a:fillRef>
          <a:effectRef idx="2">
            <a:schemeClr val="accent6"/>
          </a:effectRef>
          <a:fontRef idx="minor">
            <a:schemeClr val="lt1"/>
          </a:fontRef>
        </p:style>
        <p:txBody>
          <a:bodyPr lIns="68562" tIns="34281" rIns="68562" bIns="34281" rtlCol="0" anchor="ctr"/>
          <a:lstStyle/>
          <a:p>
            <a:pPr algn="ctr"/>
            <a:endParaRPr lang="en-US"/>
          </a:p>
        </p:txBody>
      </p:sp>
    </p:spTree>
  </p:cSld>
  <p:clrMapOvr>
    <a:masterClrMapping/>
  </p:clrMapOvr>
  <p:transition spd="slow" advTm="1000">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par>
                              <p:cTn id="8" fill="hold">
                                <p:stCondLst>
                                  <p:cond delay="2000"/>
                                </p:stCondLst>
                                <p:childTnLst>
                                  <p:par>
                                    <p:cTn id="9" presetID="15" presetClass="entr" presetSubtype="0" fill="hold" grpId="0" nodeType="afterEffect">
                                      <p:stCondLst>
                                        <p:cond delay="0"/>
                                      </p:stCondLst>
                                      <p:iterate type="lt">
                                        <p:tmPct val="10000"/>
                                      </p:iterate>
                                      <p:childTnLst>
                                        <p:set>
                                          <p:cBhvr>
                                            <p:cTn id="10" dur="1" fill="hold">
                                              <p:stCondLst>
                                                <p:cond delay="0"/>
                                              </p:stCondLst>
                                            </p:cTn>
                                            <p:tgtEl>
                                              <p:spTgt spid="6"/>
                                            </p:tgtEl>
                                            <p:attrNameLst>
                                              <p:attrName>style.visibility</p:attrName>
                                            </p:attrNameLst>
                                          </p:cBhvr>
                                          <p:to>
                                            <p:strVal val="visible"/>
                                          </p:to>
                                        </p:set>
                                        <p:anim calcmode="lin" valueType="num">
                                          <p:cBhvr>
                                            <p:cTn id="11" dur="1000" fill="hold"/>
                                            <p:tgtEl>
                                              <p:spTgt spid="6"/>
                                            </p:tgtEl>
                                            <p:attrNameLst>
                                              <p:attrName>ppt_w</p:attrName>
                                            </p:attrNameLst>
                                          </p:cBhvr>
                                          <p:tavLst>
                                            <p:tav tm="0">
                                              <p:val>
                                                <p:fltVal val="0"/>
                                              </p:val>
                                            </p:tav>
                                            <p:tav tm="100000">
                                              <p:val>
                                                <p:strVal val="#ppt_w"/>
                                              </p:val>
                                            </p:tav>
                                          </p:tavLst>
                                        </p:anim>
                                        <p:anim calcmode="lin" valueType="num">
                                          <p:cBhvr>
                                            <p:cTn id="12" dur="1000" fill="hold"/>
                                            <p:tgtEl>
                                              <p:spTgt spid="6"/>
                                            </p:tgtEl>
                                            <p:attrNameLst>
                                              <p:attrName>ppt_h</p:attrName>
                                            </p:attrNameLst>
                                          </p:cBhvr>
                                          <p:tavLst>
                                            <p:tav tm="0">
                                              <p:val>
                                                <p:fltVal val="0"/>
                                              </p:val>
                                            </p:tav>
                                            <p:tav tm="100000">
                                              <p:val>
                                                <p:strVal val="#ppt_h"/>
                                              </p:val>
                                            </p:tav>
                                          </p:tavLst>
                                        </p:anim>
                                        <p:anim calcmode="lin" valueType="num">
                                          <p:cBhvr>
                                            <p:cTn id="13" dur="1000" fill="hold"/>
                                            <p:tgtEl>
                                              <p:spTgt spid="6"/>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6"/>
                                            </p:tgtEl>
                                            <p:attrNameLst>
                                              <p:attrName>ppt_y</p:attrName>
                                            </p:attrNameLst>
                                          </p:cBhvr>
                                          <p:tavLst>
                                            <p:tav tm="0" fmla="#ppt_y+(sin(-2*pi*(1-$))*-#ppt_x+cos(-2*pi*(1-$))*(1-#ppt_y))*(1-$)">
                                              <p:val>
                                                <p:fltVal val="0"/>
                                              </p:val>
                                            </p:tav>
                                            <p:tav tm="100000">
                                              <p:val>
                                                <p:fltVal val="1"/>
                                              </p:val>
                                            </p:tav>
                                          </p:tavLst>
                                        </p:anim>
                                      </p:childTnLst>
                                    </p:cTn>
                                  </p:par>
                                </p:childTnLst>
                              </p:cTn>
                            </p:par>
                            <p:par>
                              <p:cTn id="15" fill="hold">
                                <p:stCondLst>
                                  <p:cond delay="1100"/>
                                </p:stCondLst>
                                <p:childTnLst>
                                  <p:par>
                                    <p:cTn id="16" presetID="2" presetClass="entr" presetSubtype="2" fill="hold" grpId="0" nodeType="afterEffect" p14:presetBounceEnd="57000">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14:bounceEnd="57000">
                                          <p:cBhvr additive="base">
                                            <p:cTn id="18" dur="400" fill="hold"/>
                                            <p:tgtEl>
                                              <p:spTgt spid="8"/>
                                            </p:tgtEl>
                                            <p:attrNameLst>
                                              <p:attrName>ppt_x</p:attrName>
                                            </p:attrNameLst>
                                          </p:cBhvr>
                                          <p:tavLst>
                                            <p:tav tm="0">
                                              <p:val>
                                                <p:strVal val="1+#ppt_w/2"/>
                                              </p:val>
                                            </p:tav>
                                            <p:tav tm="100000">
                                              <p:val>
                                                <p:strVal val="#ppt_x"/>
                                              </p:val>
                                            </p:tav>
                                          </p:tavLst>
                                        </p:anim>
                                        <p:anim calcmode="lin" valueType="num" p14:bounceEnd="57000">
                                          <p:cBhvr additive="base">
                                            <p:cTn id="19" dur="400" fill="hold"/>
                                            <p:tgtEl>
                                              <p:spTgt spid="8"/>
                                            </p:tgtEl>
                                            <p:attrNameLst>
                                              <p:attrName>ppt_y</p:attrName>
                                            </p:attrNameLst>
                                          </p:cBhvr>
                                          <p:tavLst>
                                            <p:tav tm="0">
                                              <p:val>
                                                <p:strVal val="#ppt_y"/>
                                              </p:val>
                                            </p:tav>
                                            <p:tav tm="100000">
                                              <p:val>
                                                <p:strVal val="#ppt_y"/>
                                              </p:val>
                                            </p:tav>
                                          </p:tavLst>
                                        </p:anim>
                                      </p:childTnLst>
                                    </p:cTn>
                                  </p:par>
                                </p:childTnLst>
                              </p:cTn>
                            </p:par>
                            <p:par>
                              <p:cTn id="20" fill="hold">
                                <p:stCondLst>
                                  <p:cond delay="1600"/>
                                </p:stCondLst>
                                <p:childTnLst>
                                  <p:par>
                                    <p:cTn id="21" presetID="22" presetClass="entr" presetSubtype="8"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par>
                              <p:cTn id="8" fill="hold">
                                <p:stCondLst>
                                  <p:cond delay="2000"/>
                                </p:stCondLst>
                                <p:childTnLst>
                                  <p:par>
                                    <p:cTn id="9" presetID="15" presetClass="entr" presetSubtype="0" fill="hold" grpId="0" nodeType="afterEffect">
                                      <p:stCondLst>
                                        <p:cond delay="0"/>
                                      </p:stCondLst>
                                      <p:iterate type="lt">
                                        <p:tmPct val="10000"/>
                                      </p:iterate>
                                      <p:childTnLst>
                                        <p:set>
                                          <p:cBhvr>
                                            <p:cTn id="10" dur="1" fill="hold">
                                              <p:stCondLst>
                                                <p:cond delay="0"/>
                                              </p:stCondLst>
                                            </p:cTn>
                                            <p:tgtEl>
                                              <p:spTgt spid="6"/>
                                            </p:tgtEl>
                                            <p:attrNameLst>
                                              <p:attrName>style.visibility</p:attrName>
                                            </p:attrNameLst>
                                          </p:cBhvr>
                                          <p:to>
                                            <p:strVal val="visible"/>
                                          </p:to>
                                        </p:set>
                                        <p:anim calcmode="lin" valueType="num">
                                          <p:cBhvr>
                                            <p:cTn id="11" dur="1000" fill="hold"/>
                                            <p:tgtEl>
                                              <p:spTgt spid="6"/>
                                            </p:tgtEl>
                                            <p:attrNameLst>
                                              <p:attrName>ppt_w</p:attrName>
                                            </p:attrNameLst>
                                          </p:cBhvr>
                                          <p:tavLst>
                                            <p:tav tm="0">
                                              <p:val>
                                                <p:fltVal val="0"/>
                                              </p:val>
                                            </p:tav>
                                            <p:tav tm="100000">
                                              <p:val>
                                                <p:strVal val="#ppt_w"/>
                                              </p:val>
                                            </p:tav>
                                          </p:tavLst>
                                        </p:anim>
                                        <p:anim calcmode="lin" valueType="num">
                                          <p:cBhvr>
                                            <p:cTn id="12" dur="1000" fill="hold"/>
                                            <p:tgtEl>
                                              <p:spTgt spid="6"/>
                                            </p:tgtEl>
                                            <p:attrNameLst>
                                              <p:attrName>ppt_h</p:attrName>
                                            </p:attrNameLst>
                                          </p:cBhvr>
                                          <p:tavLst>
                                            <p:tav tm="0">
                                              <p:val>
                                                <p:fltVal val="0"/>
                                              </p:val>
                                            </p:tav>
                                            <p:tav tm="100000">
                                              <p:val>
                                                <p:strVal val="#ppt_h"/>
                                              </p:val>
                                            </p:tav>
                                          </p:tavLst>
                                        </p:anim>
                                        <p:anim calcmode="lin" valueType="num">
                                          <p:cBhvr>
                                            <p:cTn id="13" dur="1000" fill="hold"/>
                                            <p:tgtEl>
                                              <p:spTgt spid="6"/>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6"/>
                                            </p:tgtEl>
                                            <p:attrNameLst>
                                              <p:attrName>ppt_y</p:attrName>
                                            </p:attrNameLst>
                                          </p:cBhvr>
                                          <p:tavLst>
                                            <p:tav tm="0" fmla="#ppt_y+(sin(-2*pi*(1-$))*-#ppt_x+cos(-2*pi*(1-$))*(1-#ppt_y))*(1-$)">
                                              <p:val>
                                                <p:fltVal val="0"/>
                                              </p:val>
                                            </p:tav>
                                            <p:tav tm="100000">
                                              <p:val>
                                                <p:fltVal val="1"/>
                                              </p:val>
                                            </p:tav>
                                          </p:tavLst>
                                        </p:anim>
                                      </p:childTnLst>
                                    </p:cTn>
                                  </p:par>
                                </p:childTnLst>
                              </p:cTn>
                            </p:par>
                            <p:par>
                              <p:cTn id="15" fill="hold">
                                <p:stCondLst>
                                  <p:cond delay="1100"/>
                                </p:stCondLst>
                                <p:childTnLst>
                                  <p:par>
                                    <p:cTn id="16" presetID="2" presetClass="entr" presetSubtype="2"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400" fill="hold"/>
                                            <p:tgtEl>
                                              <p:spTgt spid="8"/>
                                            </p:tgtEl>
                                            <p:attrNameLst>
                                              <p:attrName>ppt_x</p:attrName>
                                            </p:attrNameLst>
                                          </p:cBhvr>
                                          <p:tavLst>
                                            <p:tav tm="0">
                                              <p:val>
                                                <p:strVal val="1+#ppt_w/2"/>
                                              </p:val>
                                            </p:tav>
                                            <p:tav tm="100000">
                                              <p:val>
                                                <p:strVal val="#ppt_x"/>
                                              </p:val>
                                            </p:tav>
                                          </p:tavLst>
                                        </p:anim>
                                        <p:anim calcmode="lin" valueType="num">
                                          <p:cBhvr additive="base">
                                            <p:cTn id="19" dur="400" fill="hold"/>
                                            <p:tgtEl>
                                              <p:spTgt spid="8"/>
                                            </p:tgtEl>
                                            <p:attrNameLst>
                                              <p:attrName>ppt_y</p:attrName>
                                            </p:attrNameLst>
                                          </p:cBhvr>
                                          <p:tavLst>
                                            <p:tav tm="0">
                                              <p:val>
                                                <p:strVal val="#ppt_y"/>
                                              </p:val>
                                            </p:tav>
                                            <p:tav tm="100000">
                                              <p:val>
                                                <p:strVal val="#ppt_y"/>
                                              </p:val>
                                            </p:tav>
                                          </p:tavLst>
                                        </p:anim>
                                      </p:childTnLst>
                                    </p:cTn>
                                  </p:par>
                                </p:childTnLst>
                              </p:cTn>
                            </p:par>
                            <p:par>
                              <p:cTn id="20" fill="hold">
                                <p:stCondLst>
                                  <p:cond delay="1600"/>
                                </p:stCondLst>
                                <p:childTnLst>
                                  <p:par>
                                    <p:cTn id="21" presetID="22" presetClass="entr" presetSubtype="8"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animBg="1"/>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9592" y="189395"/>
            <a:ext cx="2088232" cy="338554"/>
          </a:xfrm>
          <a:prstGeom prst="rect">
            <a:avLst/>
          </a:prstGeom>
        </p:spPr>
        <p:txBody>
          <a:bodyPr wrap="square">
            <a:spAutoFit/>
          </a:bodyPr>
          <a:lstStyle/>
          <a:p>
            <a:r>
              <a:rPr lang="zh-CN" altLang="en-US" sz="1600" b="1" dirty="0" smtClean="0">
                <a:solidFill>
                  <a:schemeClr val="bg1"/>
                </a:solidFill>
                <a:ea typeface="微软雅黑" panose="020B0503020204020204" charset="-122"/>
              </a:rPr>
              <a:t>项 目 成 果 展 示</a:t>
            </a:r>
            <a:endParaRPr lang="zh-CN" altLang="en-US" sz="1600" b="1" dirty="0">
              <a:solidFill>
                <a:schemeClr val="bg1"/>
              </a:solidFill>
              <a:ea typeface="微软雅黑" panose="020B0503020204020204" charset="-122"/>
            </a:endParaRPr>
          </a:p>
        </p:txBody>
      </p:sp>
      <p:sp>
        <p:nvSpPr>
          <p:cNvPr id="3" name="Freeform 7"/>
          <p:cNvSpPr/>
          <p:nvPr/>
        </p:nvSpPr>
        <p:spPr bwMode="auto">
          <a:xfrm>
            <a:off x="2791930" y="1009785"/>
            <a:ext cx="1005569" cy="3174831"/>
          </a:xfrm>
          <a:custGeom>
            <a:avLst/>
            <a:gdLst>
              <a:gd name="T0" fmla="*/ 1750 w 1750"/>
              <a:gd name="T1" fmla="*/ 272 h 5527"/>
              <a:gd name="T2" fmla="*/ 314 w 1750"/>
              <a:gd name="T3" fmla="*/ 2778 h 5527"/>
              <a:gd name="T4" fmla="*/ 1699 w 1750"/>
              <a:gd name="T5" fmla="*/ 5254 h 5527"/>
              <a:gd name="T6" fmla="*/ 1542 w 1750"/>
              <a:gd name="T7" fmla="*/ 5527 h 5527"/>
              <a:gd name="T8" fmla="*/ 0 w 1750"/>
              <a:gd name="T9" fmla="*/ 2778 h 5527"/>
              <a:gd name="T10" fmla="*/ 1593 w 1750"/>
              <a:gd name="T11" fmla="*/ 0 h 5527"/>
              <a:gd name="T12" fmla="*/ 1750 w 1750"/>
              <a:gd name="T13" fmla="*/ 272 h 5527"/>
            </a:gdLst>
            <a:ahLst/>
            <a:cxnLst>
              <a:cxn ang="0">
                <a:pos x="T0" y="T1"/>
              </a:cxn>
              <a:cxn ang="0">
                <a:pos x="T2" y="T3"/>
              </a:cxn>
              <a:cxn ang="0">
                <a:pos x="T4" y="T5"/>
              </a:cxn>
              <a:cxn ang="0">
                <a:pos x="T6" y="T7"/>
              </a:cxn>
              <a:cxn ang="0">
                <a:pos x="T8" y="T9"/>
              </a:cxn>
              <a:cxn ang="0">
                <a:pos x="T10" y="T11"/>
              </a:cxn>
              <a:cxn ang="0">
                <a:pos x="T12" y="T13"/>
              </a:cxn>
            </a:cxnLst>
            <a:rect l="0" t="0" r="r" b="b"/>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chemeClr val="bg1">
              <a:lumMod val="65000"/>
            </a:schemeClr>
          </a:solidFill>
          <a:ln>
            <a:noFill/>
          </a:ln>
        </p:spPr>
        <p:txBody>
          <a:bodyPr vert="horz" wrap="square" lIns="91440" tIns="45720" rIns="91440" bIns="45720" numCol="1" anchor="t" anchorCtr="0" compatLnSpc="1"/>
          <a:lstStyle/>
          <a:p>
            <a:endParaRPr lang="zh-CN" altLang="en-US">
              <a:solidFill>
                <a:srgbClr val="0070C0"/>
              </a:solidFill>
              <a:latin typeface="微软雅黑" panose="020B0503020204020204" charset="-122"/>
              <a:ea typeface="微软雅黑" panose="020B0503020204020204" charset="-122"/>
            </a:endParaRPr>
          </a:p>
        </p:txBody>
      </p:sp>
      <p:sp>
        <p:nvSpPr>
          <p:cNvPr id="4" name="Line 11"/>
          <p:cNvSpPr>
            <a:spLocks noChangeShapeType="1"/>
          </p:cNvSpPr>
          <p:nvPr/>
        </p:nvSpPr>
        <p:spPr bwMode="auto">
          <a:xfrm flipH="1" flipV="1">
            <a:off x="3916421" y="1801873"/>
            <a:ext cx="1105214" cy="565931"/>
          </a:xfrm>
          <a:prstGeom prst="line">
            <a:avLst/>
          </a:prstGeom>
          <a:noFill/>
          <a:ln w="38100" cap="flat">
            <a:solidFill>
              <a:schemeClr val="bg1">
                <a:lumMod val="50000"/>
              </a:schemeClr>
            </a:solidFill>
            <a:prstDash val="solid"/>
            <a:miter lim="800000"/>
            <a:headEnd type="none" w="med" len="med"/>
            <a:tailEnd type="triangle" w="lg" len="lg"/>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5" name="Line 12"/>
          <p:cNvSpPr>
            <a:spLocks noChangeShapeType="1"/>
          </p:cNvSpPr>
          <p:nvPr/>
        </p:nvSpPr>
        <p:spPr bwMode="auto">
          <a:xfrm flipH="1">
            <a:off x="4083143" y="2938513"/>
            <a:ext cx="938492" cy="576195"/>
          </a:xfrm>
          <a:prstGeom prst="line">
            <a:avLst/>
          </a:prstGeom>
          <a:noFill/>
          <a:ln w="38100" cap="flat">
            <a:solidFill>
              <a:schemeClr val="bg1">
                <a:lumMod val="50000"/>
              </a:schemeClr>
            </a:solidFill>
            <a:prstDash val="solid"/>
            <a:miter lim="800000"/>
            <a:headEnd type="none" w="med" len="med"/>
            <a:tailEnd type="triangle" w="lg" len="lg"/>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6" name="Line 13"/>
          <p:cNvSpPr>
            <a:spLocks noChangeShapeType="1"/>
          </p:cNvSpPr>
          <p:nvPr/>
        </p:nvSpPr>
        <p:spPr bwMode="auto">
          <a:xfrm flipH="1">
            <a:off x="3537205" y="2665969"/>
            <a:ext cx="1484430" cy="0"/>
          </a:xfrm>
          <a:prstGeom prst="line">
            <a:avLst/>
          </a:prstGeom>
          <a:noFill/>
          <a:ln w="38100" cap="flat">
            <a:solidFill>
              <a:schemeClr val="bg1">
                <a:lumMod val="50000"/>
              </a:schemeClr>
            </a:solidFill>
            <a:prstDash val="solid"/>
            <a:miter lim="800000"/>
            <a:headEnd type="none" w="med" len="med"/>
            <a:tailEnd type="triangle" w="lg" len="lg"/>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7" name="椭圆 6"/>
          <p:cNvSpPr/>
          <p:nvPr/>
        </p:nvSpPr>
        <p:spPr>
          <a:xfrm>
            <a:off x="5165651" y="2161913"/>
            <a:ext cx="1057687" cy="1057687"/>
          </a:xfrm>
          <a:prstGeom prst="ellipse">
            <a:avLst/>
          </a:prstGeom>
          <a:solidFill>
            <a:srgbClr val="0070C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grpSp>
        <p:nvGrpSpPr>
          <p:cNvPr id="8" name="组合 7"/>
          <p:cNvGrpSpPr/>
          <p:nvPr/>
        </p:nvGrpSpPr>
        <p:grpSpPr>
          <a:xfrm>
            <a:off x="2791775" y="771550"/>
            <a:ext cx="1149740" cy="1149740"/>
            <a:chOff x="2342140" y="893355"/>
            <a:chExt cx="1149740" cy="1149740"/>
          </a:xfrm>
        </p:grpSpPr>
        <p:grpSp>
          <p:nvGrpSpPr>
            <p:cNvPr id="9" name="组合 8"/>
            <p:cNvGrpSpPr/>
            <p:nvPr/>
          </p:nvGrpSpPr>
          <p:grpSpPr>
            <a:xfrm>
              <a:off x="2342140" y="893355"/>
              <a:ext cx="1149740" cy="1149740"/>
              <a:chOff x="304800" y="673100"/>
              <a:chExt cx="4000500" cy="4000500"/>
            </a:xfrm>
            <a:effectLst>
              <a:outerShdw blurRad="444500" dist="254000" dir="8100000" algn="tr" rotWithShape="0">
                <a:prstClr val="black">
                  <a:alpha val="50000"/>
                </a:prstClr>
              </a:outerShdw>
            </a:effectLst>
          </p:grpSpPr>
          <p:sp>
            <p:nvSpPr>
              <p:cNvPr id="11" name="同心圆 10"/>
              <p:cNvSpPr/>
              <p:nvPr/>
            </p:nvSpPr>
            <p:spPr>
              <a:xfrm>
                <a:off x="304800" y="673100"/>
                <a:ext cx="4000500" cy="4000500"/>
              </a:xfrm>
              <a:prstGeom prst="donut">
                <a:avLst>
                  <a:gd name="adj" fmla="val 4879"/>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12" name="椭圆 11"/>
              <p:cNvSpPr/>
              <p:nvPr/>
            </p:nvSpPr>
            <p:spPr>
              <a:xfrm>
                <a:off x="392112" y="760412"/>
                <a:ext cx="3825874" cy="3825874"/>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anose="020B0503020204020204" charset="-122"/>
                  <a:ea typeface="微软雅黑" panose="020B0503020204020204" charset="-122"/>
                </a:endParaRPr>
              </a:p>
            </p:txBody>
          </p:sp>
        </p:grpSp>
        <p:sp>
          <p:nvSpPr>
            <p:cNvPr id="10" name="KSO_Shape"/>
            <p:cNvSpPr/>
            <p:nvPr/>
          </p:nvSpPr>
          <p:spPr bwMode="auto">
            <a:xfrm>
              <a:off x="2678413" y="1165965"/>
              <a:ext cx="489748" cy="569476"/>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grpSp>
      <p:grpSp>
        <p:nvGrpSpPr>
          <p:cNvPr id="13" name="组合 12"/>
          <p:cNvGrpSpPr/>
          <p:nvPr/>
        </p:nvGrpSpPr>
        <p:grpSpPr>
          <a:xfrm>
            <a:off x="2285331" y="2089905"/>
            <a:ext cx="1149740" cy="1149740"/>
            <a:chOff x="1835696" y="2211710"/>
            <a:chExt cx="1149740" cy="1149740"/>
          </a:xfrm>
        </p:grpSpPr>
        <p:grpSp>
          <p:nvGrpSpPr>
            <p:cNvPr id="14" name="组合 13"/>
            <p:cNvGrpSpPr/>
            <p:nvPr/>
          </p:nvGrpSpPr>
          <p:grpSpPr>
            <a:xfrm>
              <a:off x="1835696" y="2211710"/>
              <a:ext cx="1149740" cy="1149740"/>
              <a:chOff x="304800" y="673100"/>
              <a:chExt cx="4000500" cy="4000500"/>
            </a:xfrm>
            <a:effectLst>
              <a:outerShdw blurRad="444500" dist="254000" dir="8100000" algn="tr" rotWithShape="0">
                <a:prstClr val="black">
                  <a:alpha val="50000"/>
                </a:prstClr>
              </a:outerShdw>
            </a:effectLst>
          </p:grpSpPr>
          <p:sp>
            <p:nvSpPr>
              <p:cNvPr id="16" name="同心圆 15"/>
              <p:cNvSpPr/>
              <p:nvPr/>
            </p:nvSpPr>
            <p:spPr>
              <a:xfrm>
                <a:off x="304800" y="673100"/>
                <a:ext cx="4000500" cy="4000500"/>
              </a:xfrm>
              <a:prstGeom prst="donut">
                <a:avLst>
                  <a:gd name="adj" fmla="val 4879"/>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17" name="椭圆 16"/>
              <p:cNvSpPr/>
              <p:nvPr/>
            </p:nvSpPr>
            <p:spPr>
              <a:xfrm>
                <a:off x="392112" y="760412"/>
                <a:ext cx="3825874" cy="382587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anose="020B0503020204020204" charset="-122"/>
                  <a:ea typeface="微软雅黑" panose="020B0503020204020204" charset="-122"/>
                </a:endParaRPr>
              </a:p>
            </p:txBody>
          </p:sp>
        </p:grpSp>
        <p:sp>
          <p:nvSpPr>
            <p:cNvPr id="15" name="KSO_Shape"/>
            <p:cNvSpPr/>
            <p:nvPr/>
          </p:nvSpPr>
          <p:spPr bwMode="auto">
            <a:xfrm>
              <a:off x="2089100" y="2562390"/>
              <a:ext cx="649486" cy="486031"/>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chemeClr val="bg1"/>
            </a:solidFill>
            <a:ln>
              <a:noFill/>
            </a:ln>
          </p:spPr>
          <p:txBody>
            <a:bodyPr bIns="360000" anchor="ctr">
              <a:scene3d>
                <a:camera prst="orthographicFront"/>
                <a:lightRig rig="threePt" dir="t"/>
              </a:scene3d>
              <a:sp3d>
                <a:contourClr>
                  <a:srgbClr val="FFFFFF"/>
                </a:contourClr>
              </a:sp3d>
            </a:bodyPr>
            <a:lstStyle/>
            <a:p>
              <a:pPr algn="ctr">
                <a:defRPr/>
              </a:pP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grpSp>
      <p:grpSp>
        <p:nvGrpSpPr>
          <p:cNvPr id="18" name="组合 17"/>
          <p:cNvGrpSpPr/>
          <p:nvPr/>
        </p:nvGrpSpPr>
        <p:grpSpPr>
          <a:xfrm>
            <a:off x="2933403" y="3314041"/>
            <a:ext cx="1149740" cy="1149740"/>
            <a:chOff x="2483768" y="3435846"/>
            <a:chExt cx="1149740" cy="1149740"/>
          </a:xfrm>
        </p:grpSpPr>
        <p:grpSp>
          <p:nvGrpSpPr>
            <p:cNvPr id="19" name="组合 18"/>
            <p:cNvGrpSpPr/>
            <p:nvPr/>
          </p:nvGrpSpPr>
          <p:grpSpPr>
            <a:xfrm>
              <a:off x="2483768" y="3435846"/>
              <a:ext cx="1149740" cy="1149740"/>
              <a:chOff x="304800" y="673100"/>
              <a:chExt cx="4000500" cy="4000500"/>
            </a:xfrm>
            <a:effectLst>
              <a:outerShdw blurRad="444500" dist="254000" dir="8100000" algn="tr" rotWithShape="0">
                <a:prstClr val="black">
                  <a:alpha val="50000"/>
                </a:prstClr>
              </a:outerShdw>
            </a:effectLst>
          </p:grpSpPr>
          <p:sp>
            <p:nvSpPr>
              <p:cNvPr id="21" name="同心圆 20"/>
              <p:cNvSpPr/>
              <p:nvPr/>
            </p:nvSpPr>
            <p:spPr>
              <a:xfrm>
                <a:off x="304800" y="673100"/>
                <a:ext cx="4000500" cy="4000500"/>
              </a:xfrm>
              <a:prstGeom prst="donut">
                <a:avLst>
                  <a:gd name="adj" fmla="val 4879"/>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22" name="椭圆 21"/>
              <p:cNvSpPr/>
              <p:nvPr/>
            </p:nvSpPr>
            <p:spPr>
              <a:xfrm>
                <a:off x="392112" y="760412"/>
                <a:ext cx="3825874" cy="382587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anose="020B0503020204020204" charset="-122"/>
                  <a:ea typeface="微软雅黑" panose="020B0503020204020204" charset="-122"/>
                </a:endParaRPr>
              </a:p>
            </p:txBody>
          </p:sp>
        </p:grpSp>
        <p:sp>
          <p:nvSpPr>
            <p:cNvPr id="20" name="KSO_Shape"/>
            <p:cNvSpPr/>
            <p:nvPr/>
          </p:nvSpPr>
          <p:spPr bwMode="auto">
            <a:xfrm>
              <a:off x="2802446" y="3812214"/>
              <a:ext cx="521267" cy="439601"/>
            </a:xfrm>
            <a:custGeom>
              <a:avLst/>
              <a:gdLst>
                <a:gd name="T0" fmla="*/ 332222 w 2301876"/>
                <a:gd name="T1" fmla="*/ 1410232 h 1941513"/>
                <a:gd name="T2" fmla="*/ 321717 w 2301876"/>
                <a:gd name="T3" fmla="*/ 1470415 h 1941513"/>
                <a:gd name="T4" fmla="*/ 382384 w 2301876"/>
                <a:gd name="T5" fmla="*/ 1525343 h 1941513"/>
                <a:gd name="T6" fmla="*/ 696485 w 2301876"/>
                <a:gd name="T7" fmla="*/ 1509573 h 1941513"/>
                <a:gd name="T8" fmla="*/ 723010 w 2301876"/>
                <a:gd name="T9" fmla="*/ 1444398 h 1941513"/>
                <a:gd name="T10" fmla="*/ 671273 w 2301876"/>
                <a:gd name="T11" fmla="*/ 1380797 h 1941513"/>
                <a:gd name="T12" fmla="*/ 1348867 w 2301876"/>
                <a:gd name="T13" fmla="*/ 1247408 h 1941513"/>
                <a:gd name="T14" fmla="*/ 1327043 w 2301876"/>
                <a:gd name="T15" fmla="*/ 1320445 h 1941513"/>
                <a:gd name="T16" fmla="*/ 1593934 w 2301876"/>
                <a:gd name="T17" fmla="*/ 1356438 h 1941513"/>
                <a:gd name="T18" fmla="*/ 1647838 w 2301876"/>
                <a:gd name="T19" fmla="*/ 1303105 h 1941513"/>
                <a:gd name="T20" fmla="*/ 1606030 w 2301876"/>
                <a:gd name="T21" fmla="*/ 1239789 h 1941513"/>
                <a:gd name="T22" fmla="*/ 1529191 w 2301876"/>
                <a:gd name="T23" fmla="*/ 516517 h 1941513"/>
                <a:gd name="T24" fmla="*/ 1584982 w 2301876"/>
                <a:gd name="T25" fmla="*/ 576970 h 1941513"/>
                <a:gd name="T26" fmla="*/ 1601035 w 2301876"/>
                <a:gd name="T27" fmla="*/ 667649 h 1941513"/>
                <a:gd name="T28" fmla="*/ 1640510 w 2301876"/>
                <a:gd name="T29" fmla="*/ 716799 h 1941513"/>
                <a:gd name="T30" fmla="*/ 1583140 w 2301876"/>
                <a:gd name="T31" fmla="*/ 840071 h 1941513"/>
                <a:gd name="T32" fmla="*/ 1691827 w 2301876"/>
                <a:gd name="T33" fmla="*/ 916820 h 1941513"/>
                <a:gd name="T34" fmla="*/ 1229710 w 2301876"/>
                <a:gd name="T35" fmla="*/ 1106063 h 1941513"/>
                <a:gd name="T36" fmla="*/ 1284448 w 2301876"/>
                <a:gd name="T37" fmla="*/ 909460 h 1941513"/>
                <a:gd name="T38" fmla="*/ 1396556 w 2301876"/>
                <a:gd name="T39" fmla="*/ 836654 h 1941513"/>
                <a:gd name="T40" fmla="*/ 1335239 w 2301876"/>
                <a:gd name="T41" fmla="*/ 712857 h 1941513"/>
                <a:gd name="T42" fmla="*/ 1370240 w 2301876"/>
                <a:gd name="T43" fmla="*/ 660815 h 1941513"/>
                <a:gd name="T44" fmla="*/ 1388398 w 2301876"/>
                <a:gd name="T45" fmla="*/ 571451 h 1941513"/>
                <a:gd name="T46" fmla="*/ 1446031 w 2301876"/>
                <a:gd name="T47" fmla="*/ 514152 h 1941513"/>
                <a:gd name="T48" fmla="*/ 570227 w 2301876"/>
                <a:gd name="T49" fmla="*/ 477627 h 1941513"/>
                <a:gd name="T50" fmla="*/ 641756 w 2301876"/>
                <a:gd name="T51" fmla="*/ 549062 h 1941513"/>
                <a:gd name="T52" fmla="*/ 661216 w 2301876"/>
                <a:gd name="T53" fmla="*/ 657005 h 1941513"/>
                <a:gd name="T54" fmla="*/ 633078 w 2301876"/>
                <a:gd name="T55" fmla="*/ 739471 h 1941513"/>
                <a:gd name="T56" fmla="*/ 574697 w 2301876"/>
                <a:gd name="T57" fmla="*/ 792786 h 1941513"/>
                <a:gd name="T58" fmla="*/ 708552 w 2301876"/>
                <a:gd name="T59" fmla="*/ 915697 h 1941513"/>
                <a:gd name="T60" fmla="*/ 815320 w 2301876"/>
                <a:gd name="T61" fmla="*/ 1036508 h 1941513"/>
                <a:gd name="T62" fmla="*/ 222836 w 2301876"/>
                <a:gd name="T63" fmla="*/ 1047276 h 1941513"/>
                <a:gd name="T64" fmla="*/ 324870 w 2301876"/>
                <a:gd name="T65" fmla="*/ 922526 h 1941513"/>
                <a:gd name="T66" fmla="*/ 473189 w 2301876"/>
                <a:gd name="T67" fmla="*/ 794886 h 1941513"/>
                <a:gd name="T68" fmla="*/ 413493 w 2301876"/>
                <a:gd name="T69" fmla="*/ 744461 h 1941513"/>
                <a:gd name="T70" fmla="*/ 382462 w 2301876"/>
                <a:gd name="T71" fmla="*/ 663570 h 1941513"/>
                <a:gd name="T72" fmla="*/ 397978 w 2301876"/>
                <a:gd name="T73" fmla="*/ 556154 h 1941513"/>
                <a:gd name="T74" fmla="*/ 466878 w 2301876"/>
                <a:gd name="T75" fmla="*/ 480778 h 1941513"/>
                <a:gd name="T76" fmla="*/ 140242 w 2301876"/>
                <a:gd name="T77" fmla="*/ 134558 h 1941513"/>
                <a:gd name="T78" fmla="*/ 133677 w 2301876"/>
                <a:gd name="T79" fmla="*/ 1210760 h 1941513"/>
                <a:gd name="T80" fmla="*/ 198545 w 2301876"/>
                <a:gd name="T81" fmla="*/ 1290654 h 1941513"/>
                <a:gd name="T82" fmla="*/ 905010 w 2301876"/>
                <a:gd name="T83" fmla="*/ 1223901 h 1941513"/>
                <a:gd name="T84" fmla="*/ 906061 w 2301876"/>
                <a:gd name="T85" fmla="*/ 137186 h 1941513"/>
                <a:gd name="T86" fmla="*/ 1795088 w 2301876"/>
                <a:gd name="T87" fmla="*/ 130835 h 1941513"/>
                <a:gd name="T88" fmla="*/ 1869239 w 2301876"/>
                <a:gd name="T89" fmla="*/ 166040 h 1941513"/>
                <a:gd name="T90" fmla="*/ 1904211 w 2301876"/>
                <a:gd name="T91" fmla="*/ 240391 h 1941513"/>
                <a:gd name="T92" fmla="*/ 1879757 w 2301876"/>
                <a:gd name="T93" fmla="*/ 1330166 h 1941513"/>
                <a:gd name="T94" fmla="*/ 1769057 w 2301876"/>
                <a:gd name="T95" fmla="*/ 1410033 h 1941513"/>
                <a:gd name="T96" fmla="*/ 1237904 w 2301876"/>
                <a:gd name="T97" fmla="*/ 1415550 h 1941513"/>
                <a:gd name="T98" fmla="*/ 1189785 w 2301876"/>
                <a:gd name="T99" fmla="*/ 1139429 h 1941513"/>
                <a:gd name="T100" fmla="*/ 1756435 w 2301876"/>
                <a:gd name="T101" fmla="*/ 1159921 h 1941513"/>
                <a:gd name="T102" fmla="*/ 1799821 w 2301876"/>
                <a:gd name="T103" fmla="*/ 1088198 h 1941513"/>
                <a:gd name="T104" fmla="*/ 898445 w 2301876"/>
                <a:gd name="T105" fmla="*/ 262 h 1941513"/>
                <a:gd name="T106" fmla="*/ 992990 w 2301876"/>
                <a:gd name="T107" fmla="*/ 39421 h 1941513"/>
                <a:gd name="T108" fmla="*/ 1041313 w 2301876"/>
                <a:gd name="T109" fmla="*/ 129302 h 1941513"/>
                <a:gd name="T110" fmla="*/ 1017414 w 2301876"/>
                <a:gd name="T111" fmla="*/ 1483030 h 1941513"/>
                <a:gd name="T112" fmla="*/ 887939 w 2301876"/>
                <a:gd name="T113" fmla="*/ 1588417 h 1941513"/>
                <a:gd name="T114" fmla="*/ 200909 w 2301876"/>
                <a:gd name="T115" fmla="*/ 1599454 h 1941513"/>
                <a:gd name="T116" fmla="*/ 45959 w 2301876"/>
                <a:gd name="T117" fmla="*/ 1513779 h 1941513"/>
                <a:gd name="T118" fmla="*/ 0 w 2301876"/>
                <a:gd name="T119" fmla="*/ 152429 h 1941513"/>
                <a:gd name="T120" fmla="*/ 34667 w 2301876"/>
                <a:gd name="T121" fmla="*/ 55452 h 1941513"/>
                <a:gd name="T122" fmla="*/ 121596 w 2301876"/>
                <a:gd name="T123" fmla="*/ 2891 h 19415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01876" h="1941513">
                  <a:moveTo>
                    <a:pt x="475693" y="1664563"/>
                  </a:moveTo>
                  <a:lnTo>
                    <a:pt x="471250" y="1664880"/>
                  </a:lnTo>
                  <a:lnTo>
                    <a:pt x="466490" y="1665198"/>
                  </a:lnTo>
                  <a:lnTo>
                    <a:pt x="462047" y="1665515"/>
                  </a:lnTo>
                  <a:lnTo>
                    <a:pt x="457605" y="1666468"/>
                  </a:lnTo>
                  <a:lnTo>
                    <a:pt x="453162" y="1667421"/>
                  </a:lnTo>
                  <a:lnTo>
                    <a:pt x="449354" y="1668691"/>
                  </a:lnTo>
                  <a:lnTo>
                    <a:pt x="440786" y="1671550"/>
                  </a:lnTo>
                  <a:lnTo>
                    <a:pt x="433170" y="1675679"/>
                  </a:lnTo>
                  <a:lnTo>
                    <a:pt x="425553" y="1680125"/>
                  </a:lnTo>
                  <a:lnTo>
                    <a:pt x="418572" y="1685207"/>
                  </a:lnTo>
                  <a:lnTo>
                    <a:pt x="412542" y="1691241"/>
                  </a:lnTo>
                  <a:lnTo>
                    <a:pt x="406513" y="1697276"/>
                  </a:lnTo>
                  <a:lnTo>
                    <a:pt x="401435" y="1704263"/>
                  </a:lnTo>
                  <a:lnTo>
                    <a:pt x="396993" y="1711886"/>
                  </a:lnTo>
                  <a:lnTo>
                    <a:pt x="392867" y="1719508"/>
                  </a:lnTo>
                  <a:lnTo>
                    <a:pt x="390011" y="1728083"/>
                  </a:lnTo>
                  <a:lnTo>
                    <a:pt x="388742" y="1732212"/>
                  </a:lnTo>
                  <a:lnTo>
                    <a:pt x="387790" y="1736341"/>
                  </a:lnTo>
                  <a:lnTo>
                    <a:pt x="386838" y="1740787"/>
                  </a:lnTo>
                  <a:lnTo>
                    <a:pt x="386203" y="1745552"/>
                  </a:lnTo>
                  <a:lnTo>
                    <a:pt x="385886" y="1749998"/>
                  </a:lnTo>
                  <a:lnTo>
                    <a:pt x="385886" y="1754444"/>
                  </a:lnTo>
                  <a:lnTo>
                    <a:pt x="385886" y="1759209"/>
                  </a:lnTo>
                  <a:lnTo>
                    <a:pt x="386203" y="1763655"/>
                  </a:lnTo>
                  <a:lnTo>
                    <a:pt x="386838" y="1768419"/>
                  </a:lnTo>
                  <a:lnTo>
                    <a:pt x="387790" y="1772865"/>
                  </a:lnTo>
                  <a:lnTo>
                    <a:pt x="388742" y="1776994"/>
                  </a:lnTo>
                  <a:lnTo>
                    <a:pt x="390011" y="1781441"/>
                  </a:lnTo>
                  <a:lnTo>
                    <a:pt x="392867" y="1789698"/>
                  </a:lnTo>
                  <a:lnTo>
                    <a:pt x="396993" y="1797639"/>
                  </a:lnTo>
                  <a:lnTo>
                    <a:pt x="401435" y="1804943"/>
                  </a:lnTo>
                  <a:lnTo>
                    <a:pt x="406513" y="1812248"/>
                  </a:lnTo>
                  <a:lnTo>
                    <a:pt x="412542" y="1818283"/>
                  </a:lnTo>
                  <a:lnTo>
                    <a:pt x="418572" y="1824317"/>
                  </a:lnTo>
                  <a:lnTo>
                    <a:pt x="425553" y="1829399"/>
                  </a:lnTo>
                  <a:lnTo>
                    <a:pt x="433170" y="1833845"/>
                  </a:lnTo>
                  <a:lnTo>
                    <a:pt x="440786" y="1837657"/>
                  </a:lnTo>
                  <a:lnTo>
                    <a:pt x="449354" y="1840515"/>
                  </a:lnTo>
                  <a:lnTo>
                    <a:pt x="453162" y="1842103"/>
                  </a:lnTo>
                  <a:lnTo>
                    <a:pt x="457605" y="1842738"/>
                  </a:lnTo>
                  <a:lnTo>
                    <a:pt x="462047" y="1843374"/>
                  </a:lnTo>
                  <a:lnTo>
                    <a:pt x="466490" y="1844326"/>
                  </a:lnTo>
                  <a:lnTo>
                    <a:pt x="471250" y="1844644"/>
                  </a:lnTo>
                  <a:lnTo>
                    <a:pt x="475693" y="1844644"/>
                  </a:lnTo>
                  <a:lnTo>
                    <a:pt x="784465" y="1844644"/>
                  </a:lnTo>
                  <a:lnTo>
                    <a:pt x="788908" y="1844644"/>
                  </a:lnTo>
                  <a:lnTo>
                    <a:pt x="793668" y="1844326"/>
                  </a:lnTo>
                  <a:lnTo>
                    <a:pt x="798111" y="1843374"/>
                  </a:lnTo>
                  <a:lnTo>
                    <a:pt x="802553" y="1842738"/>
                  </a:lnTo>
                  <a:lnTo>
                    <a:pt x="806996" y="1842103"/>
                  </a:lnTo>
                  <a:lnTo>
                    <a:pt x="811122" y="1840515"/>
                  </a:lnTo>
                  <a:lnTo>
                    <a:pt x="819690" y="1837657"/>
                  </a:lnTo>
                  <a:lnTo>
                    <a:pt x="827306" y="1833845"/>
                  </a:lnTo>
                  <a:lnTo>
                    <a:pt x="834605" y="1829399"/>
                  </a:lnTo>
                  <a:lnTo>
                    <a:pt x="841586" y="1824317"/>
                  </a:lnTo>
                  <a:lnTo>
                    <a:pt x="847933" y="1818283"/>
                  </a:lnTo>
                  <a:lnTo>
                    <a:pt x="853963" y="1812248"/>
                  </a:lnTo>
                  <a:lnTo>
                    <a:pt x="859040" y="1804943"/>
                  </a:lnTo>
                  <a:lnTo>
                    <a:pt x="863483" y="1797639"/>
                  </a:lnTo>
                  <a:lnTo>
                    <a:pt x="867608" y="1789698"/>
                  </a:lnTo>
                  <a:lnTo>
                    <a:pt x="870464" y="1781441"/>
                  </a:lnTo>
                  <a:lnTo>
                    <a:pt x="871734" y="1776994"/>
                  </a:lnTo>
                  <a:lnTo>
                    <a:pt x="872686" y="1772865"/>
                  </a:lnTo>
                  <a:lnTo>
                    <a:pt x="873320" y="1768419"/>
                  </a:lnTo>
                  <a:lnTo>
                    <a:pt x="873638" y="1763655"/>
                  </a:lnTo>
                  <a:lnTo>
                    <a:pt x="874272" y="1759209"/>
                  </a:lnTo>
                  <a:lnTo>
                    <a:pt x="874590" y="1754444"/>
                  </a:lnTo>
                  <a:lnTo>
                    <a:pt x="874272" y="1749998"/>
                  </a:lnTo>
                  <a:lnTo>
                    <a:pt x="873638" y="1745552"/>
                  </a:lnTo>
                  <a:lnTo>
                    <a:pt x="873320" y="1740787"/>
                  </a:lnTo>
                  <a:lnTo>
                    <a:pt x="872686" y="1736341"/>
                  </a:lnTo>
                  <a:lnTo>
                    <a:pt x="871734" y="1732212"/>
                  </a:lnTo>
                  <a:lnTo>
                    <a:pt x="870464" y="1728083"/>
                  </a:lnTo>
                  <a:lnTo>
                    <a:pt x="867608" y="1719508"/>
                  </a:lnTo>
                  <a:lnTo>
                    <a:pt x="863483" y="1711886"/>
                  </a:lnTo>
                  <a:lnTo>
                    <a:pt x="859040" y="1704263"/>
                  </a:lnTo>
                  <a:lnTo>
                    <a:pt x="853963" y="1697276"/>
                  </a:lnTo>
                  <a:lnTo>
                    <a:pt x="847933" y="1691241"/>
                  </a:lnTo>
                  <a:lnTo>
                    <a:pt x="841586" y="1685207"/>
                  </a:lnTo>
                  <a:lnTo>
                    <a:pt x="834605" y="1680125"/>
                  </a:lnTo>
                  <a:lnTo>
                    <a:pt x="827306" y="1675679"/>
                  </a:lnTo>
                  <a:lnTo>
                    <a:pt x="819690" y="1671550"/>
                  </a:lnTo>
                  <a:lnTo>
                    <a:pt x="811122" y="1668691"/>
                  </a:lnTo>
                  <a:lnTo>
                    <a:pt x="806996" y="1667421"/>
                  </a:lnTo>
                  <a:lnTo>
                    <a:pt x="802553" y="1666468"/>
                  </a:lnTo>
                  <a:lnTo>
                    <a:pt x="798111" y="1665515"/>
                  </a:lnTo>
                  <a:lnTo>
                    <a:pt x="793668" y="1665198"/>
                  </a:lnTo>
                  <a:lnTo>
                    <a:pt x="788908" y="1664880"/>
                  </a:lnTo>
                  <a:lnTo>
                    <a:pt x="784465" y="1664563"/>
                  </a:lnTo>
                  <a:lnTo>
                    <a:pt x="475693" y="1664563"/>
                  </a:lnTo>
                  <a:close/>
                  <a:moveTo>
                    <a:pt x="1670551" y="1495108"/>
                  </a:moveTo>
                  <a:lnTo>
                    <a:pt x="1662926" y="1495425"/>
                  </a:lnTo>
                  <a:lnTo>
                    <a:pt x="1655936" y="1496695"/>
                  </a:lnTo>
                  <a:lnTo>
                    <a:pt x="1648946" y="1498283"/>
                  </a:lnTo>
                  <a:lnTo>
                    <a:pt x="1642274" y="1500823"/>
                  </a:lnTo>
                  <a:lnTo>
                    <a:pt x="1636237" y="1503998"/>
                  </a:lnTo>
                  <a:lnTo>
                    <a:pt x="1629882" y="1507490"/>
                  </a:lnTo>
                  <a:lnTo>
                    <a:pt x="1624481" y="1511618"/>
                  </a:lnTo>
                  <a:lnTo>
                    <a:pt x="1619080" y="1516380"/>
                  </a:lnTo>
                  <a:lnTo>
                    <a:pt x="1614631" y="1521778"/>
                  </a:lnTo>
                  <a:lnTo>
                    <a:pt x="1610183" y="1527175"/>
                  </a:lnTo>
                  <a:lnTo>
                    <a:pt x="1606688" y="1533208"/>
                  </a:lnTo>
                  <a:lnTo>
                    <a:pt x="1603511" y="1539240"/>
                  </a:lnTo>
                  <a:lnTo>
                    <a:pt x="1601605" y="1545908"/>
                  </a:lnTo>
                  <a:lnTo>
                    <a:pt x="1599698" y="1552893"/>
                  </a:lnTo>
                  <a:lnTo>
                    <a:pt x="1598427" y="1559878"/>
                  </a:lnTo>
                  <a:lnTo>
                    <a:pt x="1598110" y="1567498"/>
                  </a:lnTo>
                  <a:lnTo>
                    <a:pt x="1598427" y="1574800"/>
                  </a:lnTo>
                  <a:lnTo>
                    <a:pt x="1599698" y="1582103"/>
                  </a:lnTo>
                  <a:lnTo>
                    <a:pt x="1601605" y="1589088"/>
                  </a:lnTo>
                  <a:lnTo>
                    <a:pt x="1603511" y="1595755"/>
                  </a:lnTo>
                  <a:lnTo>
                    <a:pt x="1606688" y="1602105"/>
                  </a:lnTo>
                  <a:lnTo>
                    <a:pt x="1610183" y="1607820"/>
                  </a:lnTo>
                  <a:lnTo>
                    <a:pt x="1614631" y="1613535"/>
                  </a:lnTo>
                  <a:lnTo>
                    <a:pt x="1619080" y="1618615"/>
                  </a:lnTo>
                  <a:lnTo>
                    <a:pt x="1624481" y="1623378"/>
                  </a:lnTo>
                  <a:lnTo>
                    <a:pt x="1629882" y="1627505"/>
                  </a:lnTo>
                  <a:lnTo>
                    <a:pt x="1636237" y="1630998"/>
                  </a:lnTo>
                  <a:lnTo>
                    <a:pt x="1642274" y="1634173"/>
                  </a:lnTo>
                  <a:lnTo>
                    <a:pt x="1648946" y="1636713"/>
                  </a:lnTo>
                  <a:lnTo>
                    <a:pt x="1655936" y="1638300"/>
                  </a:lnTo>
                  <a:lnTo>
                    <a:pt x="1662926" y="1639253"/>
                  </a:lnTo>
                  <a:lnTo>
                    <a:pt x="1670551" y="1639570"/>
                  </a:lnTo>
                  <a:lnTo>
                    <a:pt x="1918697" y="1639570"/>
                  </a:lnTo>
                  <a:lnTo>
                    <a:pt x="1926004" y="1639253"/>
                  </a:lnTo>
                  <a:lnTo>
                    <a:pt x="1933630" y="1638300"/>
                  </a:lnTo>
                  <a:lnTo>
                    <a:pt x="1940620" y="1636713"/>
                  </a:lnTo>
                  <a:lnTo>
                    <a:pt x="1947292" y="1634173"/>
                  </a:lnTo>
                  <a:lnTo>
                    <a:pt x="1953329" y="1630998"/>
                  </a:lnTo>
                  <a:lnTo>
                    <a:pt x="1959366" y="1627505"/>
                  </a:lnTo>
                  <a:lnTo>
                    <a:pt x="1964767" y="1623378"/>
                  </a:lnTo>
                  <a:lnTo>
                    <a:pt x="1970168" y="1618615"/>
                  </a:lnTo>
                  <a:lnTo>
                    <a:pt x="1974934" y="1613535"/>
                  </a:lnTo>
                  <a:lnTo>
                    <a:pt x="1979065" y="1607820"/>
                  </a:lnTo>
                  <a:lnTo>
                    <a:pt x="1982560" y="1602105"/>
                  </a:lnTo>
                  <a:lnTo>
                    <a:pt x="1985419" y="1595755"/>
                  </a:lnTo>
                  <a:lnTo>
                    <a:pt x="1988279" y="1589088"/>
                  </a:lnTo>
                  <a:lnTo>
                    <a:pt x="1989868" y="1582103"/>
                  </a:lnTo>
                  <a:lnTo>
                    <a:pt x="1991138" y="1574800"/>
                  </a:lnTo>
                  <a:lnTo>
                    <a:pt x="1991456" y="1567498"/>
                  </a:lnTo>
                  <a:lnTo>
                    <a:pt x="1991138" y="1559878"/>
                  </a:lnTo>
                  <a:lnTo>
                    <a:pt x="1989868" y="1552893"/>
                  </a:lnTo>
                  <a:lnTo>
                    <a:pt x="1988279" y="1545908"/>
                  </a:lnTo>
                  <a:lnTo>
                    <a:pt x="1985419" y="1539240"/>
                  </a:lnTo>
                  <a:lnTo>
                    <a:pt x="1982560" y="1533208"/>
                  </a:lnTo>
                  <a:lnTo>
                    <a:pt x="1979065" y="1527175"/>
                  </a:lnTo>
                  <a:lnTo>
                    <a:pt x="1974934" y="1521778"/>
                  </a:lnTo>
                  <a:lnTo>
                    <a:pt x="1970168" y="1516380"/>
                  </a:lnTo>
                  <a:lnTo>
                    <a:pt x="1964767" y="1511618"/>
                  </a:lnTo>
                  <a:lnTo>
                    <a:pt x="1959366" y="1507490"/>
                  </a:lnTo>
                  <a:lnTo>
                    <a:pt x="1953329" y="1503998"/>
                  </a:lnTo>
                  <a:lnTo>
                    <a:pt x="1947292" y="1500823"/>
                  </a:lnTo>
                  <a:lnTo>
                    <a:pt x="1940620" y="1498283"/>
                  </a:lnTo>
                  <a:lnTo>
                    <a:pt x="1933630" y="1496695"/>
                  </a:lnTo>
                  <a:lnTo>
                    <a:pt x="1926004" y="1495425"/>
                  </a:lnTo>
                  <a:lnTo>
                    <a:pt x="1918697" y="1495108"/>
                  </a:lnTo>
                  <a:lnTo>
                    <a:pt x="1670551" y="1495108"/>
                  </a:lnTo>
                  <a:close/>
                  <a:moveTo>
                    <a:pt x="1787673" y="611187"/>
                  </a:moveTo>
                  <a:lnTo>
                    <a:pt x="1794669" y="611187"/>
                  </a:lnTo>
                  <a:lnTo>
                    <a:pt x="1801665" y="611187"/>
                  </a:lnTo>
                  <a:lnTo>
                    <a:pt x="1808661" y="612140"/>
                  </a:lnTo>
                  <a:lnTo>
                    <a:pt x="1815338" y="613093"/>
                  </a:lnTo>
                  <a:lnTo>
                    <a:pt x="1822016" y="614681"/>
                  </a:lnTo>
                  <a:lnTo>
                    <a:pt x="1828694" y="616587"/>
                  </a:lnTo>
                  <a:lnTo>
                    <a:pt x="1835372" y="618810"/>
                  </a:lnTo>
                  <a:lnTo>
                    <a:pt x="1841732" y="621352"/>
                  </a:lnTo>
                  <a:lnTo>
                    <a:pt x="1847773" y="624210"/>
                  </a:lnTo>
                  <a:lnTo>
                    <a:pt x="1853815" y="627387"/>
                  </a:lnTo>
                  <a:lnTo>
                    <a:pt x="1859539" y="631198"/>
                  </a:lnTo>
                  <a:lnTo>
                    <a:pt x="1865581" y="635010"/>
                  </a:lnTo>
                  <a:lnTo>
                    <a:pt x="1870987" y="639457"/>
                  </a:lnTo>
                  <a:lnTo>
                    <a:pt x="1876393" y="643904"/>
                  </a:lnTo>
                  <a:lnTo>
                    <a:pt x="1881480" y="648986"/>
                  </a:lnTo>
                  <a:lnTo>
                    <a:pt x="1886568" y="654068"/>
                  </a:lnTo>
                  <a:lnTo>
                    <a:pt x="1891338" y="659151"/>
                  </a:lnTo>
                  <a:lnTo>
                    <a:pt x="1895790" y="665186"/>
                  </a:lnTo>
                  <a:lnTo>
                    <a:pt x="1900242" y="670903"/>
                  </a:lnTo>
                  <a:lnTo>
                    <a:pt x="1904376" y="677256"/>
                  </a:lnTo>
                  <a:lnTo>
                    <a:pt x="1908192" y="683609"/>
                  </a:lnTo>
                  <a:lnTo>
                    <a:pt x="1911690" y="690597"/>
                  </a:lnTo>
                  <a:lnTo>
                    <a:pt x="1915188" y="697267"/>
                  </a:lnTo>
                  <a:lnTo>
                    <a:pt x="1918049" y="704255"/>
                  </a:lnTo>
                  <a:lnTo>
                    <a:pt x="1920593" y="711561"/>
                  </a:lnTo>
                  <a:lnTo>
                    <a:pt x="1923137" y="718867"/>
                  </a:lnTo>
                  <a:lnTo>
                    <a:pt x="1925363" y="726808"/>
                  </a:lnTo>
                  <a:lnTo>
                    <a:pt x="1927271" y="734431"/>
                  </a:lnTo>
                  <a:lnTo>
                    <a:pt x="1928861" y="742690"/>
                  </a:lnTo>
                  <a:lnTo>
                    <a:pt x="1929815" y="750631"/>
                  </a:lnTo>
                  <a:lnTo>
                    <a:pt x="1930451" y="758889"/>
                  </a:lnTo>
                  <a:lnTo>
                    <a:pt x="1931405" y="767466"/>
                  </a:lnTo>
                  <a:lnTo>
                    <a:pt x="1931405" y="775724"/>
                  </a:lnTo>
                  <a:lnTo>
                    <a:pt x="1931723" y="784301"/>
                  </a:lnTo>
                  <a:lnTo>
                    <a:pt x="1932359" y="791924"/>
                  </a:lnTo>
                  <a:lnTo>
                    <a:pt x="1933313" y="799865"/>
                  </a:lnTo>
                  <a:lnTo>
                    <a:pt x="1934585" y="806853"/>
                  </a:lnTo>
                  <a:lnTo>
                    <a:pt x="1936175" y="813206"/>
                  </a:lnTo>
                  <a:lnTo>
                    <a:pt x="1938401" y="819241"/>
                  </a:lnTo>
                  <a:lnTo>
                    <a:pt x="1940627" y="824958"/>
                  </a:lnTo>
                  <a:lnTo>
                    <a:pt x="1943171" y="830041"/>
                  </a:lnTo>
                  <a:lnTo>
                    <a:pt x="1945715" y="834805"/>
                  </a:lnTo>
                  <a:lnTo>
                    <a:pt x="1948576" y="839252"/>
                  </a:lnTo>
                  <a:lnTo>
                    <a:pt x="1951756" y="843381"/>
                  </a:lnTo>
                  <a:lnTo>
                    <a:pt x="1954936" y="846875"/>
                  </a:lnTo>
                  <a:lnTo>
                    <a:pt x="1958116" y="850687"/>
                  </a:lnTo>
                  <a:lnTo>
                    <a:pt x="1961614" y="853546"/>
                  </a:lnTo>
                  <a:lnTo>
                    <a:pt x="1965430" y="856087"/>
                  </a:lnTo>
                  <a:lnTo>
                    <a:pt x="1968610" y="858946"/>
                  </a:lnTo>
                  <a:lnTo>
                    <a:pt x="1975606" y="862757"/>
                  </a:lnTo>
                  <a:lnTo>
                    <a:pt x="1982284" y="866251"/>
                  </a:lnTo>
                  <a:lnTo>
                    <a:pt x="1988643" y="868475"/>
                  </a:lnTo>
                  <a:lnTo>
                    <a:pt x="1994049" y="869745"/>
                  </a:lnTo>
                  <a:lnTo>
                    <a:pt x="1998819" y="871016"/>
                  </a:lnTo>
                  <a:lnTo>
                    <a:pt x="2002635" y="871334"/>
                  </a:lnTo>
                  <a:lnTo>
                    <a:pt x="2005815" y="871651"/>
                  </a:lnTo>
                  <a:lnTo>
                    <a:pt x="2005815" y="932320"/>
                  </a:lnTo>
                  <a:lnTo>
                    <a:pt x="1841096" y="932320"/>
                  </a:lnTo>
                  <a:lnTo>
                    <a:pt x="1841096" y="997119"/>
                  </a:lnTo>
                  <a:lnTo>
                    <a:pt x="1853815" y="999025"/>
                  </a:lnTo>
                  <a:lnTo>
                    <a:pt x="1865899" y="1001566"/>
                  </a:lnTo>
                  <a:lnTo>
                    <a:pt x="1877983" y="1004107"/>
                  </a:lnTo>
                  <a:lnTo>
                    <a:pt x="1890066" y="1007601"/>
                  </a:lnTo>
                  <a:lnTo>
                    <a:pt x="1901514" y="1011095"/>
                  </a:lnTo>
                  <a:lnTo>
                    <a:pt x="1912962" y="1015224"/>
                  </a:lnTo>
                  <a:lnTo>
                    <a:pt x="1923773" y="1019354"/>
                  </a:lnTo>
                  <a:lnTo>
                    <a:pt x="1934903" y="1024118"/>
                  </a:lnTo>
                  <a:lnTo>
                    <a:pt x="1945715" y="1029200"/>
                  </a:lnTo>
                  <a:lnTo>
                    <a:pt x="1956208" y="1034918"/>
                  </a:lnTo>
                  <a:lnTo>
                    <a:pt x="1966384" y="1040635"/>
                  </a:lnTo>
                  <a:lnTo>
                    <a:pt x="1976242" y="1046988"/>
                  </a:lnTo>
                  <a:lnTo>
                    <a:pt x="1986099" y="1053659"/>
                  </a:lnTo>
                  <a:lnTo>
                    <a:pt x="1995321" y="1060329"/>
                  </a:lnTo>
                  <a:lnTo>
                    <a:pt x="2003907" y="1067635"/>
                  </a:lnTo>
                  <a:lnTo>
                    <a:pt x="2012811" y="1074940"/>
                  </a:lnTo>
                  <a:lnTo>
                    <a:pt x="2021396" y="1082881"/>
                  </a:lnTo>
                  <a:lnTo>
                    <a:pt x="2029028" y="1090822"/>
                  </a:lnTo>
                  <a:lnTo>
                    <a:pt x="2036978" y="1099081"/>
                  </a:lnTo>
                  <a:lnTo>
                    <a:pt x="2044292" y="1107975"/>
                  </a:lnTo>
                  <a:lnTo>
                    <a:pt x="2051288" y="1116551"/>
                  </a:lnTo>
                  <a:lnTo>
                    <a:pt x="2057965" y="1125445"/>
                  </a:lnTo>
                  <a:lnTo>
                    <a:pt x="2064325" y="1135292"/>
                  </a:lnTo>
                  <a:lnTo>
                    <a:pt x="2069731" y="1144821"/>
                  </a:lnTo>
                  <a:lnTo>
                    <a:pt x="2075455" y="1154350"/>
                  </a:lnTo>
                  <a:lnTo>
                    <a:pt x="2080225" y="1164515"/>
                  </a:lnTo>
                  <a:lnTo>
                    <a:pt x="2084995" y="1174679"/>
                  </a:lnTo>
                  <a:lnTo>
                    <a:pt x="2089128" y="1185161"/>
                  </a:lnTo>
                  <a:lnTo>
                    <a:pt x="2092626" y="1195643"/>
                  </a:lnTo>
                  <a:lnTo>
                    <a:pt x="2095488" y="1206761"/>
                  </a:lnTo>
                  <a:lnTo>
                    <a:pt x="2098668" y="1217560"/>
                  </a:lnTo>
                  <a:lnTo>
                    <a:pt x="2100894" y="1228995"/>
                  </a:lnTo>
                  <a:lnTo>
                    <a:pt x="2103438" y="1336675"/>
                  </a:lnTo>
                  <a:lnTo>
                    <a:pt x="1485900" y="1336675"/>
                  </a:lnTo>
                  <a:lnTo>
                    <a:pt x="1488444" y="1228995"/>
                  </a:lnTo>
                  <a:lnTo>
                    <a:pt x="1490670" y="1217560"/>
                  </a:lnTo>
                  <a:lnTo>
                    <a:pt x="1493214" y="1206761"/>
                  </a:lnTo>
                  <a:lnTo>
                    <a:pt x="1496712" y="1195643"/>
                  </a:lnTo>
                  <a:lnTo>
                    <a:pt x="1500210" y="1185161"/>
                  </a:lnTo>
                  <a:lnTo>
                    <a:pt x="1504343" y="1174679"/>
                  </a:lnTo>
                  <a:lnTo>
                    <a:pt x="1508795" y="1164515"/>
                  </a:lnTo>
                  <a:lnTo>
                    <a:pt x="1513565" y="1154350"/>
                  </a:lnTo>
                  <a:lnTo>
                    <a:pt x="1519289" y="1144821"/>
                  </a:lnTo>
                  <a:lnTo>
                    <a:pt x="1525013" y="1135292"/>
                  </a:lnTo>
                  <a:lnTo>
                    <a:pt x="1531055" y="1125763"/>
                  </a:lnTo>
                  <a:lnTo>
                    <a:pt x="1537732" y="1116551"/>
                  </a:lnTo>
                  <a:lnTo>
                    <a:pt x="1544728" y="1107975"/>
                  </a:lnTo>
                  <a:lnTo>
                    <a:pt x="1552042" y="1099081"/>
                  </a:lnTo>
                  <a:lnTo>
                    <a:pt x="1559674" y="1090822"/>
                  </a:lnTo>
                  <a:lnTo>
                    <a:pt x="1567942" y="1082881"/>
                  </a:lnTo>
                  <a:lnTo>
                    <a:pt x="1576209" y="1074940"/>
                  </a:lnTo>
                  <a:lnTo>
                    <a:pt x="1584795" y="1067635"/>
                  </a:lnTo>
                  <a:lnTo>
                    <a:pt x="1593699" y="1060329"/>
                  </a:lnTo>
                  <a:lnTo>
                    <a:pt x="1603239" y="1053659"/>
                  </a:lnTo>
                  <a:lnTo>
                    <a:pt x="1613096" y="1046988"/>
                  </a:lnTo>
                  <a:lnTo>
                    <a:pt x="1622954" y="1040635"/>
                  </a:lnTo>
                  <a:lnTo>
                    <a:pt x="1632812" y="1034918"/>
                  </a:lnTo>
                  <a:lnTo>
                    <a:pt x="1643305" y="1029200"/>
                  </a:lnTo>
                  <a:lnTo>
                    <a:pt x="1654117" y="1024118"/>
                  </a:lnTo>
                  <a:lnTo>
                    <a:pt x="1664929" y="1019671"/>
                  </a:lnTo>
                  <a:lnTo>
                    <a:pt x="1676058" y="1015224"/>
                  </a:lnTo>
                  <a:lnTo>
                    <a:pt x="1687506" y="1011095"/>
                  </a:lnTo>
                  <a:lnTo>
                    <a:pt x="1699272" y="1007601"/>
                  </a:lnTo>
                  <a:lnTo>
                    <a:pt x="1711355" y="1004107"/>
                  </a:lnTo>
                  <a:lnTo>
                    <a:pt x="1723439" y="1001566"/>
                  </a:lnTo>
                  <a:lnTo>
                    <a:pt x="1735523" y="999025"/>
                  </a:lnTo>
                  <a:lnTo>
                    <a:pt x="1747924" y="997119"/>
                  </a:lnTo>
                  <a:lnTo>
                    <a:pt x="1747924" y="932320"/>
                  </a:lnTo>
                  <a:lnTo>
                    <a:pt x="1583205" y="932320"/>
                  </a:lnTo>
                  <a:lnTo>
                    <a:pt x="1583205" y="871651"/>
                  </a:lnTo>
                  <a:lnTo>
                    <a:pt x="1586385" y="871334"/>
                  </a:lnTo>
                  <a:lnTo>
                    <a:pt x="1590201" y="870698"/>
                  </a:lnTo>
                  <a:lnTo>
                    <a:pt x="1594971" y="869110"/>
                  </a:lnTo>
                  <a:lnTo>
                    <a:pt x="1600377" y="867204"/>
                  </a:lnTo>
                  <a:lnTo>
                    <a:pt x="1606736" y="864663"/>
                  </a:lnTo>
                  <a:lnTo>
                    <a:pt x="1613414" y="861487"/>
                  </a:lnTo>
                  <a:lnTo>
                    <a:pt x="1620410" y="857358"/>
                  </a:lnTo>
                  <a:lnTo>
                    <a:pt x="1624226" y="854816"/>
                  </a:lnTo>
                  <a:lnTo>
                    <a:pt x="1627406" y="851958"/>
                  </a:lnTo>
                  <a:lnTo>
                    <a:pt x="1630586" y="848464"/>
                  </a:lnTo>
                  <a:lnTo>
                    <a:pt x="1634084" y="845287"/>
                  </a:lnTo>
                  <a:lnTo>
                    <a:pt x="1637264" y="841476"/>
                  </a:lnTo>
                  <a:lnTo>
                    <a:pt x="1640444" y="837346"/>
                  </a:lnTo>
                  <a:lnTo>
                    <a:pt x="1643305" y="832899"/>
                  </a:lnTo>
                  <a:lnTo>
                    <a:pt x="1646167" y="828135"/>
                  </a:lnTo>
                  <a:lnTo>
                    <a:pt x="1648393" y="823052"/>
                  </a:lnTo>
                  <a:lnTo>
                    <a:pt x="1650619" y="817653"/>
                  </a:lnTo>
                  <a:lnTo>
                    <a:pt x="1652845" y="811617"/>
                  </a:lnTo>
                  <a:lnTo>
                    <a:pt x="1654435" y="805265"/>
                  </a:lnTo>
                  <a:lnTo>
                    <a:pt x="1655707" y="798594"/>
                  </a:lnTo>
                  <a:lnTo>
                    <a:pt x="1656979" y="791289"/>
                  </a:lnTo>
                  <a:lnTo>
                    <a:pt x="1657297" y="783983"/>
                  </a:lnTo>
                  <a:lnTo>
                    <a:pt x="1657615" y="775724"/>
                  </a:lnTo>
                  <a:lnTo>
                    <a:pt x="1657933" y="767466"/>
                  </a:lnTo>
                  <a:lnTo>
                    <a:pt x="1658569" y="758889"/>
                  </a:lnTo>
                  <a:lnTo>
                    <a:pt x="1659205" y="750631"/>
                  </a:lnTo>
                  <a:lnTo>
                    <a:pt x="1660477" y="742690"/>
                  </a:lnTo>
                  <a:lnTo>
                    <a:pt x="1662067" y="734431"/>
                  </a:lnTo>
                  <a:lnTo>
                    <a:pt x="1663975" y="726808"/>
                  </a:lnTo>
                  <a:lnTo>
                    <a:pt x="1666201" y="718867"/>
                  </a:lnTo>
                  <a:lnTo>
                    <a:pt x="1668427" y="711561"/>
                  </a:lnTo>
                  <a:lnTo>
                    <a:pt x="1671289" y="704255"/>
                  </a:lnTo>
                  <a:lnTo>
                    <a:pt x="1674151" y="697267"/>
                  </a:lnTo>
                  <a:lnTo>
                    <a:pt x="1677648" y="690597"/>
                  </a:lnTo>
                  <a:lnTo>
                    <a:pt x="1680828" y="683609"/>
                  </a:lnTo>
                  <a:lnTo>
                    <a:pt x="1684962" y="677256"/>
                  </a:lnTo>
                  <a:lnTo>
                    <a:pt x="1689096" y="670903"/>
                  </a:lnTo>
                  <a:lnTo>
                    <a:pt x="1693230" y="665186"/>
                  </a:lnTo>
                  <a:lnTo>
                    <a:pt x="1698000" y="659151"/>
                  </a:lnTo>
                  <a:lnTo>
                    <a:pt x="1702770" y="654068"/>
                  </a:lnTo>
                  <a:lnTo>
                    <a:pt x="1707540" y="648986"/>
                  </a:lnTo>
                  <a:lnTo>
                    <a:pt x="1712627" y="643904"/>
                  </a:lnTo>
                  <a:lnTo>
                    <a:pt x="1718351" y="639457"/>
                  </a:lnTo>
                  <a:lnTo>
                    <a:pt x="1723757" y="635010"/>
                  </a:lnTo>
                  <a:lnTo>
                    <a:pt x="1729163" y="631198"/>
                  </a:lnTo>
                  <a:lnTo>
                    <a:pt x="1735205" y="627387"/>
                  </a:lnTo>
                  <a:lnTo>
                    <a:pt x="1741565" y="624210"/>
                  </a:lnTo>
                  <a:lnTo>
                    <a:pt x="1747288" y="621352"/>
                  </a:lnTo>
                  <a:lnTo>
                    <a:pt x="1753966" y="618810"/>
                  </a:lnTo>
                  <a:lnTo>
                    <a:pt x="1760326" y="616587"/>
                  </a:lnTo>
                  <a:lnTo>
                    <a:pt x="1767004" y="614681"/>
                  </a:lnTo>
                  <a:lnTo>
                    <a:pt x="1773682" y="613093"/>
                  </a:lnTo>
                  <a:lnTo>
                    <a:pt x="1780677" y="612140"/>
                  </a:lnTo>
                  <a:lnTo>
                    <a:pt x="1787673" y="611187"/>
                  </a:lnTo>
                  <a:close/>
                  <a:moveTo>
                    <a:pt x="630238" y="565150"/>
                  </a:moveTo>
                  <a:lnTo>
                    <a:pt x="639136" y="565468"/>
                  </a:lnTo>
                  <a:lnTo>
                    <a:pt x="647397" y="566420"/>
                  </a:lnTo>
                  <a:lnTo>
                    <a:pt x="655977" y="567372"/>
                  </a:lnTo>
                  <a:lnTo>
                    <a:pt x="664557" y="569276"/>
                  </a:lnTo>
                  <a:lnTo>
                    <a:pt x="672501" y="571498"/>
                  </a:lnTo>
                  <a:lnTo>
                    <a:pt x="680762" y="574354"/>
                  </a:lnTo>
                  <a:lnTo>
                    <a:pt x="689024" y="577211"/>
                  </a:lnTo>
                  <a:lnTo>
                    <a:pt x="696333" y="581020"/>
                  </a:lnTo>
                  <a:lnTo>
                    <a:pt x="703959" y="585463"/>
                  </a:lnTo>
                  <a:lnTo>
                    <a:pt x="711268" y="589907"/>
                  </a:lnTo>
                  <a:lnTo>
                    <a:pt x="718258" y="594667"/>
                  </a:lnTo>
                  <a:lnTo>
                    <a:pt x="725249" y="600063"/>
                  </a:lnTo>
                  <a:lnTo>
                    <a:pt x="731922" y="605776"/>
                  </a:lnTo>
                  <a:lnTo>
                    <a:pt x="738278" y="611489"/>
                  </a:lnTo>
                  <a:lnTo>
                    <a:pt x="744633" y="618154"/>
                  </a:lnTo>
                  <a:lnTo>
                    <a:pt x="750353" y="624820"/>
                  </a:lnTo>
                  <a:lnTo>
                    <a:pt x="756072" y="632437"/>
                  </a:lnTo>
                  <a:lnTo>
                    <a:pt x="761474" y="639737"/>
                  </a:lnTo>
                  <a:lnTo>
                    <a:pt x="766241" y="647354"/>
                  </a:lnTo>
                  <a:lnTo>
                    <a:pt x="771007" y="655289"/>
                  </a:lnTo>
                  <a:lnTo>
                    <a:pt x="775456" y="663541"/>
                  </a:lnTo>
                  <a:lnTo>
                    <a:pt x="779587" y="672111"/>
                  </a:lnTo>
                  <a:lnTo>
                    <a:pt x="783400" y="680998"/>
                  </a:lnTo>
                  <a:lnTo>
                    <a:pt x="786895" y="690202"/>
                  </a:lnTo>
                  <a:lnTo>
                    <a:pt x="790073" y="699406"/>
                  </a:lnTo>
                  <a:lnTo>
                    <a:pt x="792615" y="708611"/>
                  </a:lnTo>
                  <a:lnTo>
                    <a:pt x="794839" y="718450"/>
                  </a:lnTo>
                  <a:lnTo>
                    <a:pt x="796746" y="728606"/>
                  </a:lnTo>
                  <a:lnTo>
                    <a:pt x="798017" y="738445"/>
                  </a:lnTo>
                  <a:lnTo>
                    <a:pt x="799288" y="748919"/>
                  </a:lnTo>
                  <a:lnTo>
                    <a:pt x="799923" y="759076"/>
                  </a:lnTo>
                  <a:lnTo>
                    <a:pt x="800241" y="769550"/>
                  </a:lnTo>
                  <a:lnTo>
                    <a:pt x="799923" y="777802"/>
                  </a:lnTo>
                  <a:lnTo>
                    <a:pt x="799606" y="786054"/>
                  </a:lnTo>
                  <a:lnTo>
                    <a:pt x="798970" y="793989"/>
                  </a:lnTo>
                  <a:lnTo>
                    <a:pt x="798017" y="801923"/>
                  </a:lnTo>
                  <a:lnTo>
                    <a:pt x="797064" y="809541"/>
                  </a:lnTo>
                  <a:lnTo>
                    <a:pt x="795475" y="817476"/>
                  </a:lnTo>
                  <a:lnTo>
                    <a:pt x="793568" y="825093"/>
                  </a:lnTo>
                  <a:lnTo>
                    <a:pt x="791979" y="832710"/>
                  </a:lnTo>
                  <a:lnTo>
                    <a:pt x="789755" y="840328"/>
                  </a:lnTo>
                  <a:lnTo>
                    <a:pt x="787531" y="847310"/>
                  </a:lnTo>
                  <a:lnTo>
                    <a:pt x="784671" y="854293"/>
                  </a:lnTo>
                  <a:lnTo>
                    <a:pt x="781811" y="861276"/>
                  </a:lnTo>
                  <a:lnTo>
                    <a:pt x="778951" y="868258"/>
                  </a:lnTo>
                  <a:lnTo>
                    <a:pt x="775456" y="874923"/>
                  </a:lnTo>
                  <a:lnTo>
                    <a:pt x="772278" y="880954"/>
                  </a:lnTo>
                  <a:lnTo>
                    <a:pt x="768465" y="887619"/>
                  </a:lnTo>
                  <a:lnTo>
                    <a:pt x="764970" y="893649"/>
                  </a:lnTo>
                  <a:lnTo>
                    <a:pt x="760839" y="899680"/>
                  </a:lnTo>
                  <a:lnTo>
                    <a:pt x="756708" y="905393"/>
                  </a:lnTo>
                  <a:lnTo>
                    <a:pt x="752259" y="911106"/>
                  </a:lnTo>
                  <a:lnTo>
                    <a:pt x="747810" y="916501"/>
                  </a:lnTo>
                  <a:lnTo>
                    <a:pt x="743044" y="921580"/>
                  </a:lnTo>
                  <a:lnTo>
                    <a:pt x="738278" y="926341"/>
                  </a:lnTo>
                  <a:lnTo>
                    <a:pt x="733193" y="931101"/>
                  </a:lnTo>
                  <a:lnTo>
                    <a:pt x="728109" y="936180"/>
                  </a:lnTo>
                  <a:lnTo>
                    <a:pt x="722707" y="939988"/>
                  </a:lnTo>
                  <a:lnTo>
                    <a:pt x="717305" y="944114"/>
                  </a:lnTo>
                  <a:lnTo>
                    <a:pt x="711903" y="948241"/>
                  </a:lnTo>
                  <a:lnTo>
                    <a:pt x="706183" y="951414"/>
                  </a:lnTo>
                  <a:lnTo>
                    <a:pt x="700464" y="954906"/>
                  </a:lnTo>
                  <a:lnTo>
                    <a:pt x="694426" y="958080"/>
                  </a:lnTo>
                  <a:lnTo>
                    <a:pt x="688071" y="960619"/>
                  </a:lnTo>
                  <a:lnTo>
                    <a:pt x="688071" y="1044727"/>
                  </a:lnTo>
                  <a:lnTo>
                    <a:pt x="703641" y="1047266"/>
                  </a:lnTo>
                  <a:lnTo>
                    <a:pt x="718894" y="1050440"/>
                  </a:lnTo>
                  <a:lnTo>
                    <a:pt x="733829" y="1053614"/>
                  </a:lnTo>
                  <a:lnTo>
                    <a:pt x="748764" y="1057740"/>
                  </a:lnTo>
                  <a:lnTo>
                    <a:pt x="763063" y="1062184"/>
                  </a:lnTo>
                  <a:lnTo>
                    <a:pt x="777045" y="1066945"/>
                  </a:lnTo>
                  <a:lnTo>
                    <a:pt x="791026" y="1072340"/>
                  </a:lnTo>
                  <a:lnTo>
                    <a:pt x="804690" y="1078371"/>
                  </a:lnTo>
                  <a:lnTo>
                    <a:pt x="818036" y="1085036"/>
                  </a:lnTo>
                  <a:lnTo>
                    <a:pt x="831064" y="1091701"/>
                  </a:lnTo>
                  <a:lnTo>
                    <a:pt x="843775" y="1099001"/>
                  </a:lnTo>
                  <a:lnTo>
                    <a:pt x="856167" y="1106618"/>
                  </a:lnTo>
                  <a:lnTo>
                    <a:pt x="867925" y="1114871"/>
                  </a:lnTo>
                  <a:lnTo>
                    <a:pt x="879682" y="1123440"/>
                  </a:lnTo>
                  <a:lnTo>
                    <a:pt x="890804" y="1132010"/>
                  </a:lnTo>
                  <a:lnTo>
                    <a:pt x="901925" y="1141214"/>
                  </a:lnTo>
                  <a:lnTo>
                    <a:pt x="912094" y="1151370"/>
                  </a:lnTo>
                  <a:lnTo>
                    <a:pt x="921944" y="1161210"/>
                  </a:lnTo>
                  <a:lnTo>
                    <a:pt x="931795" y="1171683"/>
                  </a:lnTo>
                  <a:lnTo>
                    <a:pt x="940692" y="1182157"/>
                  </a:lnTo>
                  <a:lnTo>
                    <a:pt x="949272" y="1193266"/>
                  </a:lnTo>
                  <a:lnTo>
                    <a:pt x="957534" y="1204692"/>
                  </a:lnTo>
                  <a:lnTo>
                    <a:pt x="965160" y="1216118"/>
                  </a:lnTo>
                  <a:lnTo>
                    <a:pt x="972151" y="1227862"/>
                  </a:lnTo>
                  <a:lnTo>
                    <a:pt x="979142" y="1240557"/>
                  </a:lnTo>
                  <a:lnTo>
                    <a:pt x="985179" y="1252618"/>
                  </a:lnTo>
                  <a:lnTo>
                    <a:pt x="991217" y="1265631"/>
                  </a:lnTo>
                  <a:lnTo>
                    <a:pt x="995983" y="1278327"/>
                  </a:lnTo>
                  <a:lnTo>
                    <a:pt x="1000749" y="1291657"/>
                  </a:lnTo>
                  <a:lnTo>
                    <a:pt x="1004880" y="1304988"/>
                  </a:lnTo>
                  <a:lnTo>
                    <a:pt x="1008058" y="1318635"/>
                  </a:lnTo>
                  <a:lnTo>
                    <a:pt x="1010600" y="1332600"/>
                  </a:lnTo>
                  <a:lnTo>
                    <a:pt x="1014413" y="1484313"/>
                  </a:lnTo>
                  <a:lnTo>
                    <a:pt x="246063" y="1484313"/>
                  </a:lnTo>
                  <a:lnTo>
                    <a:pt x="249876" y="1332600"/>
                  </a:lnTo>
                  <a:lnTo>
                    <a:pt x="252419" y="1318635"/>
                  </a:lnTo>
                  <a:lnTo>
                    <a:pt x="255596" y="1304988"/>
                  </a:lnTo>
                  <a:lnTo>
                    <a:pt x="259727" y="1291657"/>
                  </a:lnTo>
                  <a:lnTo>
                    <a:pt x="264176" y="1278327"/>
                  </a:lnTo>
                  <a:lnTo>
                    <a:pt x="269260" y="1265631"/>
                  </a:lnTo>
                  <a:lnTo>
                    <a:pt x="275297" y="1252618"/>
                  </a:lnTo>
                  <a:lnTo>
                    <a:pt x="281017" y="1240557"/>
                  </a:lnTo>
                  <a:lnTo>
                    <a:pt x="288008" y="1227862"/>
                  </a:lnTo>
                  <a:lnTo>
                    <a:pt x="294999" y="1216118"/>
                  </a:lnTo>
                  <a:lnTo>
                    <a:pt x="302943" y="1204692"/>
                  </a:lnTo>
                  <a:lnTo>
                    <a:pt x="310887" y="1193266"/>
                  </a:lnTo>
                  <a:lnTo>
                    <a:pt x="319784" y="1182157"/>
                  </a:lnTo>
                  <a:lnTo>
                    <a:pt x="328682" y="1171683"/>
                  </a:lnTo>
                  <a:lnTo>
                    <a:pt x="338214" y="1161210"/>
                  </a:lnTo>
                  <a:lnTo>
                    <a:pt x="348383" y="1151370"/>
                  </a:lnTo>
                  <a:lnTo>
                    <a:pt x="358869" y="1141214"/>
                  </a:lnTo>
                  <a:lnTo>
                    <a:pt x="369673" y="1132010"/>
                  </a:lnTo>
                  <a:lnTo>
                    <a:pt x="380795" y="1123440"/>
                  </a:lnTo>
                  <a:lnTo>
                    <a:pt x="392552" y="1114871"/>
                  </a:lnTo>
                  <a:lnTo>
                    <a:pt x="404309" y="1106618"/>
                  </a:lnTo>
                  <a:lnTo>
                    <a:pt x="417020" y="1099001"/>
                  </a:lnTo>
                  <a:lnTo>
                    <a:pt x="429412" y="1091701"/>
                  </a:lnTo>
                  <a:lnTo>
                    <a:pt x="442441" y="1085036"/>
                  </a:lnTo>
                  <a:lnTo>
                    <a:pt x="455787" y="1078371"/>
                  </a:lnTo>
                  <a:lnTo>
                    <a:pt x="469450" y="1072340"/>
                  </a:lnTo>
                  <a:lnTo>
                    <a:pt x="483432" y="1066945"/>
                  </a:lnTo>
                  <a:lnTo>
                    <a:pt x="497413" y="1062184"/>
                  </a:lnTo>
                  <a:lnTo>
                    <a:pt x="511713" y="1057740"/>
                  </a:lnTo>
                  <a:lnTo>
                    <a:pt x="526648" y="1053614"/>
                  </a:lnTo>
                  <a:lnTo>
                    <a:pt x="541582" y="1050440"/>
                  </a:lnTo>
                  <a:lnTo>
                    <a:pt x="556835" y="1047266"/>
                  </a:lnTo>
                  <a:lnTo>
                    <a:pt x="571770" y="1044727"/>
                  </a:lnTo>
                  <a:lnTo>
                    <a:pt x="571770" y="960619"/>
                  </a:lnTo>
                  <a:lnTo>
                    <a:pt x="566050" y="958080"/>
                  </a:lnTo>
                  <a:lnTo>
                    <a:pt x="560013" y="954906"/>
                  </a:lnTo>
                  <a:lnTo>
                    <a:pt x="554293" y="951414"/>
                  </a:lnTo>
                  <a:lnTo>
                    <a:pt x="548573" y="948241"/>
                  </a:lnTo>
                  <a:lnTo>
                    <a:pt x="543171" y="944114"/>
                  </a:lnTo>
                  <a:lnTo>
                    <a:pt x="537452" y="939988"/>
                  </a:lnTo>
                  <a:lnTo>
                    <a:pt x="532367" y="935545"/>
                  </a:lnTo>
                  <a:lnTo>
                    <a:pt x="527283" y="931101"/>
                  </a:lnTo>
                  <a:lnTo>
                    <a:pt x="522199" y="926341"/>
                  </a:lnTo>
                  <a:lnTo>
                    <a:pt x="517433" y="921580"/>
                  </a:lnTo>
                  <a:lnTo>
                    <a:pt x="512348" y="916501"/>
                  </a:lnTo>
                  <a:lnTo>
                    <a:pt x="507900" y="911106"/>
                  </a:lnTo>
                  <a:lnTo>
                    <a:pt x="503769" y="905393"/>
                  </a:lnTo>
                  <a:lnTo>
                    <a:pt x="499638" y="899680"/>
                  </a:lnTo>
                  <a:lnTo>
                    <a:pt x="495507" y="893649"/>
                  </a:lnTo>
                  <a:lnTo>
                    <a:pt x="491694" y="887302"/>
                  </a:lnTo>
                  <a:lnTo>
                    <a:pt x="488198" y="880954"/>
                  </a:lnTo>
                  <a:lnTo>
                    <a:pt x="484385" y="874923"/>
                  </a:lnTo>
                  <a:lnTo>
                    <a:pt x="481525" y="868258"/>
                  </a:lnTo>
                  <a:lnTo>
                    <a:pt x="478665" y="861276"/>
                  </a:lnTo>
                  <a:lnTo>
                    <a:pt x="475488" y="854293"/>
                  </a:lnTo>
                  <a:lnTo>
                    <a:pt x="472946" y="847310"/>
                  </a:lnTo>
                  <a:lnTo>
                    <a:pt x="470404" y="839693"/>
                  </a:lnTo>
                  <a:lnTo>
                    <a:pt x="468497" y="832393"/>
                  </a:lnTo>
                  <a:lnTo>
                    <a:pt x="466273" y="825093"/>
                  </a:lnTo>
                  <a:lnTo>
                    <a:pt x="465002" y="817476"/>
                  </a:lnTo>
                  <a:lnTo>
                    <a:pt x="463413" y="809541"/>
                  </a:lnTo>
                  <a:lnTo>
                    <a:pt x="462142" y="801923"/>
                  </a:lnTo>
                  <a:lnTo>
                    <a:pt x="461189" y="793989"/>
                  </a:lnTo>
                  <a:lnTo>
                    <a:pt x="460871" y="786054"/>
                  </a:lnTo>
                  <a:lnTo>
                    <a:pt x="460235" y="777802"/>
                  </a:lnTo>
                  <a:lnTo>
                    <a:pt x="460235" y="769550"/>
                  </a:lnTo>
                  <a:lnTo>
                    <a:pt x="460553" y="759076"/>
                  </a:lnTo>
                  <a:lnTo>
                    <a:pt x="460871" y="748919"/>
                  </a:lnTo>
                  <a:lnTo>
                    <a:pt x="461824" y="738445"/>
                  </a:lnTo>
                  <a:lnTo>
                    <a:pt x="463413" y="728606"/>
                  </a:lnTo>
                  <a:lnTo>
                    <a:pt x="465637" y="718450"/>
                  </a:lnTo>
                  <a:lnTo>
                    <a:pt x="467862" y="708611"/>
                  </a:lnTo>
                  <a:lnTo>
                    <a:pt x="470404" y="699406"/>
                  </a:lnTo>
                  <a:lnTo>
                    <a:pt x="473264" y="690202"/>
                  </a:lnTo>
                  <a:lnTo>
                    <a:pt x="477077" y="680998"/>
                  </a:lnTo>
                  <a:lnTo>
                    <a:pt x="480890" y="672111"/>
                  </a:lnTo>
                  <a:lnTo>
                    <a:pt x="484703" y="663541"/>
                  </a:lnTo>
                  <a:lnTo>
                    <a:pt x="489152" y="655289"/>
                  </a:lnTo>
                  <a:lnTo>
                    <a:pt x="493918" y="647354"/>
                  </a:lnTo>
                  <a:lnTo>
                    <a:pt x="498685" y="639737"/>
                  </a:lnTo>
                  <a:lnTo>
                    <a:pt x="504404" y="632437"/>
                  </a:lnTo>
                  <a:lnTo>
                    <a:pt x="509806" y="624820"/>
                  </a:lnTo>
                  <a:lnTo>
                    <a:pt x="515844" y="618154"/>
                  </a:lnTo>
                  <a:lnTo>
                    <a:pt x="522199" y="611489"/>
                  </a:lnTo>
                  <a:lnTo>
                    <a:pt x="528236" y="605776"/>
                  </a:lnTo>
                  <a:lnTo>
                    <a:pt x="534909" y="600063"/>
                  </a:lnTo>
                  <a:lnTo>
                    <a:pt x="541900" y="594667"/>
                  </a:lnTo>
                  <a:lnTo>
                    <a:pt x="548891" y="589907"/>
                  </a:lnTo>
                  <a:lnTo>
                    <a:pt x="556517" y="585463"/>
                  </a:lnTo>
                  <a:lnTo>
                    <a:pt x="564144" y="581020"/>
                  </a:lnTo>
                  <a:lnTo>
                    <a:pt x="571770" y="577211"/>
                  </a:lnTo>
                  <a:lnTo>
                    <a:pt x="579714" y="574354"/>
                  </a:lnTo>
                  <a:lnTo>
                    <a:pt x="587658" y="571498"/>
                  </a:lnTo>
                  <a:lnTo>
                    <a:pt x="595920" y="569276"/>
                  </a:lnTo>
                  <a:lnTo>
                    <a:pt x="604499" y="567372"/>
                  </a:lnTo>
                  <a:lnTo>
                    <a:pt x="612761" y="566420"/>
                  </a:lnTo>
                  <a:lnTo>
                    <a:pt x="621659" y="565468"/>
                  </a:lnTo>
                  <a:lnTo>
                    <a:pt x="630238" y="565150"/>
                  </a:lnTo>
                  <a:close/>
                  <a:moveTo>
                    <a:pt x="181836" y="158167"/>
                  </a:moveTo>
                  <a:lnTo>
                    <a:pt x="178980" y="158484"/>
                  </a:lnTo>
                  <a:lnTo>
                    <a:pt x="176441" y="159119"/>
                  </a:lnTo>
                  <a:lnTo>
                    <a:pt x="173902" y="160390"/>
                  </a:lnTo>
                  <a:lnTo>
                    <a:pt x="171681" y="161343"/>
                  </a:lnTo>
                  <a:lnTo>
                    <a:pt x="169459" y="162613"/>
                  </a:lnTo>
                  <a:lnTo>
                    <a:pt x="167238" y="163884"/>
                  </a:lnTo>
                  <a:lnTo>
                    <a:pt x="165651" y="165789"/>
                  </a:lnTo>
                  <a:lnTo>
                    <a:pt x="164065" y="167695"/>
                  </a:lnTo>
                  <a:lnTo>
                    <a:pt x="162478" y="169918"/>
                  </a:lnTo>
                  <a:lnTo>
                    <a:pt x="161209" y="171824"/>
                  </a:lnTo>
                  <a:lnTo>
                    <a:pt x="159939" y="174364"/>
                  </a:lnTo>
                  <a:lnTo>
                    <a:pt x="159305" y="176588"/>
                  </a:lnTo>
                  <a:lnTo>
                    <a:pt x="158352" y="179128"/>
                  </a:lnTo>
                  <a:lnTo>
                    <a:pt x="158035" y="181669"/>
                  </a:lnTo>
                  <a:lnTo>
                    <a:pt x="157718" y="184210"/>
                  </a:lnTo>
                  <a:lnTo>
                    <a:pt x="157718" y="1440334"/>
                  </a:lnTo>
                  <a:lnTo>
                    <a:pt x="158352" y="1447639"/>
                  </a:lnTo>
                  <a:lnTo>
                    <a:pt x="159622" y="1454944"/>
                  </a:lnTo>
                  <a:lnTo>
                    <a:pt x="161526" y="1463202"/>
                  </a:lnTo>
                  <a:lnTo>
                    <a:pt x="164065" y="1471142"/>
                  </a:lnTo>
                  <a:lnTo>
                    <a:pt x="167238" y="1479717"/>
                  </a:lnTo>
                  <a:lnTo>
                    <a:pt x="171363" y="1488610"/>
                  </a:lnTo>
                  <a:lnTo>
                    <a:pt x="175806" y="1497185"/>
                  </a:lnTo>
                  <a:lnTo>
                    <a:pt x="181201" y="1506078"/>
                  </a:lnTo>
                  <a:lnTo>
                    <a:pt x="187230" y="1514336"/>
                  </a:lnTo>
                  <a:lnTo>
                    <a:pt x="193577" y="1522594"/>
                  </a:lnTo>
                  <a:lnTo>
                    <a:pt x="200876" y="1530534"/>
                  </a:lnTo>
                  <a:lnTo>
                    <a:pt x="208492" y="1538156"/>
                  </a:lnTo>
                  <a:lnTo>
                    <a:pt x="216743" y="1545143"/>
                  </a:lnTo>
                  <a:lnTo>
                    <a:pt x="225629" y="1551178"/>
                  </a:lnTo>
                  <a:lnTo>
                    <a:pt x="230389" y="1554354"/>
                  </a:lnTo>
                  <a:lnTo>
                    <a:pt x="235149" y="1557212"/>
                  </a:lnTo>
                  <a:lnTo>
                    <a:pt x="239909" y="1559753"/>
                  </a:lnTo>
                  <a:lnTo>
                    <a:pt x="244669" y="1561976"/>
                  </a:lnTo>
                  <a:lnTo>
                    <a:pt x="1018979" y="1561976"/>
                  </a:lnTo>
                  <a:lnTo>
                    <a:pt x="1018979" y="1559436"/>
                  </a:lnTo>
                  <a:lnTo>
                    <a:pt x="1028182" y="1554354"/>
                  </a:lnTo>
                  <a:lnTo>
                    <a:pt x="1037068" y="1548637"/>
                  </a:lnTo>
                  <a:lnTo>
                    <a:pt x="1045636" y="1542603"/>
                  </a:lnTo>
                  <a:lnTo>
                    <a:pt x="1053252" y="1535298"/>
                  </a:lnTo>
                  <a:lnTo>
                    <a:pt x="1060551" y="1527993"/>
                  </a:lnTo>
                  <a:lnTo>
                    <a:pt x="1067532" y="1520370"/>
                  </a:lnTo>
                  <a:lnTo>
                    <a:pt x="1073879" y="1512113"/>
                  </a:lnTo>
                  <a:lnTo>
                    <a:pt x="1079908" y="1504173"/>
                  </a:lnTo>
                  <a:lnTo>
                    <a:pt x="1084986" y="1495597"/>
                  </a:lnTo>
                  <a:lnTo>
                    <a:pt x="1089429" y="1487022"/>
                  </a:lnTo>
                  <a:lnTo>
                    <a:pt x="1093554" y="1479082"/>
                  </a:lnTo>
                  <a:lnTo>
                    <a:pt x="1096728" y="1470507"/>
                  </a:lnTo>
                  <a:lnTo>
                    <a:pt x="1099266" y="1462884"/>
                  </a:lnTo>
                  <a:lnTo>
                    <a:pt x="1101170" y="1454626"/>
                  </a:lnTo>
                  <a:lnTo>
                    <a:pt x="1102122" y="1447321"/>
                  </a:lnTo>
                  <a:lnTo>
                    <a:pt x="1102757" y="1440334"/>
                  </a:lnTo>
                  <a:lnTo>
                    <a:pt x="1102757" y="184210"/>
                  </a:lnTo>
                  <a:lnTo>
                    <a:pt x="1102122" y="181669"/>
                  </a:lnTo>
                  <a:lnTo>
                    <a:pt x="1101805" y="179128"/>
                  </a:lnTo>
                  <a:lnTo>
                    <a:pt x="1101170" y="176588"/>
                  </a:lnTo>
                  <a:lnTo>
                    <a:pt x="1100536" y="174364"/>
                  </a:lnTo>
                  <a:lnTo>
                    <a:pt x="1099266" y="171824"/>
                  </a:lnTo>
                  <a:lnTo>
                    <a:pt x="1097997" y="169918"/>
                  </a:lnTo>
                  <a:lnTo>
                    <a:pt x="1096410" y="167695"/>
                  </a:lnTo>
                  <a:lnTo>
                    <a:pt x="1094824" y="165789"/>
                  </a:lnTo>
                  <a:lnTo>
                    <a:pt x="1092919" y="163884"/>
                  </a:lnTo>
                  <a:lnTo>
                    <a:pt x="1090698" y="162613"/>
                  </a:lnTo>
                  <a:lnTo>
                    <a:pt x="1088794" y="161343"/>
                  </a:lnTo>
                  <a:lnTo>
                    <a:pt x="1086573" y="160390"/>
                  </a:lnTo>
                  <a:lnTo>
                    <a:pt x="1083716" y="159119"/>
                  </a:lnTo>
                  <a:lnTo>
                    <a:pt x="1081178" y="158484"/>
                  </a:lnTo>
                  <a:lnTo>
                    <a:pt x="1078639" y="158167"/>
                  </a:lnTo>
                  <a:lnTo>
                    <a:pt x="1076100" y="158167"/>
                  </a:lnTo>
                  <a:lnTo>
                    <a:pt x="184374" y="158167"/>
                  </a:lnTo>
                  <a:lnTo>
                    <a:pt x="181836" y="158167"/>
                  </a:lnTo>
                  <a:close/>
                  <a:moveTo>
                    <a:pt x="1414463" y="157162"/>
                  </a:moveTo>
                  <a:lnTo>
                    <a:pt x="2153497" y="157162"/>
                  </a:lnTo>
                  <a:lnTo>
                    <a:pt x="2161123" y="157162"/>
                  </a:lnTo>
                  <a:lnTo>
                    <a:pt x="2169066" y="158114"/>
                  </a:lnTo>
                  <a:lnTo>
                    <a:pt x="2176374" y="158749"/>
                  </a:lnTo>
                  <a:lnTo>
                    <a:pt x="2183364" y="160337"/>
                  </a:lnTo>
                  <a:lnTo>
                    <a:pt x="2190671" y="161924"/>
                  </a:lnTo>
                  <a:lnTo>
                    <a:pt x="2197661" y="163829"/>
                  </a:lnTo>
                  <a:lnTo>
                    <a:pt x="2204651" y="166052"/>
                  </a:lnTo>
                  <a:lnTo>
                    <a:pt x="2211324" y="168909"/>
                  </a:lnTo>
                  <a:lnTo>
                    <a:pt x="2217996" y="172084"/>
                  </a:lnTo>
                  <a:lnTo>
                    <a:pt x="2224350" y="174942"/>
                  </a:lnTo>
                  <a:lnTo>
                    <a:pt x="2230387" y="178752"/>
                  </a:lnTo>
                  <a:lnTo>
                    <a:pt x="2236424" y="182562"/>
                  </a:lnTo>
                  <a:lnTo>
                    <a:pt x="2242461" y="186689"/>
                  </a:lnTo>
                  <a:lnTo>
                    <a:pt x="2247862" y="191134"/>
                  </a:lnTo>
                  <a:lnTo>
                    <a:pt x="2253264" y="195579"/>
                  </a:lnTo>
                  <a:lnTo>
                    <a:pt x="2258665" y="200659"/>
                  </a:lnTo>
                  <a:lnTo>
                    <a:pt x="2263431" y="206057"/>
                  </a:lnTo>
                  <a:lnTo>
                    <a:pt x="2268197" y="211137"/>
                  </a:lnTo>
                  <a:lnTo>
                    <a:pt x="2272645" y="216852"/>
                  </a:lnTo>
                  <a:lnTo>
                    <a:pt x="2276776" y="222567"/>
                  </a:lnTo>
                  <a:lnTo>
                    <a:pt x="2280270" y="228917"/>
                  </a:lnTo>
                  <a:lnTo>
                    <a:pt x="2284083" y="234949"/>
                  </a:lnTo>
                  <a:lnTo>
                    <a:pt x="2287261" y="241299"/>
                  </a:lnTo>
                  <a:lnTo>
                    <a:pt x="2290438" y="247967"/>
                  </a:lnTo>
                  <a:lnTo>
                    <a:pt x="2292980" y="254634"/>
                  </a:lnTo>
                  <a:lnTo>
                    <a:pt x="2295204" y="261619"/>
                  </a:lnTo>
                  <a:lnTo>
                    <a:pt x="2297428" y="268604"/>
                  </a:lnTo>
                  <a:lnTo>
                    <a:pt x="2298699" y="275589"/>
                  </a:lnTo>
                  <a:lnTo>
                    <a:pt x="2300287" y="282892"/>
                  </a:lnTo>
                  <a:lnTo>
                    <a:pt x="2300923" y="290512"/>
                  </a:lnTo>
                  <a:lnTo>
                    <a:pt x="2301876" y="297814"/>
                  </a:lnTo>
                  <a:lnTo>
                    <a:pt x="2301876" y="305434"/>
                  </a:lnTo>
                  <a:lnTo>
                    <a:pt x="2301876" y="1484630"/>
                  </a:lnTo>
                  <a:lnTo>
                    <a:pt x="2301876" y="1497013"/>
                  </a:lnTo>
                  <a:lnTo>
                    <a:pt x="2300923" y="1509078"/>
                  </a:lnTo>
                  <a:lnTo>
                    <a:pt x="2299652" y="1521143"/>
                  </a:lnTo>
                  <a:lnTo>
                    <a:pt x="2298063" y="1533208"/>
                  </a:lnTo>
                  <a:lnTo>
                    <a:pt x="2295839" y="1544638"/>
                  </a:lnTo>
                  <a:lnTo>
                    <a:pt x="2292980" y="1555433"/>
                  </a:lnTo>
                  <a:lnTo>
                    <a:pt x="2289802" y="1566545"/>
                  </a:lnTo>
                  <a:lnTo>
                    <a:pt x="2285990" y="1577340"/>
                  </a:lnTo>
                  <a:lnTo>
                    <a:pt x="2281859" y="1587500"/>
                  </a:lnTo>
                  <a:lnTo>
                    <a:pt x="2277093" y="1597660"/>
                  </a:lnTo>
                  <a:lnTo>
                    <a:pt x="2271374" y="1607503"/>
                  </a:lnTo>
                  <a:lnTo>
                    <a:pt x="2265655" y="1616710"/>
                  </a:lnTo>
                  <a:lnTo>
                    <a:pt x="2259300" y="1625918"/>
                  </a:lnTo>
                  <a:lnTo>
                    <a:pt x="2252310" y="1634808"/>
                  </a:lnTo>
                  <a:lnTo>
                    <a:pt x="2244685" y="1643063"/>
                  </a:lnTo>
                  <a:lnTo>
                    <a:pt x="2236424" y="1651000"/>
                  </a:lnTo>
                  <a:lnTo>
                    <a:pt x="2227846" y="1658938"/>
                  </a:lnTo>
                  <a:lnTo>
                    <a:pt x="2218631" y="1665923"/>
                  </a:lnTo>
                  <a:lnTo>
                    <a:pt x="2208782" y="1672908"/>
                  </a:lnTo>
                  <a:lnTo>
                    <a:pt x="2198297" y="1678940"/>
                  </a:lnTo>
                  <a:lnTo>
                    <a:pt x="2187494" y="1684973"/>
                  </a:lnTo>
                  <a:lnTo>
                    <a:pt x="2176056" y="1690370"/>
                  </a:lnTo>
                  <a:lnTo>
                    <a:pt x="2163664" y="1695450"/>
                  </a:lnTo>
                  <a:lnTo>
                    <a:pt x="2150955" y="1700213"/>
                  </a:lnTo>
                  <a:lnTo>
                    <a:pt x="2137611" y="1704023"/>
                  </a:lnTo>
                  <a:lnTo>
                    <a:pt x="2123631" y="1707515"/>
                  </a:lnTo>
                  <a:lnTo>
                    <a:pt x="2108698" y="1710373"/>
                  </a:lnTo>
                  <a:lnTo>
                    <a:pt x="2093764" y="1712913"/>
                  </a:lnTo>
                  <a:lnTo>
                    <a:pt x="2077878" y="1715135"/>
                  </a:lnTo>
                  <a:lnTo>
                    <a:pt x="2061038" y="1716405"/>
                  </a:lnTo>
                  <a:lnTo>
                    <a:pt x="2044199" y="1717358"/>
                  </a:lnTo>
                  <a:lnTo>
                    <a:pt x="2026406" y="1717675"/>
                  </a:lnTo>
                  <a:lnTo>
                    <a:pt x="1563159" y="1717675"/>
                  </a:lnTo>
                  <a:lnTo>
                    <a:pt x="1551721" y="1717358"/>
                  </a:lnTo>
                  <a:lnTo>
                    <a:pt x="1540601" y="1716723"/>
                  </a:lnTo>
                  <a:lnTo>
                    <a:pt x="1529163" y="1715453"/>
                  </a:lnTo>
                  <a:lnTo>
                    <a:pt x="1518042" y="1714500"/>
                  </a:lnTo>
                  <a:lnTo>
                    <a:pt x="1506922" y="1712913"/>
                  </a:lnTo>
                  <a:lnTo>
                    <a:pt x="1495801" y="1710690"/>
                  </a:lnTo>
                  <a:lnTo>
                    <a:pt x="1485634" y="1709103"/>
                  </a:lnTo>
                  <a:lnTo>
                    <a:pt x="1475149" y="1706880"/>
                  </a:lnTo>
                  <a:lnTo>
                    <a:pt x="1456085" y="1701800"/>
                  </a:lnTo>
                  <a:lnTo>
                    <a:pt x="1439246" y="1697038"/>
                  </a:lnTo>
                  <a:lnTo>
                    <a:pt x="1424948" y="1692593"/>
                  </a:lnTo>
                  <a:lnTo>
                    <a:pt x="1414463" y="1688783"/>
                  </a:lnTo>
                  <a:lnTo>
                    <a:pt x="1414463" y="1342708"/>
                  </a:lnTo>
                  <a:lnTo>
                    <a:pt x="1416687" y="1347470"/>
                  </a:lnTo>
                  <a:lnTo>
                    <a:pt x="1419229" y="1352233"/>
                  </a:lnTo>
                  <a:lnTo>
                    <a:pt x="1422088" y="1357630"/>
                  </a:lnTo>
                  <a:lnTo>
                    <a:pt x="1425583" y="1362393"/>
                  </a:lnTo>
                  <a:lnTo>
                    <a:pt x="1429078" y="1367473"/>
                  </a:lnTo>
                  <a:lnTo>
                    <a:pt x="1433209" y="1372235"/>
                  </a:lnTo>
                  <a:lnTo>
                    <a:pt x="1437657" y="1376998"/>
                  </a:lnTo>
                  <a:lnTo>
                    <a:pt x="1442105" y="1381760"/>
                  </a:lnTo>
                  <a:lnTo>
                    <a:pt x="1446871" y="1386523"/>
                  </a:lnTo>
                  <a:lnTo>
                    <a:pt x="1451637" y="1390968"/>
                  </a:lnTo>
                  <a:lnTo>
                    <a:pt x="1456721" y="1395413"/>
                  </a:lnTo>
                  <a:lnTo>
                    <a:pt x="1462440" y="1399540"/>
                  </a:lnTo>
                  <a:lnTo>
                    <a:pt x="1467523" y="1403350"/>
                  </a:lnTo>
                  <a:lnTo>
                    <a:pt x="1472925" y="1406525"/>
                  </a:lnTo>
                  <a:lnTo>
                    <a:pt x="1478644" y="1410018"/>
                  </a:lnTo>
                  <a:lnTo>
                    <a:pt x="1484045" y="1412558"/>
                  </a:lnTo>
                  <a:lnTo>
                    <a:pt x="1484045" y="1413510"/>
                  </a:lnTo>
                  <a:lnTo>
                    <a:pt x="2108062" y="1413510"/>
                  </a:lnTo>
                  <a:lnTo>
                    <a:pt x="2108062" y="1410335"/>
                  </a:lnTo>
                  <a:lnTo>
                    <a:pt x="2115370" y="1406208"/>
                  </a:lnTo>
                  <a:lnTo>
                    <a:pt x="2122360" y="1401763"/>
                  </a:lnTo>
                  <a:lnTo>
                    <a:pt x="2129032" y="1396683"/>
                  </a:lnTo>
                  <a:lnTo>
                    <a:pt x="2135387" y="1390968"/>
                  </a:lnTo>
                  <a:lnTo>
                    <a:pt x="2141106" y="1385253"/>
                  </a:lnTo>
                  <a:lnTo>
                    <a:pt x="2146825" y="1378903"/>
                  </a:lnTo>
                  <a:lnTo>
                    <a:pt x="2151909" y="1372235"/>
                  </a:lnTo>
                  <a:lnTo>
                    <a:pt x="2156357" y="1365568"/>
                  </a:lnTo>
                  <a:lnTo>
                    <a:pt x="2160805" y="1358900"/>
                  </a:lnTo>
                  <a:lnTo>
                    <a:pt x="2163982" y="1352233"/>
                  </a:lnTo>
                  <a:lnTo>
                    <a:pt x="2167477" y="1345883"/>
                  </a:lnTo>
                  <a:lnTo>
                    <a:pt x="2170019" y="1339215"/>
                  </a:lnTo>
                  <a:lnTo>
                    <a:pt x="2172243" y="1332865"/>
                  </a:lnTo>
                  <a:lnTo>
                    <a:pt x="2173832" y="1326515"/>
                  </a:lnTo>
                  <a:lnTo>
                    <a:pt x="2174467" y="1320800"/>
                  </a:lnTo>
                  <a:lnTo>
                    <a:pt x="2174785" y="1315085"/>
                  </a:lnTo>
                  <a:lnTo>
                    <a:pt x="2174785" y="305434"/>
                  </a:lnTo>
                  <a:lnTo>
                    <a:pt x="2174467" y="301307"/>
                  </a:lnTo>
                  <a:lnTo>
                    <a:pt x="2172879" y="297497"/>
                  </a:lnTo>
                  <a:lnTo>
                    <a:pt x="2171290" y="293687"/>
                  </a:lnTo>
                  <a:lnTo>
                    <a:pt x="2168430" y="290829"/>
                  </a:lnTo>
                  <a:lnTo>
                    <a:pt x="2165571" y="288289"/>
                  </a:lnTo>
                  <a:lnTo>
                    <a:pt x="2162076" y="286067"/>
                  </a:lnTo>
                  <a:lnTo>
                    <a:pt x="2157945" y="284797"/>
                  </a:lnTo>
                  <a:lnTo>
                    <a:pt x="2153497" y="284479"/>
                  </a:lnTo>
                  <a:lnTo>
                    <a:pt x="1414463" y="284479"/>
                  </a:lnTo>
                  <a:lnTo>
                    <a:pt x="1414463" y="157162"/>
                  </a:lnTo>
                  <a:close/>
                  <a:moveTo>
                    <a:pt x="184374" y="0"/>
                  </a:moveTo>
                  <a:lnTo>
                    <a:pt x="1076100" y="0"/>
                  </a:lnTo>
                  <a:lnTo>
                    <a:pt x="1085621" y="317"/>
                  </a:lnTo>
                  <a:lnTo>
                    <a:pt x="1094824" y="953"/>
                  </a:lnTo>
                  <a:lnTo>
                    <a:pt x="1104026" y="1905"/>
                  </a:lnTo>
                  <a:lnTo>
                    <a:pt x="1113229" y="3494"/>
                  </a:lnTo>
                  <a:lnTo>
                    <a:pt x="1122115" y="5717"/>
                  </a:lnTo>
                  <a:lnTo>
                    <a:pt x="1131000" y="8258"/>
                  </a:lnTo>
                  <a:lnTo>
                    <a:pt x="1139568" y="11434"/>
                  </a:lnTo>
                  <a:lnTo>
                    <a:pt x="1147502" y="14610"/>
                  </a:lnTo>
                  <a:lnTo>
                    <a:pt x="1156070" y="18421"/>
                  </a:lnTo>
                  <a:lnTo>
                    <a:pt x="1163686" y="22232"/>
                  </a:lnTo>
                  <a:lnTo>
                    <a:pt x="1171620" y="26679"/>
                  </a:lnTo>
                  <a:lnTo>
                    <a:pt x="1178919" y="31443"/>
                  </a:lnTo>
                  <a:lnTo>
                    <a:pt x="1186217" y="36842"/>
                  </a:lnTo>
                  <a:lnTo>
                    <a:pt x="1193199" y="42241"/>
                  </a:lnTo>
                  <a:lnTo>
                    <a:pt x="1199863" y="47640"/>
                  </a:lnTo>
                  <a:lnTo>
                    <a:pt x="1206210" y="53993"/>
                  </a:lnTo>
                  <a:lnTo>
                    <a:pt x="1212557" y="60345"/>
                  </a:lnTo>
                  <a:lnTo>
                    <a:pt x="1218269" y="67014"/>
                  </a:lnTo>
                  <a:lnTo>
                    <a:pt x="1223981" y="74002"/>
                  </a:lnTo>
                  <a:lnTo>
                    <a:pt x="1229058" y="81306"/>
                  </a:lnTo>
                  <a:lnTo>
                    <a:pt x="1233818" y="88611"/>
                  </a:lnTo>
                  <a:lnTo>
                    <a:pt x="1238261" y="96551"/>
                  </a:lnTo>
                  <a:lnTo>
                    <a:pt x="1242387" y="104492"/>
                  </a:lnTo>
                  <a:lnTo>
                    <a:pt x="1245877" y="112749"/>
                  </a:lnTo>
                  <a:lnTo>
                    <a:pt x="1249368" y="121325"/>
                  </a:lnTo>
                  <a:lnTo>
                    <a:pt x="1252224" y="129582"/>
                  </a:lnTo>
                  <a:lnTo>
                    <a:pt x="1254446" y="138475"/>
                  </a:lnTo>
                  <a:lnTo>
                    <a:pt x="1256667" y="147368"/>
                  </a:lnTo>
                  <a:lnTo>
                    <a:pt x="1258254" y="156261"/>
                  </a:lnTo>
                  <a:lnTo>
                    <a:pt x="1259523" y="165472"/>
                  </a:lnTo>
                  <a:lnTo>
                    <a:pt x="1259840" y="175000"/>
                  </a:lnTo>
                  <a:lnTo>
                    <a:pt x="1260475" y="184210"/>
                  </a:lnTo>
                  <a:lnTo>
                    <a:pt x="1260475" y="1651541"/>
                  </a:lnTo>
                  <a:lnTo>
                    <a:pt x="1259840" y="1667103"/>
                  </a:lnTo>
                  <a:lnTo>
                    <a:pt x="1259206" y="1682348"/>
                  </a:lnTo>
                  <a:lnTo>
                    <a:pt x="1257936" y="1696958"/>
                  </a:lnTo>
                  <a:lnTo>
                    <a:pt x="1255715" y="1711886"/>
                  </a:lnTo>
                  <a:lnTo>
                    <a:pt x="1252542" y="1725860"/>
                  </a:lnTo>
                  <a:lnTo>
                    <a:pt x="1249368" y="1739835"/>
                  </a:lnTo>
                  <a:lnTo>
                    <a:pt x="1245243" y="1753492"/>
                  </a:lnTo>
                  <a:lnTo>
                    <a:pt x="1240483" y="1766831"/>
                  </a:lnTo>
                  <a:lnTo>
                    <a:pt x="1235405" y="1779535"/>
                  </a:lnTo>
                  <a:lnTo>
                    <a:pt x="1229376" y="1792239"/>
                  </a:lnTo>
                  <a:lnTo>
                    <a:pt x="1222712" y="1804308"/>
                  </a:lnTo>
                  <a:lnTo>
                    <a:pt x="1215413" y="1816060"/>
                  </a:lnTo>
                  <a:lnTo>
                    <a:pt x="1207162" y="1827493"/>
                  </a:lnTo>
                  <a:lnTo>
                    <a:pt x="1198594" y="1838292"/>
                  </a:lnTo>
                  <a:lnTo>
                    <a:pt x="1189391" y="1848773"/>
                  </a:lnTo>
                  <a:lnTo>
                    <a:pt x="1179236" y="1858619"/>
                  </a:lnTo>
                  <a:lnTo>
                    <a:pt x="1168129" y="1868147"/>
                  </a:lnTo>
                  <a:lnTo>
                    <a:pt x="1156705" y="1877040"/>
                  </a:lnTo>
                  <a:lnTo>
                    <a:pt x="1144646" y="1885615"/>
                  </a:lnTo>
                  <a:lnTo>
                    <a:pt x="1131635" y="1893555"/>
                  </a:lnTo>
                  <a:lnTo>
                    <a:pt x="1117989" y="1900860"/>
                  </a:lnTo>
                  <a:lnTo>
                    <a:pt x="1103709" y="1907530"/>
                  </a:lnTo>
                  <a:lnTo>
                    <a:pt x="1088794" y="1913882"/>
                  </a:lnTo>
                  <a:lnTo>
                    <a:pt x="1072927" y="1919599"/>
                  </a:lnTo>
                  <a:lnTo>
                    <a:pt x="1056108" y="1924680"/>
                  </a:lnTo>
                  <a:lnTo>
                    <a:pt x="1038654" y="1929127"/>
                  </a:lnTo>
                  <a:lnTo>
                    <a:pt x="1020566" y="1932620"/>
                  </a:lnTo>
                  <a:lnTo>
                    <a:pt x="1001526" y="1936114"/>
                  </a:lnTo>
                  <a:lnTo>
                    <a:pt x="981851" y="1938337"/>
                  </a:lnTo>
                  <a:lnTo>
                    <a:pt x="961541" y="1940243"/>
                  </a:lnTo>
                  <a:lnTo>
                    <a:pt x="940279" y="1941196"/>
                  </a:lnTo>
                  <a:lnTo>
                    <a:pt x="918065" y="1941513"/>
                  </a:lnTo>
                  <a:lnTo>
                    <a:pt x="342410" y="1941513"/>
                  </a:lnTo>
                  <a:lnTo>
                    <a:pt x="321148" y="1941196"/>
                  </a:lnTo>
                  <a:lnTo>
                    <a:pt x="300839" y="1940243"/>
                  </a:lnTo>
                  <a:lnTo>
                    <a:pt x="280846" y="1938337"/>
                  </a:lnTo>
                  <a:lnTo>
                    <a:pt x="261806" y="1936114"/>
                  </a:lnTo>
                  <a:lnTo>
                    <a:pt x="242765" y="1932938"/>
                  </a:lnTo>
                  <a:lnTo>
                    <a:pt x="225311" y="1929444"/>
                  </a:lnTo>
                  <a:lnTo>
                    <a:pt x="208175" y="1924998"/>
                  </a:lnTo>
                  <a:lnTo>
                    <a:pt x="191673" y="1920234"/>
                  </a:lnTo>
                  <a:lnTo>
                    <a:pt x="175806" y="1914517"/>
                  </a:lnTo>
                  <a:lnTo>
                    <a:pt x="160574" y="1908800"/>
                  </a:lnTo>
                  <a:lnTo>
                    <a:pt x="146294" y="1902130"/>
                  </a:lnTo>
                  <a:lnTo>
                    <a:pt x="132648" y="1894825"/>
                  </a:lnTo>
                  <a:lnTo>
                    <a:pt x="119954" y="1886885"/>
                  </a:lnTo>
                  <a:lnTo>
                    <a:pt x="107261" y="1878628"/>
                  </a:lnTo>
                  <a:lnTo>
                    <a:pt x="95836" y="1869735"/>
                  </a:lnTo>
                  <a:lnTo>
                    <a:pt x="84730" y="1860524"/>
                  </a:lnTo>
                  <a:lnTo>
                    <a:pt x="74575" y="1850361"/>
                  </a:lnTo>
                  <a:lnTo>
                    <a:pt x="64737" y="1840198"/>
                  </a:lnTo>
                  <a:lnTo>
                    <a:pt x="55534" y="1829399"/>
                  </a:lnTo>
                  <a:lnTo>
                    <a:pt x="47601" y="1817965"/>
                  </a:lnTo>
                  <a:lnTo>
                    <a:pt x="39985" y="1806532"/>
                  </a:lnTo>
                  <a:lnTo>
                    <a:pt x="32686" y="1794463"/>
                  </a:lnTo>
                  <a:lnTo>
                    <a:pt x="26656" y="1781758"/>
                  </a:lnTo>
                  <a:lnTo>
                    <a:pt x="20944" y="1768419"/>
                  </a:lnTo>
                  <a:lnTo>
                    <a:pt x="16184" y="1755397"/>
                  </a:lnTo>
                  <a:lnTo>
                    <a:pt x="11741" y="1741740"/>
                  </a:lnTo>
                  <a:lnTo>
                    <a:pt x="8251" y="1727131"/>
                  </a:lnTo>
                  <a:lnTo>
                    <a:pt x="5077" y="1712838"/>
                  </a:lnTo>
                  <a:lnTo>
                    <a:pt x="2856" y="1698229"/>
                  </a:lnTo>
                  <a:lnTo>
                    <a:pt x="1269" y="1682984"/>
                  </a:lnTo>
                  <a:lnTo>
                    <a:pt x="317" y="1667421"/>
                  </a:lnTo>
                  <a:lnTo>
                    <a:pt x="0" y="1651541"/>
                  </a:lnTo>
                  <a:lnTo>
                    <a:pt x="0" y="184210"/>
                  </a:lnTo>
                  <a:lnTo>
                    <a:pt x="0" y="175000"/>
                  </a:lnTo>
                  <a:lnTo>
                    <a:pt x="634" y="165472"/>
                  </a:lnTo>
                  <a:lnTo>
                    <a:pt x="1904" y="156261"/>
                  </a:lnTo>
                  <a:lnTo>
                    <a:pt x="3808" y="147368"/>
                  </a:lnTo>
                  <a:lnTo>
                    <a:pt x="6029" y="138475"/>
                  </a:lnTo>
                  <a:lnTo>
                    <a:pt x="8251" y="129582"/>
                  </a:lnTo>
                  <a:lnTo>
                    <a:pt x="11107" y="121325"/>
                  </a:lnTo>
                  <a:lnTo>
                    <a:pt x="14280" y="112749"/>
                  </a:lnTo>
                  <a:lnTo>
                    <a:pt x="18088" y="104492"/>
                  </a:lnTo>
                  <a:lnTo>
                    <a:pt x="22214" y="96551"/>
                  </a:lnTo>
                  <a:lnTo>
                    <a:pt x="26656" y="88611"/>
                  </a:lnTo>
                  <a:lnTo>
                    <a:pt x="31416" y="81306"/>
                  </a:lnTo>
                  <a:lnTo>
                    <a:pt x="36494" y="74002"/>
                  </a:lnTo>
                  <a:lnTo>
                    <a:pt x="41889" y="67014"/>
                  </a:lnTo>
                  <a:lnTo>
                    <a:pt x="47918" y="60345"/>
                  </a:lnTo>
                  <a:lnTo>
                    <a:pt x="53948" y="53993"/>
                  </a:lnTo>
                  <a:lnTo>
                    <a:pt x="60612" y="47640"/>
                  </a:lnTo>
                  <a:lnTo>
                    <a:pt x="66959" y="42241"/>
                  </a:lnTo>
                  <a:lnTo>
                    <a:pt x="74257" y="36842"/>
                  </a:lnTo>
                  <a:lnTo>
                    <a:pt x="81556" y="31443"/>
                  </a:lnTo>
                  <a:lnTo>
                    <a:pt x="88855" y="26679"/>
                  </a:lnTo>
                  <a:lnTo>
                    <a:pt x="96471" y="22232"/>
                  </a:lnTo>
                  <a:lnTo>
                    <a:pt x="104405" y="18421"/>
                  </a:lnTo>
                  <a:lnTo>
                    <a:pt x="112338" y="14610"/>
                  </a:lnTo>
                  <a:lnTo>
                    <a:pt x="120906" y="11434"/>
                  </a:lnTo>
                  <a:lnTo>
                    <a:pt x="129475" y="8258"/>
                  </a:lnTo>
                  <a:lnTo>
                    <a:pt x="138360" y="5717"/>
                  </a:lnTo>
                  <a:lnTo>
                    <a:pt x="146928" y="3494"/>
                  </a:lnTo>
                  <a:lnTo>
                    <a:pt x="156131" y="1905"/>
                  </a:lnTo>
                  <a:lnTo>
                    <a:pt x="165651" y="953"/>
                  </a:lnTo>
                  <a:lnTo>
                    <a:pt x="174854" y="317"/>
                  </a:lnTo>
                  <a:lnTo>
                    <a:pt x="184374" y="0"/>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grpSp>
      <p:sp>
        <p:nvSpPr>
          <p:cNvPr id="23" name="TextBox 22"/>
          <p:cNvSpPr txBox="1"/>
          <p:nvPr/>
        </p:nvSpPr>
        <p:spPr>
          <a:xfrm>
            <a:off x="6444208" y="1454802"/>
            <a:ext cx="2016224" cy="2072875"/>
          </a:xfrm>
          <a:prstGeom prst="rect">
            <a:avLst/>
          </a:prstGeom>
          <a:noFill/>
          <a:ln>
            <a:noFill/>
          </a:ln>
        </p:spPr>
        <p:txBody>
          <a:bodyPr wrap="square" rtlCol="0">
            <a:spAutoFit/>
          </a:bodyPr>
          <a:lstStyle/>
          <a:p>
            <a:pPr>
              <a:lnSpc>
                <a:spcPct val="130000"/>
              </a:lnSpc>
              <a:defRPr/>
            </a:pPr>
            <a:r>
              <a:rPr lang="zh-CN" altLang="en-US" sz="1100" dirty="0">
                <a:solidFill>
                  <a:schemeClr val="tx1">
                    <a:lumMod val="65000"/>
                    <a:lumOff val="35000"/>
                  </a:schemeClr>
                </a:solidFill>
                <a:latin typeface="微软雅黑" panose="020B0503020204020204" charset="-122"/>
                <a:ea typeface="微软雅黑" panose="020B0503020204020204" charset="-122"/>
              </a:rPr>
              <a:t>点击输入简要文字内容，文字内容需概括精炼，不用多余的文字修饰，言简意赅的说明分项内容</a:t>
            </a:r>
            <a:r>
              <a:rPr lang="en-US" altLang="zh-CN" sz="1100" dirty="0" smtClean="0">
                <a:solidFill>
                  <a:schemeClr val="tx1">
                    <a:lumMod val="65000"/>
                    <a:lumOff val="35000"/>
                  </a:schemeClr>
                </a:solidFill>
                <a:latin typeface="微软雅黑" panose="020B0503020204020204" charset="-122"/>
                <a:ea typeface="微软雅黑" panose="020B0503020204020204" charset="-122"/>
              </a:rPr>
              <a:t>……</a:t>
            </a:r>
          </a:p>
          <a:p>
            <a:pPr>
              <a:lnSpc>
                <a:spcPct val="130000"/>
              </a:lnSpc>
              <a:defRPr/>
            </a:pPr>
            <a:endParaRPr lang="en-US" altLang="zh-CN" sz="1100" dirty="0" smtClean="0">
              <a:solidFill>
                <a:schemeClr val="tx1">
                  <a:lumMod val="65000"/>
                  <a:lumOff val="35000"/>
                </a:schemeClr>
              </a:solidFill>
              <a:latin typeface="微软雅黑" panose="020B0503020204020204" charset="-122"/>
              <a:ea typeface="微软雅黑" panose="020B0503020204020204" charset="-122"/>
            </a:endParaRPr>
          </a:p>
          <a:p>
            <a:pPr>
              <a:lnSpc>
                <a:spcPct val="130000"/>
              </a:lnSpc>
              <a:defRPr/>
            </a:pPr>
            <a:r>
              <a:rPr lang="zh-CN" altLang="en-US" sz="1100" dirty="0" smtClean="0">
                <a:solidFill>
                  <a:schemeClr val="tx1">
                    <a:lumMod val="65000"/>
                    <a:lumOff val="35000"/>
                  </a:schemeClr>
                </a:solidFill>
                <a:latin typeface="微软雅黑" panose="020B0503020204020204" charset="-122"/>
                <a:ea typeface="微软雅黑" panose="020B0503020204020204" charset="-122"/>
              </a:rPr>
              <a:t>点击</a:t>
            </a:r>
            <a:r>
              <a:rPr lang="zh-CN" altLang="en-US" sz="1100" dirty="0">
                <a:solidFill>
                  <a:schemeClr val="tx1">
                    <a:lumMod val="65000"/>
                    <a:lumOff val="35000"/>
                  </a:schemeClr>
                </a:solidFill>
                <a:latin typeface="微软雅黑" panose="020B0503020204020204" charset="-122"/>
                <a:ea typeface="微软雅黑" panose="020B0503020204020204" charset="-122"/>
              </a:rPr>
              <a:t>输入简要文字内容，文字内容需概括精炼，不用多余的文字修饰，言简意赅的说明分项内容</a:t>
            </a:r>
            <a:r>
              <a:rPr lang="en-US" altLang="zh-CN" sz="1100" dirty="0" smtClean="0">
                <a:solidFill>
                  <a:schemeClr val="tx1">
                    <a:lumMod val="65000"/>
                    <a:lumOff val="35000"/>
                  </a:schemeClr>
                </a:solidFill>
                <a:latin typeface="微软雅黑" panose="020B0503020204020204" charset="-122"/>
                <a:ea typeface="微软雅黑" panose="020B0503020204020204" charset="-122"/>
              </a:rPr>
              <a:t>……</a:t>
            </a:r>
            <a:endParaRPr lang="en-US" altLang="zh-CN" sz="1100" dirty="0">
              <a:solidFill>
                <a:schemeClr val="tx1">
                  <a:lumMod val="65000"/>
                  <a:lumOff val="35000"/>
                </a:schemeClr>
              </a:solidFill>
              <a:latin typeface="微软雅黑" panose="020B0503020204020204" charset="-122"/>
              <a:ea typeface="微软雅黑" panose="020B0503020204020204" charset="-122"/>
            </a:endParaRPr>
          </a:p>
        </p:txBody>
      </p:sp>
      <p:sp>
        <p:nvSpPr>
          <p:cNvPr id="24" name="TextBox 23"/>
          <p:cNvSpPr txBox="1"/>
          <p:nvPr/>
        </p:nvSpPr>
        <p:spPr>
          <a:xfrm>
            <a:off x="1474285" y="1130975"/>
            <a:ext cx="1036867" cy="215444"/>
          </a:xfrm>
          <a:prstGeom prst="rect">
            <a:avLst/>
          </a:prstGeom>
          <a:noFill/>
        </p:spPr>
        <p:txBody>
          <a:bodyPr wrap="square" lIns="0" tIns="0" rIns="0" bIns="0" rtlCol="0">
            <a:spAutoFit/>
          </a:bodyPr>
          <a:lstStyle/>
          <a:p>
            <a:pPr algn="ctr"/>
            <a:r>
              <a:rPr lang="zh-CN" altLang="en-US" sz="1400" b="1" dirty="0" smtClean="0">
                <a:solidFill>
                  <a:schemeClr val="tx1">
                    <a:lumMod val="65000"/>
                    <a:lumOff val="35000"/>
                  </a:schemeClr>
                </a:solidFill>
                <a:latin typeface="微软雅黑" panose="020B0503020204020204" charset="-122"/>
                <a:ea typeface="微软雅黑" panose="020B0503020204020204" charset="-122"/>
              </a:rPr>
              <a:t>添加标题</a:t>
            </a:r>
            <a:endParaRPr lang="zh-CN" altLang="en-US" sz="1400" b="1" dirty="0">
              <a:solidFill>
                <a:schemeClr val="tx1">
                  <a:lumMod val="65000"/>
                  <a:lumOff val="35000"/>
                </a:schemeClr>
              </a:solidFill>
              <a:latin typeface="微软雅黑" panose="020B0503020204020204" charset="-122"/>
              <a:ea typeface="微软雅黑" panose="020B0503020204020204" charset="-122"/>
            </a:endParaRPr>
          </a:p>
        </p:txBody>
      </p:sp>
      <p:sp>
        <p:nvSpPr>
          <p:cNvPr id="25" name="TextBox 24"/>
          <p:cNvSpPr txBox="1"/>
          <p:nvPr/>
        </p:nvSpPr>
        <p:spPr>
          <a:xfrm>
            <a:off x="837982" y="1450265"/>
            <a:ext cx="1620121" cy="338554"/>
          </a:xfrm>
          <a:prstGeom prst="rect">
            <a:avLst/>
          </a:prstGeom>
          <a:noFill/>
        </p:spPr>
        <p:txBody>
          <a:bodyPr wrap="square" lIns="0" tIns="0" rIns="0" bIns="0" rtlCol="0">
            <a:spAutoFit/>
          </a:bodyPr>
          <a:lstStyle/>
          <a:p>
            <a:pPr algn="ctr"/>
            <a:r>
              <a:rPr lang="zh-CN" altLang="en-US" sz="1100" dirty="0" smtClean="0">
                <a:solidFill>
                  <a:schemeClr val="tx1">
                    <a:lumMod val="65000"/>
                    <a:lumOff val="35000"/>
                  </a:schemeClr>
                </a:solidFill>
                <a:latin typeface="微软雅黑" panose="020B0503020204020204" charset="-122"/>
                <a:ea typeface="微软雅黑" panose="020B0503020204020204" charset="-122"/>
              </a:rPr>
              <a:t>单击此处添加文本内容</a:t>
            </a:r>
            <a:endParaRPr lang="en-US" altLang="zh-CN" sz="1100" dirty="0" smtClean="0">
              <a:solidFill>
                <a:schemeClr val="tx1">
                  <a:lumMod val="65000"/>
                  <a:lumOff val="35000"/>
                </a:schemeClr>
              </a:solidFill>
              <a:latin typeface="微软雅黑" panose="020B0503020204020204" charset="-122"/>
              <a:ea typeface="微软雅黑" panose="020B0503020204020204" charset="-122"/>
            </a:endParaRPr>
          </a:p>
          <a:p>
            <a:pPr algn="ctr"/>
            <a:r>
              <a:rPr lang="zh-CN" altLang="en-US" sz="1100" dirty="0">
                <a:solidFill>
                  <a:schemeClr val="tx1">
                    <a:lumMod val="65000"/>
                    <a:lumOff val="35000"/>
                  </a:schemeClr>
                </a:solidFill>
                <a:latin typeface="微软雅黑" panose="020B0503020204020204" charset="-122"/>
                <a:ea typeface="微软雅黑" panose="020B0503020204020204" charset="-122"/>
              </a:rPr>
              <a:t>单击此处添加文本内容</a:t>
            </a:r>
          </a:p>
        </p:txBody>
      </p:sp>
      <p:sp>
        <p:nvSpPr>
          <p:cNvPr id="26" name="TextBox 25"/>
          <p:cNvSpPr txBox="1"/>
          <p:nvPr/>
        </p:nvSpPr>
        <p:spPr>
          <a:xfrm>
            <a:off x="1022589" y="2375549"/>
            <a:ext cx="1331318" cy="215444"/>
          </a:xfrm>
          <a:prstGeom prst="rect">
            <a:avLst/>
          </a:prstGeom>
          <a:noFill/>
        </p:spPr>
        <p:txBody>
          <a:bodyPr wrap="square" lIns="0" tIns="0" rIns="0" bIns="0" rtlCol="0">
            <a:spAutoFit/>
          </a:bodyPr>
          <a:lstStyle/>
          <a:p>
            <a:pPr algn="ctr"/>
            <a:r>
              <a:rPr lang="zh-CN" altLang="en-US" sz="1400" b="1" dirty="0" smtClean="0">
                <a:solidFill>
                  <a:schemeClr val="tx1">
                    <a:lumMod val="65000"/>
                    <a:lumOff val="35000"/>
                  </a:schemeClr>
                </a:solidFill>
                <a:latin typeface="微软雅黑" panose="020B0503020204020204" charset="-122"/>
                <a:ea typeface="微软雅黑" panose="020B0503020204020204" charset="-122"/>
              </a:rPr>
              <a:t>添加标题</a:t>
            </a:r>
            <a:endParaRPr lang="zh-CN" altLang="en-US" sz="1400" b="1" dirty="0">
              <a:solidFill>
                <a:schemeClr val="tx1">
                  <a:lumMod val="65000"/>
                  <a:lumOff val="35000"/>
                </a:schemeClr>
              </a:solidFill>
              <a:latin typeface="微软雅黑" panose="020B0503020204020204" charset="-122"/>
              <a:ea typeface="微软雅黑" panose="020B0503020204020204" charset="-122"/>
            </a:endParaRPr>
          </a:p>
        </p:txBody>
      </p:sp>
      <p:sp>
        <p:nvSpPr>
          <p:cNvPr id="27" name="TextBox 26"/>
          <p:cNvSpPr txBox="1"/>
          <p:nvPr/>
        </p:nvSpPr>
        <p:spPr>
          <a:xfrm>
            <a:off x="611560" y="2717126"/>
            <a:ext cx="1464936" cy="338554"/>
          </a:xfrm>
          <a:prstGeom prst="rect">
            <a:avLst/>
          </a:prstGeom>
          <a:noFill/>
        </p:spPr>
        <p:txBody>
          <a:bodyPr wrap="square" lIns="0" tIns="0" rIns="0" bIns="0" rtlCol="0">
            <a:spAutoFit/>
          </a:bodyPr>
          <a:lstStyle/>
          <a:p>
            <a:pPr algn="ctr"/>
            <a:r>
              <a:rPr lang="zh-CN" altLang="en-US" sz="1100" dirty="0" smtClean="0">
                <a:solidFill>
                  <a:schemeClr val="tx1">
                    <a:lumMod val="65000"/>
                    <a:lumOff val="35000"/>
                  </a:schemeClr>
                </a:solidFill>
                <a:latin typeface="微软雅黑" panose="020B0503020204020204" charset="-122"/>
                <a:ea typeface="微软雅黑" panose="020B0503020204020204" charset="-122"/>
              </a:rPr>
              <a:t>单击此处添加文本内容</a:t>
            </a:r>
            <a:endParaRPr lang="en-US" altLang="zh-CN" sz="1100" dirty="0" smtClean="0">
              <a:solidFill>
                <a:schemeClr val="tx1">
                  <a:lumMod val="65000"/>
                  <a:lumOff val="35000"/>
                </a:schemeClr>
              </a:solidFill>
              <a:latin typeface="微软雅黑" panose="020B0503020204020204" charset="-122"/>
              <a:ea typeface="微软雅黑" panose="020B0503020204020204" charset="-122"/>
            </a:endParaRPr>
          </a:p>
          <a:p>
            <a:pPr algn="ctr"/>
            <a:r>
              <a:rPr lang="zh-CN" altLang="en-US" sz="1100" dirty="0">
                <a:solidFill>
                  <a:schemeClr val="tx1">
                    <a:lumMod val="65000"/>
                    <a:lumOff val="35000"/>
                  </a:schemeClr>
                </a:solidFill>
                <a:latin typeface="微软雅黑" panose="020B0503020204020204" charset="-122"/>
                <a:ea typeface="微软雅黑" panose="020B0503020204020204" charset="-122"/>
              </a:rPr>
              <a:t>单击此处添加文本内容</a:t>
            </a:r>
          </a:p>
        </p:txBody>
      </p:sp>
      <p:sp>
        <p:nvSpPr>
          <p:cNvPr id="28" name="TextBox 27"/>
          <p:cNvSpPr txBox="1"/>
          <p:nvPr/>
        </p:nvSpPr>
        <p:spPr>
          <a:xfrm>
            <a:off x="1677302" y="3815709"/>
            <a:ext cx="1166506" cy="215444"/>
          </a:xfrm>
          <a:prstGeom prst="rect">
            <a:avLst/>
          </a:prstGeom>
          <a:noFill/>
        </p:spPr>
        <p:txBody>
          <a:bodyPr wrap="square" lIns="0" tIns="0" rIns="0" bIns="0" rtlCol="0">
            <a:spAutoFit/>
          </a:bodyPr>
          <a:lstStyle/>
          <a:p>
            <a:pPr algn="ctr"/>
            <a:r>
              <a:rPr lang="zh-CN" altLang="en-US" sz="1400" b="1" dirty="0" smtClean="0">
                <a:solidFill>
                  <a:schemeClr val="tx1">
                    <a:lumMod val="65000"/>
                    <a:lumOff val="35000"/>
                  </a:schemeClr>
                </a:solidFill>
                <a:latin typeface="微软雅黑" panose="020B0503020204020204" charset="-122"/>
                <a:ea typeface="微软雅黑" panose="020B0503020204020204" charset="-122"/>
              </a:rPr>
              <a:t>添加标题</a:t>
            </a:r>
            <a:endParaRPr lang="zh-CN" altLang="en-US" sz="1400" b="1" dirty="0">
              <a:solidFill>
                <a:schemeClr val="tx1">
                  <a:lumMod val="65000"/>
                  <a:lumOff val="35000"/>
                </a:schemeClr>
              </a:solidFill>
              <a:latin typeface="微软雅黑" panose="020B0503020204020204" charset="-122"/>
              <a:ea typeface="微软雅黑" panose="020B0503020204020204" charset="-122"/>
            </a:endParaRPr>
          </a:p>
        </p:txBody>
      </p:sp>
      <p:sp>
        <p:nvSpPr>
          <p:cNvPr id="29" name="TextBox 28"/>
          <p:cNvSpPr txBox="1"/>
          <p:nvPr/>
        </p:nvSpPr>
        <p:spPr>
          <a:xfrm>
            <a:off x="1152227" y="4146122"/>
            <a:ext cx="1576351" cy="338554"/>
          </a:xfrm>
          <a:prstGeom prst="rect">
            <a:avLst/>
          </a:prstGeom>
          <a:noFill/>
        </p:spPr>
        <p:txBody>
          <a:bodyPr wrap="square" lIns="0" tIns="0" rIns="0" bIns="0" rtlCol="0">
            <a:spAutoFit/>
          </a:bodyPr>
          <a:lstStyle/>
          <a:p>
            <a:pPr algn="ctr"/>
            <a:r>
              <a:rPr lang="zh-CN" altLang="en-US" sz="1100" dirty="0">
                <a:solidFill>
                  <a:schemeClr val="tx1">
                    <a:lumMod val="65000"/>
                    <a:lumOff val="35000"/>
                  </a:schemeClr>
                </a:solidFill>
                <a:latin typeface="微软雅黑" panose="020B0503020204020204" charset="-122"/>
                <a:ea typeface="微软雅黑" panose="020B0503020204020204" charset="-122"/>
              </a:rPr>
              <a:t>单击此处添加文本</a:t>
            </a:r>
            <a:r>
              <a:rPr lang="zh-CN" altLang="en-US" sz="1100" dirty="0" smtClean="0">
                <a:solidFill>
                  <a:schemeClr val="tx1">
                    <a:lumMod val="65000"/>
                    <a:lumOff val="35000"/>
                  </a:schemeClr>
                </a:solidFill>
                <a:latin typeface="微软雅黑" panose="020B0503020204020204" charset="-122"/>
                <a:ea typeface="微软雅黑" panose="020B0503020204020204" charset="-122"/>
              </a:rPr>
              <a:t>内容</a:t>
            </a:r>
            <a:endParaRPr lang="en-US" altLang="zh-CN" sz="1100" dirty="0" smtClean="0">
              <a:solidFill>
                <a:schemeClr val="tx1">
                  <a:lumMod val="65000"/>
                  <a:lumOff val="35000"/>
                </a:schemeClr>
              </a:solidFill>
              <a:latin typeface="微软雅黑" panose="020B0503020204020204" charset="-122"/>
              <a:ea typeface="微软雅黑" panose="020B0503020204020204" charset="-122"/>
            </a:endParaRPr>
          </a:p>
          <a:p>
            <a:pPr algn="ctr"/>
            <a:r>
              <a:rPr lang="zh-CN" altLang="en-US" sz="1100" dirty="0">
                <a:solidFill>
                  <a:schemeClr val="tx1">
                    <a:lumMod val="65000"/>
                    <a:lumOff val="35000"/>
                  </a:schemeClr>
                </a:solidFill>
                <a:latin typeface="微软雅黑" panose="020B0503020204020204" charset="-122"/>
                <a:ea typeface="微软雅黑" panose="020B0503020204020204" charset="-122"/>
              </a:rPr>
              <a:t>单击此处添加文本内容</a:t>
            </a:r>
          </a:p>
        </p:txBody>
      </p:sp>
      <p:sp>
        <p:nvSpPr>
          <p:cNvPr id="30" name="TextBox 29"/>
          <p:cNvSpPr txBox="1"/>
          <p:nvPr/>
        </p:nvSpPr>
        <p:spPr>
          <a:xfrm>
            <a:off x="5181979" y="2367804"/>
            <a:ext cx="1036867" cy="615553"/>
          </a:xfrm>
          <a:prstGeom prst="rect">
            <a:avLst/>
          </a:prstGeom>
          <a:noFill/>
        </p:spPr>
        <p:txBody>
          <a:bodyPr wrap="square" lIns="0" tIns="0" rIns="0" bIns="0" rtlCol="0">
            <a:spAutoFit/>
          </a:bodyPr>
          <a:lstStyle/>
          <a:p>
            <a:pPr algn="ctr"/>
            <a:r>
              <a:rPr lang="zh-CN" altLang="en-US" sz="2000" b="1" dirty="0" smtClean="0">
                <a:solidFill>
                  <a:schemeClr val="bg1"/>
                </a:solidFill>
                <a:latin typeface="微软雅黑" panose="020B0503020204020204" charset="-122"/>
                <a:ea typeface="微软雅黑" panose="020B0503020204020204" charset="-122"/>
              </a:rPr>
              <a:t>添加</a:t>
            </a:r>
            <a:endParaRPr lang="en-US" altLang="zh-CN" sz="2000" b="1" dirty="0" smtClean="0">
              <a:solidFill>
                <a:schemeClr val="bg1"/>
              </a:solidFill>
              <a:latin typeface="微软雅黑" panose="020B0503020204020204" charset="-122"/>
              <a:ea typeface="微软雅黑" panose="020B0503020204020204" charset="-122"/>
            </a:endParaRPr>
          </a:p>
          <a:p>
            <a:pPr algn="ctr"/>
            <a:r>
              <a:rPr lang="zh-CN" altLang="en-US" sz="2000" b="1" dirty="0" smtClean="0">
                <a:solidFill>
                  <a:schemeClr val="bg1"/>
                </a:solidFill>
                <a:latin typeface="微软雅黑" panose="020B0503020204020204" charset="-122"/>
                <a:ea typeface="微软雅黑" panose="020B0503020204020204" charset="-122"/>
              </a:rPr>
              <a:t>标题</a:t>
            </a:r>
            <a:endParaRPr lang="en-US" altLang="zh-CN" sz="2000" b="1" dirty="0" smtClean="0">
              <a:solidFill>
                <a:schemeClr val="bg1"/>
              </a:solidFill>
              <a:latin typeface="微软雅黑" panose="020B0503020204020204" charset="-122"/>
              <a:ea typeface="微软雅黑" panose="020B0503020204020204" charset="-122"/>
            </a:endParaRPr>
          </a:p>
        </p:txBody>
      </p:sp>
    </p:spTree>
  </p:cSld>
  <p:clrMapOvr>
    <a:masterClrMapping/>
  </p:clrMapOvr>
  <p:transition spd="slow" advTm="1000">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44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44000">
                                          <p:cBhvr additive="base">
                                            <p:cTn id="7" dur="500" fill="hold"/>
                                            <p:tgtEl>
                                              <p:spTgt spid="7"/>
                                            </p:tgtEl>
                                            <p:attrNameLst>
                                              <p:attrName>ppt_x</p:attrName>
                                            </p:attrNameLst>
                                          </p:cBhvr>
                                          <p:tavLst>
                                            <p:tav tm="0">
                                              <p:val>
                                                <p:strVal val="#ppt_x"/>
                                              </p:val>
                                            </p:tav>
                                            <p:tav tm="100000">
                                              <p:val>
                                                <p:strVal val="#ppt_x"/>
                                              </p:val>
                                            </p:tav>
                                          </p:tavLst>
                                        </p:anim>
                                        <p:anim calcmode="lin" valueType="num" p14:bounceEnd="44000">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par>
                              <p:cTn id="13" fill="hold">
                                <p:stCondLst>
                                  <p:cond delay="1000"/>
                                </p:stCondLst>
                                <p:childTnLst>
                                  <p:par>
                                    <p:cTn id="14" presetID="22" presetClass="entr" presetSubtype="2"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right)">
                                          <p:cBhvr>
                                            <p:cTn id="16" dur="500"/>
                                            <p:tgtEl>
                                              <p:spTgt spid="4"/>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right)">
                                          <p:cBhvr>
                                            <p:cTn id="19" dur="500"/>
                                            <p:tgtEl>
                                              <p:spTgt spid="6"/>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right)">
                                          <p:cBhvr>
                                            <p:cTn id="22" dur="500"/>
                                            <p:tgtEl>
                                              <p:spTgt spid="5"/>
                                            </p:tgtEl>
                                          </p:cBhvr>
                                        </p:animEffect>
                                      </p:childTnLst>
                                    </p:cTn>
                                  </p:par>
                                </p:childTnLst>
                              </p:cTn>
                            </p:par>
                            <p:par>
                              <p:cTn id="23" fill="hold">
                                <p:stCondLst>
                                  <p:cond delay="1500"/>
                                </p:stCondLst>
                                <p:childTnLst>
                                  <p:par>
                                    <p:cTn id="24" presetID="53" presetClass="entr" presetSubtype="16"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ppt_w</p:attrName>
                                            </p:attrNameLst>
                                          </p:cBhvr>
                                          <p:tavLst>
                                            <p:tav tm="0">
                                              <p:val>
                                                <p:fltVal val="0"/>
                                              </p:val>
                                            </p:tav>
                                            <p:tav tm="100000">
                                              <p:val>
                                                <p:strVal val="#ppt_w"/>
                                              </p:val>
                                            </p:tav>
                                          </p:tavLst>
                                        </p:anim>
                                        <p:anim calcmode="lin" valueType="num">
                                          <p:cBhvr>
                                            <p:cTn id="27" dur="500" fill="hold"/>
                                            <p:tgtEl>
                                              <p:spTgt spid="13"/>
                                            </p:tgtEl>
                                            <p:attrNameLst>
                                              <p:attrName>ppt_h</p:attrName>
                                            </p:attrNameLst>
                                          </p:cBhvr>
                                          <p:tavLst>
                                            <p:tav tm="0">
                                              <p:val>
                                                <p:fltVal val="0"/>
                                              </p:val>
                                            </p:tav>
                                            <p:tav tm="100000">
                                              <p:val>
                                                <p:strVal val="#ppt_h"/>
                                              </p:val>
                                            </p:tav>
                                          </p:tavLst>
                                        </p:anim>
                                        <p:animEffect transition="in" filter="fade">
                                          <p:cBhvr>
                                            <p:cTn id="28" dur="500"/>
                                            <p:tgtEl>
                                              <p:spTgt spid="13"/>
                                            </p:tgtEl>
                                          </p:cBhvr>
                                        </p:animEffect>
                                      </p:childTnLst>
                                    </p:cTn>
                                  </p:par>
                                  <p:par>
                                    <p:cTn id="29" presetID="53" presetClass="entr" presetSubtype="16"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par>
                                    <p:cTn id="34" presetID="53" presetClass="entr" presetSubtype="16"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p:cTn id="36" dur="500" fill="hold"/>
                                            <p:tgtEl>
                                              <p:spTgt spid="18"/>
                                            </p:tgtEl>
                                            <p:attrNameLst>
                                              <p:attrName>ppt_w</p:attrName>
                                            </p:attrNameLst>
                                          </p:cBhvr>
                                          <p:tavLst>
                                            <p:tav tm="0">
                                              <p:val>
                                                <p:fltVal val="0"/>
                                              </p:val>
                                            </p:tav>
                                            <p:tav tm="100000">
                                              <p:val>
                                                <p:strVal val="#ppt_w"/>
                                              </p:val>
                                            </p:tav>
                                          </p:tavLst>
                                        </p:anim>
                                        <p:anim calcmode="lin" valueType="num">
                                          <p:cBhvr>
                                            <p:cTn id="37" dur="500" fill="hold"/>
                                            <p:tgtEl>
                                              <p:spTgt spid="18"/>
                                            </p:tgtEl>
                                            <p:attrNameLst>
                                              <p:attrName>ppt_h</p:attrName>
                                            </p:attrNameLst>
                                          </p:cBhvr>
                                          <p:tavLst>
                                            <p:tav tm="0">
                                              <p:val>
                                                <p:fltVal val="0"/>
                                              </p:val>
                                            </p:tav>
                                            <p:tav tm="100000">
                                              <p:val>
                                                <p:strVal val="#ppt_h"/>
                                              </p:val>
                                            </p:tav>
                                          </p:tavLst>
                                        </p:anim>
                                        <p:animEffect transition="in" filter="fade">
                                          <p:cBhvr>
                                            <p:cTn id="38" dur="500"/>
                                            <p:tgtEl>
                                              <p:spTgt spid="18"/>
                                            </p:tgtEl>
                                          </p:cBhvr>
                                        </p:animEffect>
                                      </p:childTnLst>
                                    </p:cTn>
                                  </p:par>
                                </p:childTnLst>
                              </p:cTn>
                            </p:par>
                            <p:par>
                              <p:cTn id="39" fill="hold">
                                <p:stCondLst>
                                  <p:cond delay="2000"/>
                                </p:stCondLst>
                                <p:childTnLst>
                                  <p:par>
                                    <p:cTn id="40" presetID="22" presetClass="entr" presetSubtype="1" fill="hold" grpId="0" nodeType="after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up)">
                                          <p:cBhvr>
                                            <p:cTn id="42" dur="500"/>
                                            <p:tgtEl>
                                              <p:spTgt spid="3"/>
                                            </p:tgtEl>
                                          </p:cBhvr>
                                        </p:animEffect>
                                      </p:childTnLst>
                                    </p:cTn>
                                  </p:par>
                                </p:childTnLst>
                              </p:cTn>
                            </p:par>
                            <p:par>
                              <p:cTn id="43" fill="hold">
                                <p:stCondLst>
                                  <p:cond delay="2500"/>
                                </p:stCondLst>
                                <p:childTnLst>
                                  <p:par>
                                    <p:cTn id="44" presetID="26" presetClass="entr" presetSubtype="0"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down)">
                                          <p:cBhvr>
                                            <p:cTn id="46" dur="290">
                                              <p:stCondLst>
                                                <p:cond delay="0"/>
                                              </p:stCondLst>
                                            </p:cTn>
                                            <p:tgtEl>
                                              <p:spTgt spid="24"/>
                                            </p:tgtEl>
                                          </p:cBhvr>
                                        </p:animEffect>
                                        <p:anim calcmode="lin" valueType="num">
                                          <p:cBhvr>
                                            <p:cTn id="47" dur="911"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48" dur="332"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49" dur="332" tmFilter="0, 0; 0.125,0.2665; 0.25,0.4; 0.375,0.465; 0.5,0.5;  0.625,0.535; 0.75,0.6; 0.875,0.7335; 1,1">
                                              <p:stCondLst>
                                                <p:cond delay="332"/>
                                              </p:stCondLst>
                                            </p:cTn>
                                            <p:tgtEl>
                                              <p:spTgt spid="24"/>
                                            </p:tgtEl>
                                            <p:attrNameLst>
                                              <p:attrName>ppt_y</p:attrName>
                                            </p:attrNameLst>
                                          </p:cBhvr>
                                          <p:tavLst>
                                            <p:tav tm="0" fmla="#ppt_y-sin(pi*$)/9">
                                              <p:val>
                                                <p:fltVal val="0"/>
                                              </p:val>
                                            </p:tav>
                                            <p:tav tm="100000">
                                              <p:val>
                                                <p:fltVal val="1"/>
                                              </p:val>
                                            </p:tav>
                                          </p:tavLst>
                                        </p:anim>
                                        <p:anim calcmode="lin" valueType="num">
                                          <p:cBhvr>
                                            <p:cTn id="50" dur="166" tmFilter="0, 0; 0.125,0.2665; 0.25,0.4; 0.375,0.465; 0.5,0.5;  0.625,0.535; 0.75,0.6; 0.875,0.7335; 1,1">
                                              <p:stCondLst>
                                                <p:cond delay="662"/>
                                              </p:stCondLst>
                                            </p:cTn>
                                            <p:tgtEl>
                                              <p:spTgt spid="24"/>
                                            </p:tgtEl>
                                            <p:attrNameLst>
                                              <p:attrName>ppt_y</p:attrName>
                                            </p:attrNameLst>
                                          </p:cBhvr>
                                          <p:tavLst>
                                            <p:tav tm="0" fmla="#ppt_y-sin(pi*$)/27">
                                              <p:val>
                                                <p:fltVal val="0"/>
                                              </p:val>
                                            </p:tav>
                                            <p:tav tm="100000">
                                              <p:val>
                                                <p:fltVal val="1"/>
                                              </p:val>
                                            </p:tav>
                                          </p:tavLst>
                                        </p:anim>
                                        <p:anim calcmode="lin" valueType="num">
                                          <p:cBhvr>
                                            <p:cTn id="51" dur="82" tmFilter="0, 0; 0.125,0.2665; 0.25,0.4; 0.375,0.465; 0.5,0.5;  0.625,0.535; 0.75,0.6; 0.875,0.7335; 1,1">
                                              <p:stCondLst>
                                                <p:cond delay="828"/>
                                              </p:stCondLst>
                                            </p:cTn>
                                            <p:tgtEl>
                                              <p:spTgt spid="24"/>
                                            </p:tgtEl>
                                            <p:attrNameLst>
                                              <p:attrName>ppt_y</p:attrName>
                                            </p:attrNameLst>
                                          </p:cBhvr>
                                          <p:tavLst>
                                            <p:tav tm="0" fmla="#ppt_y-sin(pi*$)/81">
                                              <p:val>
                                                <p:fltVal val="0"/>
                                              </p:val>
                                            </p:tav>
                                            <p:tav tm="100000">
                                              <p:val>
                                                <p:fltVal val="1"/>
                                              </p:val>
                                            </p:tav>
                                          </p:tavLst>
                                        </p:anim>
                                        <p:animScale>
                                          <p:cBhvr>
                                            <p:cTn id="52" dur="13">
                                              <p:stCondLst>
                                                <p:cond delay="325"/>
                                              </p:stCondLst>
                                            </p:cTn>
                                            <p:tgtEl>
                                              <p:spTgt spid="24"/>
                                            </p:tgtEl>
                                          </p:cBhvr>
                                          <p:to x="100000" y="60000"/>
                                        </p:animScale>
                                        <p:animScale>
                                          <p:cBhvr>
                                            <p:cTn id="53" dur="83" decel="50000">
                                              <p:stCondLst>
                                                <p:cond delay="338"/>
                                              </p:stCondLst>
                                            </p:cTn>
                                            <p:tgtEl>
                                              <p:spTgt spid="24"/>
                                            </p:tgtEl>
                                          </p:cBhvr>
                                          <p:to x="100000" y="100000"/>
                                        </p:animScale>
                                        <p:animScale>
                                          <p:cBhvr>
                                            <p:cTn id="54" dur="13">
                                              <p:stCondLst>
                                                <p:cond delay="656"/>
                                              </p:stCondLst>
                                            </p:cTn>
                                            <p:tgtEl>
                                              <p:spTgt spid="24"/>
                                            </p:tgtEl>
                                          </p:cBhvr>
                                          <p:to x="100000" y="80000"/>
                                        </p:animScale>
                                        <p:animScale>
                                          <p:cBhvr>
                                            <p:cTn id="55" dur="83" decel="50000">
                                              <p:stCondLst>
                                                <p:cond delay="669"/>
                                              </p:stCondLst>
                                            </p:cTn>
                                            <p:tgtEl>
                                              <p:spTgt spid="24"/>
                                            </p:tgtEl>
                                          </p:cBhvr>
                                          <p:to x="100000" y="100000"/>
                                        </p:animScale>
                                        <p:animScale>
                                          <p:cBhvr>
                                            <p:cTn id="56" dur="13">
                                              <p:stCondLst>
                                                <p:cond delay="821"/>
                                              </p:stCondLst>
                                            </p:cTn>
                                            <p:tgtEl>
                                              <p:spTgt spid="24"/>
                                            </p:tgtEl>
                                          </p:cBhvr>
                                          <p:to x="100000" y="90000"/>
                                        </p:animScale>
                                        <p:animScale>
                                          <p:cBhvr>
                                            <p:cTn id="57" dur="83" decel="50000">
                                              <p:stCondLst>
                                                <p:cond delay="834"/>
                                              </p:stCondLst>
                                            </p:cTn>
                                            <p:tgtEl>
                                              <p:spTgt spid="24"/>
                                            </p:tgtEl>
                                          </p:cBhvr>
                                          <p:to x="100000" y="100000"/>
                                        </p:animScale>
                                        <p:animScale>
                                          <p:cBhvr>
                                            <p:cTn id="58" dur="13">
                                              <p:stCondLst>
                                                <p:cond delay="904"/>
                                              </p:stCondLst>
                                            </p:cTn>
                                            <p:tgtEl>
                                              <p:spTgt spid="24"/>
                                            </p:tgtEl>
                                          </p:cBhvr>
                                          <p:to x="100000" y="95000"/>
                                        </p:animScale>
                                        <p:animScale>
                                          <p:cBhvr>
                                            <p:cTn id="59" dur="83" decel="50000">
                                              <p:stCondLst>
                                                <p:cond delay="917"/>
                                              </p:stCondLst>
                                            </p:cTn>
                                            <p:tgtEl>
                                              <p:spTgt spid="24"/>
                                            </p:tgtEl>
                                          </p:cBhvr>
                                          <p:to x="100000" y="100000"/>
                                        </p:animScale>
                                      </p:childTnLst>
                                    </p:cTn>
                                  </p:par>
                                  <p:par>
                                    <p:cTn id="60" presetID="26" presetClass="entr" presetSubtype="0" fill="hold" grpId="0" nodeType="withEffect">
                                      <p:stCondLst>
                                        <p:cond delay="100"/>
                                      </p:stCondLst>
                                      <p:childTnLst>
                                        <p:set>
                                          <p:cBhvr>
                                            <p:cTn id="61" dur="1" fill="hold">
                                              <p:stCondLst>
                                                <p:cond delay="0"/>
                                              </p:stCondLst>
                                            </p:cTn>
                                            <p:tgtEl>
                                              <p:spTgt spid="25"/>
                                            </p:tgtEl>
                                            <p:attrNameLst>
                                              <p:attrName>style.visibility</p:attrName>
                                            </p:attrNameLst>
                                          </p:cBhvr>
                                          <p:to>
                                            <p:strVal val="visible"/>
                                          </p:to>
                                        </p:set>
                                        <p:animEffect transition="in" filter="wipe(down)">
                                          <p:cBhvr>
                                            <p:cTn id="62" dur="290">
                                              <p:stCondLst>
                                                <p:cond delay="0"/>
                                              </p:stCondLst>
                                            </p:cTn>
                                            <p:tgtEl>
                                              <p:spTgt spid="25"/>
                                            </p:tgtEl>
                                          </p:cBhvr>
                                        </p:animEffect>
                                        <p:anim calcmode="lin" valueType="num">
                                          <p:cBhvr>
                                            <p:cTn id="63" dur="911"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64" dur="332"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65" dur="332" tmFilter="0, 0; 0.125,0.2665; 0.25,0.4; 0.375,0.465; 0.5,0.5;  0.625,0.535; 0.75,0.6; 0.875,0.7335; 1,1">
                                              <p:stCondLst>
                                                <p:cond delay="332"/>
                                              </p:stCondLst>
                                            </p:cTn>
                                            <p:tgtEl>
                                              <p:spTgt spid="25"/>
                                            </p:tgtEl>
                                            <p:attrNameLst>
                                              <p:attrName>ppt_y</p:attrName>
                                            </p:attrNameLst>
                                          </p:cBhvr>
                                          <p:tavLst>
                                            <p:tav tm="0" fmla="#ppt_y-sin(pi*$)/9">
                                              <p:val>
                                                <p:fltVal val="0"/>
                                              </p:val>
                                            </p:tav>
                                            <p:tav tm="100000">
                                              <p:val>
                                                <p:fltVal val="1"/>
                                              </p:val>
                                            </p:tav>
                                          </p:tavLst>
                                        </p:anim>
                                        <p:anim calcmode="lin" valueType="num">
                                          <p:cBhvr>
                                            <p:cTn id="66" dur="166" tmFilter="0, 0; 0.125,0.2665; 0.25,0.4; 0.375,0.465; 0.5,0.5;  0.625,0.535; 0.75,0.6; 0.875,0.7335; 1,1">
                                              <p:stCondLst>
                                                <p:cond delay="662"/>
                                              </p:stCondLst>
                                            </p:cTn>
                                            <p:tgtEl>
                                              <p:spTgt spid="25"/>
                                            </p:tgtEl>
                                            <p:attrNameLst>
                                              <p:attrName>ppt_y</p:attrName>
                                            </p:attrNameLst>
                                          </p:cBhvr>
                                          <p:tavLst>
                                            <p:tav tm="0" fmla="#ppt_y-sin(pi*$)/27">
                                              <p:val>
                                                <p:fltVal val="0"/>
                                              </p:val>
                                            </p:tav>
                                            <p:tav tm="100000">
                                              <p:val>
                                                <p:fltVal val="1"/>
                                              </p:val>
                                            </p:tav>
                                          </p:tavLst>
                                        </p:anim>
                                        <p:anim calcmode="lin" valueType="num">
                                          <p:cBhvr>
                                            <p:cTn id="67" dur="82" tmFilter="0, 0; 0.125,0.2665; 0.25,0.4; 0.375,0.465; 0.5,0.5;  0.625,0.535; 0.75,0.6; 0.875,0.7335; 1,1">
                                              <p:stCondLst>
                                                <p:cond delay="828"/>
                                              </p:stCondLst>
                                            </p:cTn>
                                            <p:tgtEl>
                                              <p:spTgt spid="25"/>
                                            </p:tgtEl>
                                            <p:attrNameLst>
                                              <p:attrName>ppt_y</p:attrName>
                                            </p:attrNameLst>
                                          </p:cBhvr>
                                          <p:tavLst>
                                            <p:tav tm="0" fmla="#ppt_y-sin(pi*$)/81">
                                              <p:val>
                                                <p:fltVal val="0"/>
                                              </p:val>
                                            </p:tav>
                                            <p:tav tm="100000">
                                              <p:val>
                                                <p:fltVal val="1"/>
                                              </p:val>
                                            </p:tav>
                                          </p:tavLst>
                                        </p:anim>
                                        <p:animScale>
                                          <p:cBhvr>
                                            <p:cTn id="68" dur="13">
                                              <p:stCondLst>
                                                <p:cond delay="325"/>
                                              </p:stCondLst>
                                            </p:cTn>
                                            <p:tgtEl>
                                              <p:spTgt spid="25"/>
                                            </p:tgtEl>
                                          </p:cBhvr>
                                          <p:to x="100000" y="60000"/>
                                        </p:animScale>
                                        <p:animScale>
                                          <p:cBhvr>
                                            <p:cTn id="69" dur="83" decel="50000">
                                              <p:stCondLst>
                                                <p:cond delay="338"/>
                                              </p:stCondLst>
                                            </p:cTn>
                                            <p:tgtEl>
                                              <p:spTgt spid="25"/>
                                            </p:tgtEl>
                                          </p:cBhvr>
                                          <p:to x="100000" y="100000"/>
                                        </p:animScale>
                                        <p:animScale>
                                          <p:cBhvr>
                                            <p:cTn id="70" dur="13">
                                              <p:stCondLst>
                                                <p:cond delay="656"/>
                                              </p:stCondLst>
                                            </p:cTn>
                                            <p:tgtEl>
                                              <p:spTgt spid="25"/>
                                            </p:tgtEl>
                                          </p:cBhvr>
                                          <p:to x="100000" y="80000"/>
                                        </p:animScale>
                                        <p:animScale>
                                          <p:cBhvr>
                                            <p:cTn id="71" dur="83" decel="50000">
                                              <p:stCondLst>
                                                <p:cond delay="669"/>
                                              </p:stCondLst>
                                            </p:cTn>
                                            <p:tgtEl>
                                              <p:spTgt spid="25"/>
                                            </p:tgtEl>
                                          </p:cBhvr>
                                          <p:to x="100000" y="100000"/>
                                        </p:animScale>
                                        <p:animScale>
                                          <p:cBhvr>
                                            <p:cTn id="72" dur="13">
                                              <p:stCondLst>
                                                <p:cond delay="821"/>
                                              </p:stCondLst>
                                            </p:cTn>
                                            <p:tgtEl>
                                              <p:spTgt spid="25"/>
                                            </p:tgtEl>
                                          </p:cBhvr>
                                          <p:to x="100000" y="90000"/>
                                        </p:animScale>
                                        <p:animScale>
                                          <p:cBhvr>
                                            <p:cTn id="73" dur="83" decel="50000">
                                              <p:stCondLst>
                                                <p:cond delay="834"/>
                                              </p:stCondLst>
                                            </p:cTn>
                                            <p:tgtEl>
                                              <p:spTgt spid="25"/>
                                            </p:tgtEl>
                                          </p:cBhvr>
                                          <p:to x="100000" y="100000"/>
                                        </p:animScale>
                                        <p:animScale>
                                          <p:cBhvr>
                                            <p:cTn id="74" dur="13">
                                              <p:stCondLst>
                                                <p:cond delay="904"/>
                                              </p:stCondLst>
                                            </p:cTn>
                                            <p:tgtEl>
                                              <p:spTgt spid="25"/>
                                            </p:tgtEl>
                                          </p:cBhvr>
                                          <p:to x="100000" y="95000"/>
                                        </p:animScale>
                                        <p:animScale>
                                          <p:cBhvr>
                                            <p:cTn id="75" dur="83" decel="50000">
                                              <p:stCondLst>
                                                <p:cond delay="917"/>
                                              </p:stCondLst>
                                            </p:cTn>
                                            <p:tgtEl>
                                              <p:spTgt spid="25"/>
                                            </p:tgtEl>
                                          </p:cBhvr>
                                          <p:to x="100000" y="100000"/>
                                        </p:animScale>
                                      </p:childTnLst>
                                    </p:cTn>
                                  </p:par>
                                  <p:par>
                                    <p:cTn id="76" presetID="26" presetClass="entr" presetSubtype="0" fill="hold" grpId="0" nodeType="withEffect">
                                      <p:stCondLst>
                                        <p:cond delay="200"/>
                                      </p:stCondLst>
                                      <p:childTnLst>
                                        <p:set>
                                          <p:cBhvr>
                                            <p:cTn id="77" dur="1" fill="hold">
                                              <p:stCondLst>
                                                <p:cond delay="0"/>
                                              </p:stCondLst>
                                            </p:cTn>
                                            <p:tgtEl>
                                              <p:spTgt spid="26"/>
                                            </p:tgtEl>
                                            <p:attrNameLst>
                                              <p:attrName>style.visibility</p:attrName>
                                            </p:attrNameLst>
                                          </p:cBhvr>
                                          <p:to>
                                            <p:strVal val="visible"/>
                                          </p:to>
                                        </p:set>
                                        <p:animEffect transition="in" filter="wipe(down)">
                                          <p:cBhvr>
                                            <p:cTn id="78" dur="290">
                                              <p:stCondLst>
                                                <p:cond delay="0"/>
                                              </p:stCondLst>
                                            </p:cTn>
                                            <p:tgtEl>
                                              <p:spTgt spid="26"/>
                                            </p:tgtEl>
                                          </p:cBhvr>
                                        </p:animEffect>
                                        <p:anim calcmode="lin" valueType="num">
                                          <p:cBhvr>
                                            <p:cTn id="79" dur="911"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80" dur="332"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81" dur="332" tmFilter="0, 0; 0.125,0.2665; 0.25,0.4; 0.375,0.465; 0.5,0.5;  0.625,0.535; 0.75,0.6; 0.875,0.7335; 1,1">
                                              <p:stCondLst>
                                                <p:cond delay="332"/>
                                              </p:stCondLst>
                                            </p:cTn>
                                            <p:tgtEl>
                                              <p:spTgt spid="26"/>
                                            </p:tgtEl>
                                            <p:attrNameLst>
                                              <p:attrName>ppt_y</p:attrName>
                                            </p:attrNameLst>
                                          </p:cBhvr>
                                          <p:tavLst>
                                            <p:tav tm="0" fmla="#ppt_y-sin(pi*$)/9">
                                              <p:val>
                                                <p:fltVal val="0"/>
                                              </p:val>
                                            </p:tav>
                                            <p:tav tm="100000">
                                              <p:val>
                                                <p:fltVal val="1"/>
                                              </p:val>
                                            </p:tav>
                                          </p:tavLst>
                                        </p:anim>
                                        <p:anim calcmode="lin" valueType="num">
                                          <p:cBhvr>
                                            <p:cTn id="82" dur="166" tmFilter="0, 0; 0.125,0.2665; 0.25,0.4; 0.375,0.465; 0.5,0.5;  0.625,0.535; 0.75,0.6; 0.875,0.7335; 1,1">
                                              <p:stCondLst>
                                                <p:cond delay="662"/>
                                              </p:stCondLst>
                                            </p:cTn>
                                            <p:tgtEl>
                                              <p:spTgt spid="26"/>
                                            </p:tgtEl>
                                            <p:attrNameLst>
                                              <p:attrName>ppt_y</p:attrName>
                                            </p:attrNameLst>
                                          </p:cBhvr>
                                          <p:tavLst>
                                            <p:tav tm="0" fmla="#ppt_y-sin(pi*$)/27">
                                              <p:val>
                                                <p:fltVal val="0"/>
                                              </p:val>
                                            </p:tav>
                                            <p:tav tm="100000">
                                              <p:val>
                                                <p:fltVal val="1"/>
                                              </p:val>
                                            </p:tav>
                                          </p:tavLst>
                                        </p:anim>
                                        <p:anim calcmode="lin" valueType="num">
                                          <p:cBhvr>
                                            <p:cTn id="83" dur="82" tmFilter="0, 0; 0.125,0.2665; 0.25,0.4; 0.375,0.465; 0.5,0.5;  0.625,0.535; 0.75,0.6; 0.875,0.7335; 1,1">
                                              <p:stCondLst>
                                                <p:cond delay="828"/>
                                              </p:stCondLst>
                                            </p:cTn>
                                            <p:tgtEl>
                                              <p:spTgt spid="26"/>
                                            </p:tgtEl>
                                            <p:attrNameLst>
                                              <p:attrName>ppt_y</p:attrName>
                                            </p:attrNameLst>
                                          </p:cBhvr>
                                          <p:tavLst>
                                            <p:tav tm="0" fmla="#ppt_y-sin(pi*$)/81">
                                              <p:val>
                                                <p:fltVal val="0"/>
                                              </p:val>
                                            </p:tav>
                                            <p:tav tm="100000">
                                              <p:val>
                                                <p:fltVal val="1"/>
                                              </p:val>
                                            </p:tav>
                                          </p:tavLst>
                                        </p:anim>
                                        <p:animScale>
                                          <p:cBhvr>
                                            <p:cTn id="84" dur="13">
                                              <p:stCondLst>
                                                <p:cond delay="325"/>
                                              </p:stCondLst>
                                            </p:cTn>
                                            <p:tgtEl>
                                              <p:spTgt spid="26"/>
                                            </p:tgtEl>
                                          </p:cBhvr>
                                          <p:to x="100000" y="60000"/>
                                        </p:animScale>
                                        <p:animScale>
                                          <p:cBhvr>
                                            <p:cTn id="85" dur="83" decel="50000">
                                              <p:stCondLst>
                                                <p:cond delay="338"/>
                                              </p:stCondLst>
                                            </p:cTn>
                                            <p:tgtEl>
                                              <p:spTgt spid="26"/>
                                            </p:tgtEl>
                                          </p:cBhvr>
                                          <p:to x="100000" y="100000"/>
                                        </p:animScale>
                                        <p:animScale>
                                          <p:cBhvr>
                                            <p:cTn id="86" dur="13">
                                              <p:stCondLst>
                                                <p:cond delay="656"/>
                                              </p:stCondLst>
                                            </p:cTn>
                                            <p:tgtEl>
                                              <p:spTgt spid="26"/>
                                            </p:tgtEl>
                                          </p:cBhvr>
                                          <p:to x="100000" y="80000"/>
                                        </p:animScale>
                                        <p:animScale>
                                          <p:cBhvr>
                                            <p:cTn id="87" dur="83" decel="50000">
                                              <p:stCondLst>
                                                <p:cond delay="669"/>
                                              </p:stCondLst>
                                            </p:cTn>
                                            <p:tgtEl>
                                              <p:spTgt spid="26"/>
                                            </p:tgtEl>
                                          </p:cBhvr>
                                          <p:to x="100000" y="100000"/>
                                        </p:animScale>
                                        <p:animScale>
                                          <p:cBhvr>
                                            <p:cTn id="88" dur="13">
                                              <p:stCondLst>
                                                <p:cond delay="821"/>
                                              </p:stCondLst>
                                            </p:cTn>
                                            <p:tgtEl>
                                              <p:spTgt spid="26"/>
                                            </p:tgtEl>
                                          </p:cBhvr>
                                          <p:to x="100000" y="90000"/>
                                        </p:animScale>
                                        <p:animScale>
                                          <p:cBhvr>
                                            <p:cTn id="89" dur="83" decel="50000">
                                              <p:stCondLst>
                                                <p:cond delay="834"/>
                                              </p:stCondLst>
                                            </p:cTn>
                                            <p:tgtEl>
                                              <p:spTgt spid="26"/>
                                            </p:tgtEl>
                                          </p:cBhvr>
                                          <p:to x="100000" y="100000"/>
                                        </p:animScale>
                                        <p:animScale>
                                          <p:cBhvr>
                                            <p:cTn id="90" dur="13">
                                              <p:stCondLst>
                                                <p:cond delay="904"/>
                                              </p:stCondLst>
                                            </p:cTn>
                                            <p:tgtEl>
                                              <p:spTgt spid="26"/>
                                            </p:tgtEl>
                                          </p:cBhvr>
                                          <p:to x="100000" y="95000"/>
                                        </p:animScale>
                                        <p:animScale>
                                          <p:cBhvr>
                                            <p:cTn id="91" dur="83" decel="50000">
                                              <p:stCondLst>
                                                <p:cond delay="917"/>
                                              </p:stCondLst>
                                            </p:cTn>
                                            <p:tgtEl>
                                              <p:spTgt spid="26"/>
                                            </p:tgtEl>
                                          </p:cBhvr>
                                          <p:to x="100000" y="100000"/>
                                        </p:animScale>
                                      </p:childTnLst>
                                    </p:cTn>
                                  </p:par>
                                  <p:par>
                                    <p:cTn id="92" presetID="26" presetClass="entr" presetSubtype="0" fill="hold" grpId="0" nodeType="withEffect">
                                      <p:stCondLst>
                                        <p:cond delay="300"/>
                                      </p:stCondLst>
                                      <p:childTnLst>
                                        <p:set>
                                          <p:cBhvr>
                                            <p:cTn id="93" dur="1" fill="hold">
                                              <p:stCondLst>
                                                <p:cond delay="0"/>
                                              </p:stCondLst>
                                            </p:cTn>
                                            <p:tgtEl>
                                              <p:spTgt spid="27"/>
                                            </p:tgtEl>
                                            <p:attrNameLst>
                                              <p:attrName>style.visibility</p:attrName>
                                            </p:attrNameLst>
                                          </p:cBhvr>
                                          <p:to>
                                            <p:strVal val="visible"/>
                                          </p:to>
                                        </p:set>
                                        <p:animEffect transition="in" filter="wipe(down)">
                                          <p:cBhvr>
                                            <p:cTn id="94" dur="290">
                                              <p:stCondLst>
                                                <p:cond delay="0"/>
                                              </p:stCondLst>
                                            </p:cTn>
                                            <p:tgtEl>
                                              <p:spTgt spid="27"/>
                                            </p:tgtEl>
                                          </p:cBhvr>
                                        </p:animEffect>
                                        <p:anim calcmode="lin" valueType="num">
                                          <p:cBhvr>
                                            <p:cTn id="95" dur="911"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96" dur="332"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97" dur="332" tmFilter="0, 0; 0.125,0.2665; 0.25,0.4; 0.375,0.465; 0.5,0.5;  0.625,0.535; 0.75,0.6; 0.875,0.7335; 1,1">
                                              <p:stCondLst>
                                                <p:cond delay="332"/>
                                              </p:stCondLst>
                                            </p:cTn>
                                            <p:tgtEl>
                                              <p:spTgt spid="27"/>
                                            </p:tgtEl>
                                            <p:attrNameLst>
                                              <p:attrName>ppt_y</p:attrName>
                                            </p:attrNameLst>
                                          </p:cBhvr>
                                          <p:tavLst>
                                            <p:tav tm="0" fmla="#ppt_y-sin(pi*$)/9">
                                              <p:val>
                                                <p:fltVal val="0"/>
                                              </p:val>
                                            </p:tav>
                                            <p:tav tm="100000">
                                              <p:val>
                                                <p:fltVal val="1"/>
                                              </p:val>
                                            </p:tav>
                                          </p:tavLst>
                                        </p:anim>
                                        <p:anim calcmode="lin" valueType="num">
                                          <p:cBhvr>
                                            <p:cTn id="98" dur="166" tmFilter="0, 0; 0.125,0.2665; 0.25,0.4; 0.375,0.465; 0.5,0.5;  0.625,0.535; 0.75,0.6; 0.875,0.7335; 1,1">
                                              <p:stCondLst>
                                                <p:cond delay="662"/>
                                              </p:stCondLst>
                                            </p:cTn>
                                            <p:tgtEl>
                                              <p:spTgt spid="27"/>
                                            </p:tgtEl>
                                            <p:attrNameLst>
                                              <p:attrName>ppt_y</p:attrName>
                                            </p:attrNameLst>
                                          </p:cBhvr>
                                          <p:tavLst>
                                            <p:tav tm="0" fmla="#ppt_y-sin(pi*$)/27">
                                              <p:val>
                                                <p:fltVal val="0"/>
                                              </p:val>
                                            </p:tav>
                                            <p:tav tm="100000">
                                              <p:val>
                                                <p:fltVal val="1"/>
                                              </p:val>
                                            </p:tav>
                                          </p:tavLst>
                                        </p:anim>
                                        <p:anim calcmode="lin" valueType="num">
                                          <p:cBhvr>
                                            <p:cTn id="99" dur="82" tmFilter="0, 0; 0.125,0.2665; 0.25,0.4; 0.375,0.465; 0.5,0.5;  0.625,0.535; 0.75,0.6; 0.875,0.7335; 1,1">
                                              <p:stCondLst>
                                                <p:cond delay="828"/>
                                              </p:stCondLst>
                                            </p:cTn>
                                            <p:tgtEl>
                                              <p:spTgt spid="27"/>
                                            </p:tgtEl>
                                            <p:attrNameLst>
                                              <p:attrName>ppt_y</p:attrName>
                                            </p:attrNameLst>
                                          </p:cBhvr>
                                          <p:tavLst>
                                            <p:tav tm="0" fmla="#ppt_y-sin(pi*$)/81">
                                              <p:val>
                                                <p:fltVal val="0"/>
                                              </p:val>
                                            </p:tav>
                                            <p:tav tm="100000">
                                              <p:val>
                                                <p:fltVal val="1"/>
                                              </p:val>
                                            </p:tav>
                                          </p:tavLst>
                                        </p:anim>
                                        <p:animScale>
                                          <p:cBhvr>
                                            <p:cTn id="100" dur="13">
                                              <p:stCondLst>
                                                <p:cond delay="325"/>
                                              </p:stCondLst>
                                            </p:cTn>
                                            <p:tgtEl>
                                              <p:spTgt spid="27"/>
                                            </p:tgtEl>
                                          </p:cBhvr>
                                          <p:to x="100000" y="60000"/>
                                        </p:animScale>
                                        <p:animScale>
                                          <p:cBhvr>
                                            <p:cTn id="101" dur="83" decel="50000">
                                              <p:stCondLst>
                                                <p:cond delay="338"/>
                                              </p:stCondLst>
                                            </p:cTn>
                                            <p:tgtEl>
                                              <p:spTgt spid="27"/>
                                            </p:tgtEl>
                                          </p:cBhvr>
                                          <p:to x="100000" y="100000"/>
                                        </p:animScale>
                                        <p:animScale>
                                          <p:cBhvr>
                                            <p:cTn id="102" dur="13">
                                              <p:stCondLst>
                                                <p:cond delay="656"/>
                                              </p:stCondLst>
                                            </p:cTn>
                                            <p:tgtEl>
                                              <p:spTgt spid="27"/>
                                            </p:tgtEl>
                                          </p:cBhvr>
                                          <p:to x="100000" y="80000"/>
                                        </p:animScale>
                                        <p:animScale>
                                          <p:cBhvr>
                                            <p:cTn id="103" dur="83" decel="50000">
                                              <p:stCondLst>
                                                <p:cond delay="669"/>
                                              </p:stCondLst>
                                            </p:cTn>
                                            <p:tgtEl>
                                              <p:spTgt spid="27"/>
                                            </p:tgtEl>
                                          </p:cBhvr>
                                          <p:to x="100000" y="100000"/>
                                        </p:animScale>
                                        <p:animScale>
                                          <p:cBhvr>
                                            <p:cTn id="104" dur="13">
                                              <p:stCondLst>
                                                <p:cond delay="821"/>
                                              </p:stCondLst>
                                            </p:cTn>
                                            <p:tgtEl>
                                              <p:spTgt spid="27"/>
                                            </p:tgtEl>
                                          </p:cBhvr>
                                          <p:to x="100000" y="90000"/>
                                        </p:animScale>
                                        <p:animScale>
                                          <p:cBhvr>
                                            <p:cTn id="105" dur="83" decel="50000">
                                              <p:stCondLst>
                                                <p:cond delay="834"/>
                                              </p:stCondLst>
                                            </p:cTn>
                                            <p:tgtEl>
                                              <p:spTgt spid="27"/>
                                            </p:tgtEl>
                                          </p:cBhvr>
                                          <p:to x="100000" y="100000"/>
                                        </p:animScale>
                                        <p:animScale>
                                          <p:cBhvr>
                                            <p:cTn id="106" dur="13">
                                              <p:stCondLst>
                                                <p:cond delay="904"/>
                                              </p:stCondLst>
                                            </p:cTn>
                                            <p:tgtEl>
                                              <p:spTgt spid="27"/>
                                            </p:tgtEl>
                                          </p:cBhvr>
                                          <p:to x="100000" y="95000"/>
                                        </p:animScale>
                                        <p:animScale>
                                          <p:cBhvr>
                                            <p:cTn id="107" dur="83" decel="50000">
                                              <p:stCondLst>
                                                <p:cond delay="917"/>
                                              </p:stCondLst>
                                            </p:cTn>
                                            <p:tgtEl>
                                              <p:spTgt spid="27"/>
                                            </p:tgtEl>
                                          </p:cBhvr>
                                          <p:to x="100000" y="100000"/>
                                        </p:animScale>
                                      </p:childTnLst>
                                    </p:cTn>
                                  </p:par>
                                  <p:par>
                                    <p:cTn id="108" presetID="26" presetClass="entr" presetSubtype="0" fill="hold" grpId="0" nodeType="withEffect">
                                      <p:stCondLst>
                                        <p:cond delay="400"/>
                                      </p:stCondLst>
                                      <p:childTnLst>
                                        <p:set>
                                          <p:cBhvr>
                                            <p:cTn id="109" dur="1" fill="hold">
                                              <p:stCondLst>
                                                <p:cond delay="0"/>
                                              </p:stCondLst>
                                            </p:cTn>
                                            <p:tgtEl>
                                              <p:spTgt spid="28"/>
                                            </p:tgtEl>
                                            <p:attrNameLst>
                                              <p:attrName>style.visibility</p:attrName>
                                            </p:attrNameLst>
                                          </p:cBhvr>
                                          <p:to>
                                            <p:strVal val="visible"/>
                                          </p:to>
                                        </p:set>
                                        <p:animEffect transition="in" filter="wipe(down)">
                                          <p:cBhvr>
                                            <p:cTn id="110" dur="290">
                                              <p:stCondLst>
                                                <p:cond delay="0"/>
                                              </p:stCondLst>
                                            </p:cTn>
                                            <p:tgtEl>
                                              <p:spTgt spid="28"/>
                                            </p:tgtEl>
                                          </p:cBhvr>
                                        </p:animEffect>
                                        <p:anim calcmode="lin" valueType="num">
                                          <p:cBhvr>
                                            <p:cTn id="111" dur="911"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112" dur="332"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113" dur="332" tmFilter="0, 0; 0.125,0.2665; 0.25,0.4; 0.375,0.465; 0.5,0.5;  0.625,0.535; 0.75,0.6; 0.875,0.7335; 1,1">
                                              <p:stCondLst>
                                                <p:cond delay="332"/>
                                              </p:stCondLst>
                                            </p:cTn>
                                            <p:tgtEl>
                                              <p:spTgt spid="28"/>
                                            </p:tgtEl>
                                            <p:attrNameLst>
                                              <p:attrName>ppt_y</p:attrName>
                                            </p:attrNameLst>
                                          </p:cBhvr>
                                          <p:tavLst>
                                            <p:tav tm="0" fmla="#ppt_y-sin(pi*$)/9">
                                              <p:val>
                                                <p:fltVal val="0"/>
                                              </p:val>
                                            </p:tav>
                                            <p:tav tm="100000">
                                              <p:val>
                                                <p:fltVal val="1"/>
                                              </p:val>
                                            </p:tav>
                                          </p:tavLst>
                                        </p:anim>
                                        <p:anim calcmode="lin" valueType="num">
                                          <p:cBhvr>
                                            <p:cTn id="114" dur="166" tmFilter="0, 0; 0.125,0.2665; 0.25,0.4; 0.375,0.465; 0.5,0.5;  0.625,0.535; 0.75,0.6; 0.875,0.7335; 1,1">
                                              <p:stCondLst>
                                                <p:cond delay="662"/>
                                              </p:stCondLst>
                                            </p:cTn>
                                            <p:tgtEl>
                                              <p:spTgt spid="28"/>
                                            </p:tgtEl>
                                            <p:attrNameLst>
                                              <p:attrName>ppt_y</p:attrName>
                                            </p:attrNameLst>
                                          </p:cBhvr>
                                          <p:tavLst>
                                            <p:tav tm="0" fmla="#ppt_y-sin(pi*$)/27">
                                              <p:val>
                                                <p:fltVal val="0"/>
                                              </p:val>
                                            </p:tav>
                                            <p:tav tm="100000">
                                              <p:val>
                                                <p:fltVal val="1"/>
                                              </p:val>
                                            </p:tav>
                                          </p:tavLst>
                                        </p:anim>
                                        <p:anim calcmode="lin" valueType="num">
                                          <p:cBhvr>
                                            <p:cTn id="115" dur="82" tmFilter="0, 0; 0.125,0.2665; 0.25,0.4; 0.375,0.465; 0.5,0.5;  0.625,0.535; 0.75,0.6; 0.875,0.7335; 1,1">
                                              <p:stCondLst>
                                                <p:cond delay="828"/>
                                              </p:stCondLst>
                                            </p:cTn>
                                            <p:tgtEl>
                                              <p:spTgt spid="28"/>
                                            </p:tgtEl>
                                            <p:attrNameLst>
                                              <p:attrName>ppt_y</p:attrName>
                                            </p:attrNameLst>
                                          </p:cBhvr>
                                          <p:tavLst>
                                            <p:tav tm="0" fmla="#ppt_y-sin(pi*$)/81">
                                              <p:val>
                                                <p:fltVal val="0"/>
                                              </p:val>
                                            </p:tav>
                                            <p:tav tm="100000">
                                              <p:val>
                                                <p:fltVal val="1"/>
                                              </p:val>
                                            </p:tav>
                                          </p:tavLst>
                                        </p:anim>
                                        <p:animScale>
                                          <p:cBhvr>
                                            <p:cTn id="116" dur="13">
                                              <p:stCondLst>
                                                <p:cond delay="325"/>
                                              </p:stCondLst>
                                            </p:cTn>
                                            <p:tgtEl>
                                              <p:spTgt spid="28"/>
                                            </p:tgtEl>
                                          </p:cBhvr>
                                          <p:to x="100000" y="60000"/>
                                        </p:animScale>
                                        <p:animScale>
                                          <p:cBhvr>
                                            <p:cTn id="117" dur="83" decel="50000">
                                              <p:stCondLst>
                                                <p:cond delay="338"/>
                                              </p:stCondLst>
                                            </p:cTn>
                                            <p:tgtEl>
                                              <p:spTgt spid="28"/>
                                            </p:tgtEl>
                                          </p:cBhvr>
                                          <p:to x="100000" y="100000"/>
                                        </p:animScale>
                                        <p:animScale>
                                          <p:cBhvr>
                                            <p:cTn id="118" dur="13">
                                              <p:stCondLst>
                                                <p:cond delay="656"/>
                                              </p:stCondLst>
                                            </p:cTn>
                                            <p:tgtEl>
                                              <p:spTgt spid="28"/>
                                            </p:tgtEl>
                                          </p:cBhvr>
                                          <p:to x="100000" y="80000"/>
                                        </p:animScale>
                                        <p:animScale>
                                          <p:cBhvr>
                                            <p:cTn id="119" dur="83" decel="50000">
                                              <p:stCondLst>
                                                <p:cond delay="669"/>
                                              </p:stCondLst>
                                            </p:cTn>
                                            <p:tgtEl>
                                              <p:spTgt spid="28"/>
                                            </p:tgtEl>
                                          </p:cBhvr>
                                          <p:to x="100000" y="100000"/>
                                        </p:animScale>
                                        <p:animScale>
                                          <p:cBhvr>
                                            <p:cTn id="120" dur="13">
                                              <p:stCondLst>
                                                <p:cond delay="821"/>
                                              </p:stCondLst>
                                            </p:cTn>
                                            <p:tgtEl>
                                              <p:spTgt spid="28"/>
                                            </p:tgtEl>
                                          </p:cBhvr>
                                          <p:to x="100000" y="90000"/>
                                        </p:animScale>
                                        <p:animScale>
                                          <p:cBhvr>
                                            <p:cTn id="121" dur="83" decel="50000">
                                              <p:stCondLst>
                                                <p:cond delay="834"/>
                                              </p:stCondLst>
                                            </p:cTn>
                                            <p:tgtEl>
                                              <p:spTgt spid="28"/>
                                            </p:tgtEl>
                                          </p:cBhvr>
                                          <p:to x="100000" y="100000"/>
                                        </p:animScale>
                                        <p:animScale>
                                          <p:cBhvr>
                                            <p:cTn id="122" dur="13">
                                              <p:stCondLst>
                                                <p:cond delay="904"/>
                                              </p:stCondLst>
                                            </p:cTn>
                                            <p:tgtEl>
                                              <p:spTgt spid="28"/>
                                            </p:tgtEl>
                                          </p:cBhvr>
                                          <p:to x="100000" y="95000"/>
                                        </p:animScale>
                                        <p:animScale>
                                          <p:cBhvr>
                                            <p:cTn id="123" dur="83" decel="50000">
                                              <p:stCondLst>
                                                <p:cond delay="917"/>
                                              </p:stCondLst>
                                            </p:cTn>
                                            <p:tgtEl>
                                              <p:spTgt spid="28"/>
                                            </p:tgtEl>
                                          </p:cBhvr>
                                          <p:to x="100000" y="100000"/>
                                        </p:animScale>
                                      </p:childTnLst>
                                    </p:cTn>
                                  </p:par>
                                  <p:par>
                                    <p:cTn id="124" presetID="26" presetClass="entr" presetSubtype="0" fill="hold" grpId="0" nodeType="withEffect">
                                      <p:stCondLst>
                                        <p:cond delay="500"/>
                                      </p:stCondLst>
                                      <p:childTnLst>
                                        <p:set>
                                          <p:cBhvr>
                                            <p:cTn id="125" dur="1" fill="hold">
                                              <p:stCondLst>
                                                <p:cond delay="0"/>
                                              </p:stCondLst>
                                            </p:cTn>
                                            <p:tgtEl>
                                              <p:spTgt spid="29"/>
                                            </p:tgtEl>
                                            <p:attrNameLst>
                                              <p:attrName>style.visibility</p:attrName>
                                            </p:attrNameLst>
                                          </p:cBhvr>
                                          <p:to>
                                            <p:strVal val="visible"/>
                                          </p:to>
                                        </p:set>
                                        <p:animEffect transition="in" filter="wipe(down)">
                                          <p:cBhvr>
                                            <p:cTn id="126" dur="290">
                                              <p:stCondLst>
                                                <p:cond delay="0"/>
                                              </p:stCondLst>
                                            </p:cTn>
                                            <p:tgtEl>
                                              <p:spTgt spid="29"/>
                                            </p:tgtEl>
                                          </p:cBhvr>
                                        </p:animEffect>
                                        <p:anim calcmode="lin" valueType="num">
                                          <p:cBhvr>
                                            <p:cTn id="127" dur="911"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128" dur="332"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129" dur="332" tmFilter="0, 0; 0.125,0.2665; 0.25,0.4; 0.375,0.465; 0.5,0.5;  0.625,0.535; 0.75,0.6; 0.875,0.7335; 1,1">
                                              <p:stCondLst>
                                                <p:cond delay="332"/>
                                              </p:stCondLst>
                                            </p:cTn>
                                            <p:tgtEl>
                                              <p:spTgt spid="29"/>
                                            </p:tgtEl>
                                            <p:attrNameLst>
                                              <p:attrName>ppt_y</p:attrName>
                                            </p:attrNameLst>
                                          </p:cBhvr>
                                          <p:tavLst>
                                            <p:tav tm="0" fmla="#ppt_y-sin(pi*$)/9">
                                              <p:val>
                                                <p:fltVal val="0"/>
                                              </p:val>
                                            </p:tav>
                                            <p:tav tm="100000">
                                              <p:val>
                                                <p:fltVal val="1"/>
                                              </p:val>
                                            </p:tav>
                                          </p:tavLst>
                                        </p:anim>
                                        <p:anim calcmode="lin" valueType="num">
                                          <p:cBhvr>
                                            <p:cTn id="130" dur="166" tmFilter="0, 0; 0.125,0.2665; 0.25,0.4; 0.375,0.465; 0.5,0.5;  0.625,0.535; 0.75,0.6; 0.875,0.7335; 1,1">
                                              <p:stCondLst>
                                                <p:cond delay="662"/>
                                              </p:stCondLst>
                                            </p:cTn>
                                            <p:tgtEl>
                                              <p:spTgt spid="29"/>
                                            </p:tgtEl>
                                            <p:attrNameLst>
                                              <p:attrName>ppt_y</p:attrName>
                                            </p:attrNameLst>
                                          </p:cBhvr>
                                          <p:tavLst>
                                            <p:tav tm="0" fmla="#ppt_y-sin(pi*$)/27">
                                              <p:val>
                                                <p:fltVal val="0"/>
                                              </p:val>
                                            </p:tav>
                                            <p:tav tm="100000">
                                              <p:val>
                                                <p:fltVal val="1"/>
                                              </p:val>
                                            </p:tav>
                                          </p:tavLst>
                                        </p:anim>
                                        <p:anim calcmode="lin" valueType="num">
                                          <p:cBhvr>
                                            <p:cTn id="131" dur="82" tmFilter="0, 0; 0.125,0.2665; 0.25,0.4; 0.375,0.465; 0.5,0.5;  0.625,0.535; 0.75,0.6; 0.875,0.7335; 1,1">
                                              <p:stCondLst>
                                                <p:cond delay="828"/>
                                              </p:stCondLst>
                                            </p:cTn>
                                            <p:tgtEl>
                                              <p:spTgt spid="29"/>
                                            </p:tgtEl>
                                            <p:attrNameLst>
                                              <p:attrName>ppt_y</p:attrName>
                                            </p:attrNameLst>
                                          </p:cBhvr>
                                          <p:tavLst>
                                            <p:tav tm="0" fmla="#ppt_y-sin(pi*$)/81">
                                              <p:val>
                                                <p:fltVal val="0"/>
                                              </p:val>
                                            </p:tav>
                                            <p:tav tm="100000">
                                              <p:val>
                                                <p:fltVal val="1"/>
                                              </p:val>
                                            </p:tav>
                                          </p:tavLst>
                                        </p:anim>
                                        <p:animScale>
                                          <p:cBhvr>
                                            <p:cTn id="132" dur="13">
                                              <p:stCondLst>
                                                <p:cond delay="325"/>
                                              </p:stCondLst>
                                            </p:cTn>
                                            <p:tgtEl>
                                              <p:spTgt spid="29"/>
                                            </p:tgtEl>
                                          </p:cBhvr>
                                          <p:to x="100000" y="60000"/>
                                        </p:animScale>
                                        <p:animScale>
                                          <p:cBhvr>
                                            <p:cTn id="133" dur="83" decel="50000">
                                              <p:stCondLst>
                                                <p:cond delay="338"/>
                                              </p:stCondLst>
                                            </p:cTn>
                                            <p:tgtEl>
                                              <p:spTgt spid="29"/>
                                            </p:tgtEl>
                                          </p:cBhvr>
                                          <p:to x="100000" y="100000"/>
                                        </p:animScale>
                                        <p:animScale>
                                          <p:cBhvr>
                                            <p:cTn id="134" dur="13">
                                              <p:stCondLst>
                                                <p:cond delay="656"/>
                                              </p:stCondLst>
                                            </p:cTn>
                                            <p:tgtEl>
                                              <p:spTgt spid="29"/>
                                            </p:tgtEl>
                                          </p:cBhvr>
                                          <p:to x="100000" y="80000"/>
                                        </p:animScale>
                                        <p:animScale>
                                          <p:cBhvr>
                                            <p:cTn id="135" dur="83" decel="50000">
                                              <p:stCondLst>
                                                <p:cond delay="669"/>
                                              </p:stCondLst>
                                            </p:cTn>
                                            <p:tgtEl>
                                              <p:spTgt spid="29"/>
                                            </p:tgtEl>
                                          </p:cBhvr>
                                          <p:to x="100000" y="100000"/>
                                        </p:animScale>
                                        <p:animScale>
                                          <p:cBhvr>
                                            <p:cTn id="136" dur="13">
                                              <p:stCondLst>
                                                <p:cond delay="821"/>
                                              </p:stCondLst>
                                            </p:cTn>
                                            <p:tgtEl>
                                              <p:spTgt spid="29"/>
                                            </p:tgtEl>
                                          </p:cBhvr>
                                          <p:to x="100000" y="90000"/>
                                        </p:animScale>
                                        <p:animScale>
                                          <p:cBhvr>
                                            <p:cTn id="137" dur="83" decel="50000">
                                              <p:stCondLst>
                                                <p:cond delay="834"/>
                                              </p:stCondLst>
                                            </p:cTn>
                                            <p:tgtEl>
                                              <p:spTgt spid="29"/>
                                            </p:tgtEl>
                                          </p:cBhvr>
                                          <p:to x="100000" y="100000"/>
                                        </p:animScale>
                                        <p:animScale>
                                          <p:cBhvr>
                                            <p:cTn id="138" dur="13">
                                              <p:stCondLst>
                                                <p:cond delay="904"/>
                                              </p:stCondLst>
                                            </p:cTn>
                                            <p:tgtEl>
                                              <p:spTgt spid="29"/>
                                            </p:tgtEl>
                                          </p:cBhvr>
                                          <p:to x="100000" y="95000"/>
                                        </p:animScale>
                                        <p:animScale>
                                          <p:cBhvr>
                                            <p:cTn id="139" dur="83" decel="50000">
                                              <p:stCondLst>
                                                <p:cond delay="917"/>
                                              </p:stCondLst>
                                            </p:cTn>
                                            <p:tgtEl>
                                              <p:spTgt spid="29"/>
                                            </p:tgtEl>
                                          </p:cBhvr>
                                          <p:to x="100000" y="100000"/>
                                        </p:animScale>
                                      </p:childTnLst>
                                    </p:cTn>
                                  </p:par>
                                </p:childTnLst>
                              </p:cTn>
                            </p:par>
                            <p:par>
                              <p:cTn id="140" fill="hold">
                                <p:stCondLst>
                                  <p:cond delay="3500"/>
                                </p:stCondLst>
                                <p:childTnLst>
                                  <p:par>
                                    <p:cTn id="141" presetID="22" presetClass="entr" presetSubtype="1" fill="hold" grpId="0" nodeType="afterEffect">
                                      <p:stCondLst>
                                        <p:cond delay="0"/>
                                      </p:stCondLst>
                                      <p:childTnLst>
                                        <p:set>
                                          <p:cBhvr>
                                            <p:cTn id="142" dur="1" fill="hold">
                                              <p:stCondLst>
                                                <p:cond delay="0"/>
                                              </p:stCondLst>
                                            </p:cTn>
                                            <p:tgtEl>
                                              <p:spTgt spid="23"/>
                                            </p:tgtEl>
                                            <p:attrNameLst>
                                              <p:attrName>style.visibility</p:attrName>
                                            </p:attrNameLst>
                                          </p:cBhvr>
                                          <p:to>
                                            <p:strVal val="visible"/>
                                          </p:to>
                                        </p:set>
                                        <p:animEffect transition="in" filter="wipe(up)">
                                          <p:cBhvr>
                                            <p:cTn id="143"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23" grpId="0"/>
          <p:bldP spid="24" grpId="0"/>
          <p:bldP spid="25" grpId="0"/>
          <p:bldP spid="26" grpId="0"/>
          <p:bldP spid="27" grpId="0"/>
          <p:bldP spid="28" grpId="0"/>
          <p:bldP spid="29" grpId="0"/>
          <p:bldP spid="3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par>
                              <p:cTn id="13" fill="hold">
                                <p:stCondLst>
                                  <p:cond delay="1000"/>
                                </p:stCondLst>
                                <p:childTnLst>
                                  <p:par>
                                    <p:cTn id="14" presetID="22" presetClass="entr" presetSubtype="2"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right)">
                                          <p:cBhvr>
                                            <p:cTn id="16" dur="500"/>
                                            <p:tgtEl>
                                              <p:spTgt spid="4"/>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right)">
                                          <p:cBhvr>
                                            <p:cTn id="19" dur="500"/>
                                            <p:tgtEl>
                                              <p:spTgt spid="6"/>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right)">
                                          <p:cBhvr>
                                            <p:cTn id="22" dur="500"/>
                                            <p:tgtEl>
                                              <p:spTgt spid="5"/>
                                            </p:tgtEl>
                                          </p:cBhvr>
                                        </p:animEffect>
                                      </p:childTnLst>
                                    </p:cTn>
                                  </p:par>
                                </p:childTnLst>
                              </p:cTn>
                            </p:par>
                            <p:par>
                              <p:cTn id="23" fill="hold">
                                <p:stCondLst>
                                  <p:cond delay="1500"/>
                                </p:stCondLst>
                                <p:childTnLst>
                                  <p:par>
                                    <p:cTn id="24" presetID="53" presetClass="entr" presetSubtype="16"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ppt_w</p:attrName>
                                            </p:attrNameLst>
                                          </p:cBhvr>
                                          <p:tavLst>
                                            <p:tav tm="0">
                                              <p:val>
                                                <p:fltVal val="0"/>
                                              </p:val>
                                            </p:tav>
                                            <p:tav tm="100000">
                                              <p:val>
                                                <p:strVal val="#ppt_w"/>
                                              </p:val>
                                            </p:tav>
                                          </p:tavLst>
                                        </p:anim>
                                        <p:anim calcmode="lin" valueType="num">
                                          <p:cBhvr>
                                            <p:cTn id="27" dur="500" fill="hold"/>
                                            <p:tgtEl>
                                              <p:spTgt spid="13"/>
                                            </p:tgtEl>
                                            <p:attrNameLst>
                                              <p:attrName>ppt_h</p:attrName>
                                            </p:attrNameLst>
                                          </p:cBhvr>
                                          <p:tavLst>
                                            <p:tav tm="0">
                                              <p:val>
                                                <p:fltVal val="0"/>
                                              </p:val>
                                            </p:tav>
                                            <p:tav tm="100000">
                                              <p:val>
                                                <p:strVal val="#ppt_h"/>
                                              </p:val>
                                            </p:tav>
                                          </p:tavLst>
                                        </p:anim>
                                        <p:animEffect transition="in" filter="fade">
                                          <p:cBhvr>
                                            <p:cTn id="28" dur="500"/>
                                            <p:tgtEl>
                                              <p:spTgt spid="13"/>
                                            </p:tgtEl>
                                          </p:cBhvr>
                                        </p:animEffect>
                                      </p:childTnLst>
                                    </p:cTn>
                                  </p:par>
                                  <p:par>
                                    <p:cTn id="29" presetID="53" presetClass="entr" presetSubtype="16"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par>
                                    <p:cTn id="34" presetID="53" presetClass="entr" presetSubtype="16"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p:cTn id="36" dur="500" fill="hold"/>
                                            <p:tgtEl>
                                              <p:spTgt spid="18"/>
                                            </p:tgtEl>
                                            <p:attrNameLst>
                                              <p:attrName>ppt_w</p:attrName>
                                            </p:attrNameLst>
                                          </p:cBhvr>
                                          <p:tavLst>
                                            <p:tav tm="0">
                                              <p:val>
                                                <p:fltVal val="0"/>
                                              </p:val>
                                            </p:tav>
                                            <p:tav tm="100000">
                                              <p:val>
                                                <p:strVal val="#ppt_w"/>
                                              </p:val>
                                            </p:tav>
                                          </p:tavLst>
                                        </p:anim>
                                        <p:anim calcmode="lin" valueType="num">
                                          <p:cBhvr>
                                            <p:cTn id="37" dur="500" fill="hold"/>
                                            <p:tgtEl>
                                              <p:spTgt spid="18"/>
                                            </p:tgtEl>
                                            <p:attrNameLst>
                                              <p:attrName>ppt_h</p:attrName>
                                            </p:attrNameLst>
                                          </p:cBhvr>
                                          <p:tavLst>
                                            <p:tav tm="0">
                                              <p:val>
                                                <p:fltVal val="0"/>
                                              </p:val>
                                            </p:tav>
                                            <p:tav tm="100000">
                                              <p:val>
                                                <p:strVal val="#ppt_h"/>
                                              </p:val>
                                            </p:tav>
                                          </p:tavLst>
                                        </p:anim>
                                        <p:animEffect transition="in" filter="fade">
                                          <p:cBhvr>
                                            <p:cTn id="38" dur="500"/>
                                            <p:tgtEl>
                                              <p:spTgt spid="18"/>
                                            </p:tgtEl>
                                          </p:cBhvr>
                                        </p:animEffect>
                                      </p:childTnLst>
                                    </p:cTn>
                                  </p:par>
                                </p:childTnLst>
                              </p:cTn>
                            </p:par>
                            <p:par>
                              <p:cTn id="39" fill="hold">
                                <p:stCondLst>
                                  <p:cond delay="2000"/>
                                </p:stCondLst>
                                <p:childTnLst>
                                  <p:par>
                                    <p:cTn id="40" presetID="22" presetClass="entr" presetSubtype="1" fill="hold" grpId="0" nodeType="after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up)">
                                          <p:cBhvr>
                                            <p:cTn id="42" dur="500"/>
                                            <p:tgtEl>
                                              <p:spTgt spid="3"/>
                                            </p:tgtEl>
                                          </p:cBhvr>
                                        </p:animEffect>
                                      </p:childTnLst>
                                    </p:cTn>
                                  </p:par>
                                </p:childTnLst>
                              </p:cTn>
                            </p:par>
                            <p:par>
                              <p:cTn id="43" fill="hold">
                                <p:stCondLst>
                                  <p:cond delay="2500"/>
                                </p:stCondLst>
                                <p:childTnLst>
                                  <p:par>
                                    <p:cTn id="44" presetID="26" presetClass="entr" presetSubtype="0"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down)">
                                          <p:cBhvr>
                                            <p:cTn id="46" dur="290">
                                              <p:stCondLst>
                                                <p:cond delay="0"/>
                                              </p:stCondLst>
                                            </p:cTn>
                                            <p:tgtEl>
                                              <p:spTgt spid="24"/>
                                            </p:tgtEl>
                                          </p:cBhvr>
                                        </p:animEffect>
                                        <p:anim calcmode="lin" valueType="num">
                                          <p:cBhvr>
                                            <p:cTn id="47" dur="911"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48" dur="332"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49" dur="332" tmFilter="0, 0; 0.125,0.2665; 0.25,0.4; 0.375,0.465; 0.5,0.5;  0.625,0.535; 0.75,0.6; 0.875,0.7335; 1,1">
                                              <p:stCondLst>
                                                <p:cond delay="332"/>
                                              </p:stCondLst>
                                            </p:cTn>
                                            <p:tgtEl>
                                              <p:spTgt spid="24"/>
                                            </p:tgtEl>
                                            <p:attrNameLst>
                                              <p:attrName>ppt_y</p:attrName>
                                            </p:attrNameLst>
                                          </p:cBhvr>
                                          <p:tavLst>
                                            <p:tav tm="0" fmla="#ppt_y-sin(pi*$)/9">
                                              <p:val>
                                                <p:fltVal val="0"/>
                                              </p:val>
                                            </p:tav>
                                            <p:tav tm="100000">
                                              <p:val>
                                                <p:fltVal val="1"/>
                                              </p:val>
                                            </p:tav>
                                          </p:tavLst>
                                        </p:anim>
                                        <p:anim calcmode="lin" valueType="num">
                                          <p:cBhvr>
                                            <p:cTn id="50" dur="166" tmFilter="0, 0; 0.125,0.2665; 0.25,0.4; 0.375,0.465; 0.5,0.5;  0.625,0.535; 0.75,0.6; 0.875,0.7335; 1,1">
                                              <p:stCondLst>
                                                <p:cond delay="662"/>
                                              </p:stCondLst>
                                            </p:cTn>
                                            <p:tgtEl>
                                              <p:spTgt spid="24"/>
                                            </p:tgtEl>
                                            <p:attrNameLst>
                                              <p:attrName>ppt_y</p:attrName>
                                            </p:attrNameLst>
                                          </p:cBhvr>
                                          <p:tavLst>
                                            <p:tav tm="0" fmla="#ppt_y-sin(pi*$)/27">
                                              <p:val>
                                                <p:fltVal val="0"/>
                                              </p:val>
                                            </p:tav>
                                            <p:tav tm="100000">
                                              <p:val>
                                                <p:fltVal val="1"/>
                                              </p:val>
                                            </p:tav>
                                          </p:tavLst>
                                        </p:anim>
                                        <p:anim calcmode="lin" valueType="num">
                                          <p:cBhvr>
                                            <p:cTn id="51" dur="82" tmFilter="0, 0; 0.125,0.2665; 0.25,0.4; 0.375,0.465; 0.5,0.5;  0.625,0.535; 0.75,0.6; 0.875,0.7335; 1,1">
                                              <p:stCondLst>
                                                <p:cond delay="828"/>
                                              </p:stCondLst>
                                            </p:cTn>
                                            <p:tgtEl>
                                              <p:spTgt spid="24"/>
                                            </p:tgtEl>
                                            <p:attrNameLst>
                                              <p:attrName>ppt_y</p:attrName>
                                            </p:attrNameLst>
                                          </p:cBhvr>
                                          <p:tavLst>
                                            <p:tav tm="0" fmla="#ppt_y-sin(pi*$)/81">
                                              <p:val>
                                                <p:fltVal val="0"/>
                                              </p:val>
                                            </p:tav>
                                            <p:tav tm="100000">
                                              <p:val>
                                                <p:fltVal val="1"/>
                                              </p:val>
                                            </p:tav>
                                          </p:tavLst>
                                        </p:anim>
                                        <p:animScale>
                                          <p:cBhvr>
                                            <p:cTn id="52" dur="13">
                                              <p:stCondLst>
                                                <p:cond delay="325"/>
                                              </p:stCondLst>
                                            </p:cTn>
                                            <p:tgtEl>
                                              <p:spTgt spid="24"/>
                                            </p:tgtEl>
                                          </p:cBhvr>
                                          <p:to x="100000" y="60000"/>
                                        </p:animScale>
                                        <p:animScale>
                                          <p:cBhvr>
                                            <p:cTn id="53" dur="83" decel="50000">
                                              <p:stCondLst>
                                                <p:cond delay="338"/>
                                              </p:stCondLst>
                                            </p:cTn>
                                            <p:tgtEl>
                                              <p:spTgt spid="24"/>
                                            </p:tgtEl>
                                          </p:cBhvr>
                                          <p:to x="100000" y="100000"/>
                                        </p:animScale>
                                        <p:animScale>
                                          <p:cBhvr>
                                            <p:cTn id="54" dur="13">
                                              <p:stCondLst>
                                                <p:cond delay="656"/>
                                              </p:stCondLst>
                                            </p:cTn>
                                            <p:tgtEl>
                                              <p:spTgt spid="24"/>
                                            </p:tgtEl>
                                          </p:cBhvr>
                                          <p:to x="100000" y="80000"/>
                                        </p:animScale>
                                        <p:animScale>
                                          <p:cBhvr>
                                            <p:cTn id="55" dur="83" decel="50000">
                                              <p:stCondLst>
                                                <p:cond delay="669"/>
                                              </p:stCondLst>
                                            </p:cTn>
                                            <p:tgtEl>
                                              <p:spTgt spid="24"/>
                                            </p:tgtEl>
                                          </p:cBhvr>
                                          <p:to x="100000" y="100000"/>
                                        </p:animScale>
                                        <p:animScale>
                                          <p:cBhvr>
                                            <p:cTn id="56" dur="13">
                                              <p:stCondLst>
                                                <p:cond delay="821"/>
                                              </p:stCondLst>
                                            </p:cTn>
                                            <p:tgtEl>
                                              <p:spTgt spid="24"/>
                                            </p:tgtEl>
                                          </p:cBhvr>
                                          <p:to x="100000" y="90000"/>
                                        </p:animScale>
                                        <p:animScale>
                                          <p:cBhvr>
                                            <p:cTn id="57" dur="83" decel="50000">
                                              <p:stCondLst>
                                                <p:cond delay="834"/>
                                              </p:stCondLst>
                                            </p:cTn>
                                            <p:tgtEl>
                                              <p:spTgt spid="24"/>
                                            </p:tgtEl>
                                          </p:cBhvr>
                                          <p:to x="100000" y="100000"/>
                                        </p:animScale>
                                        <p:animScale>
                                          <p:cBhvr>
                                            <p:cTn id="58" dur="13">
                                              <p:stCondLst>
                                                <p:cond delay="904"/>
                                              </p:stCondLst>
                                            </p:cTn>
                                            <p:tgtEl>
                                              <p:spTgt spid="24"/>
                                            </p:tgtEl>
                                          </p:cBhvr>
                                          <p:to x="100000" y="95000"/>
                                        </p:animScale>
                                        <p:animScale>
                                          <p:cBhvr>
                                            <p:cTn id="59" dur="83" decel="50000">
                                              <p:stCondLst>
                                                <p:cond delay="917"/>
                                              </p:stCondLst>
                                            </p:cTn>
                                            <p:tgtEl>
                                              <p:spTgt spid="24"/>
                                            </p:tgtEl>
                                          </p:cBhvr>
                                          <p:to x="100000" y="100000"/>
                                        </p:animScale>
                                      </p:childTnLst>
                                    </p:cTn>
                                  </p:par>
                                  <p:par>
                                    <p:cTn id="60" presetID="26" presetClass="entr" presetSubtype="0" fill="hold" grpId="0" nodeType="withEffect">
                                      <p:stCondLst>
                                        <p:cond delay="100"/>
                                      </p:stCondLst>
                                      <p:childTnLst>
                                        <p:set>
                                          <p:cBhvr>
                                            <p:cTn id="61" dur="1" fill="hold">
                                              <p:stCondLst>
                                                <p:cond delay="0"/>
                                              </p:stCondLst>
                                            </p:cTn>
                                            <p:tgtEl>
                                              <p:spTgt spid="25"/>
                                            </p:tgtEl>
                                            <p:attrNameLst>
                                              <p:attrName>style.visibility</p:attrName>
                                            </p:attrNameLst>
                                          </p:cBhvr>
                                          <p:to>
                                            <p:strVal val="visible"/>
                                          </p:to>
                                        </p:set>
                                        <p:animEffect transition="in" filter="wipe(down)">
                                          <p:cBhvr>
                                            <p:cTn id="62" dur="290">
                                              <p:stCondLst>
                                                <p:cond delay="0"/>
                                              </p:stCondLst>
                                            </p:cTn>
                                            <p:tgtEl>
                                              <p:spTgt spid="25"/>
                                            </p:tgtEl>
                                          </p:cBhvr>
                                        </p:animEffect>
                                        <p:anim calcmode="lin" valueType="num">
                                          <p:cBhvr>
                                            <p:cTn id="63" dur="911"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64" dur="332"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65" dur="332" tmFilter="0, 0; 0.125,0.2665; 0.25,0.4; 0.375,0.465; 0.5,0.5;  0.625,0.535; 0.75,0.6; 0.875,0.7335; 1,1">
                                              <p:stCondLst>
                                                <p:cond delay="332"/>
                                              </p:stCondLst>
                                            </p:cTn>
                                            <p:tgtEl>
                                              <p:spTgt spid="25"/>
                                            </p:tgtEl>
                                            <p:attrNameLst>
                                              <p:attrName>ppt_y</p:attrName>
                                            </p:attrNameLst>
                                          </p:cBhvr>
                                          <p:tavLst>
                                            <p:tav tm="0" fmla="#ppt_y-sin(pi*$)/9">
                                              <p:val>
                                                <p:fltVal val="0"/>
                                              </p:val>
                                            </p:tav>
                                            <p:tav tm="100000">
                                              <p:val>
                                                <p:fltVal val="1"/>
                                              </p:val>
                                            </p:tav>
                                          </p:tavLst>
                                        </p:anim>
                                        <p:anim calcmode="lin" valueType="num">
                                          <p:cBhvr>
                                            <p:cTn id="66" dur="166" tmFilter="0, 0; 0.125,0.2665; 0.25,0.4; 0.375,0.465; 0.5,0.5;  0.625,0.535; 0.75,0.6; 0.875,0.7335; 1,1">
                                              <p:stCondLst>
                                                <p:cond delay="662"/>
                                              </p:stCondLst>
                                            </p:cTn>
                                            <p:tgtEl>
                                              <p:spTgt spid="25"/>
                                            </p:tgtEl>
                                            <p:attrNameLst>
                                              <p:attrName>ppt_y</p:attrName>
                                            </p:attrNameLst>
                                          </p:cBhvr>
                                          <p:tavLst>
                                            <p:tav tm="0" fmla="#ppt_y-sin(pi*$)/27">
                                              <p:val>
                                                <p:fltVal val="0"/>
                                              </p:val>
                                            </p:tav>
                                            <p:tav tm="100000">
                                              <p:val>
                                                <p:fltVal val="1"/>
                                              </p:val>
                                            </p:tav>
                                          </p:tavLst>
                                        </p:anim>
                                        <p:anim calcmode="lin" valueType="num">
                                          <p:cBhvr>
                                            <p:cTn id="67" dur="82" tmFilter="0, 0; 0.125,0.2665; 0.25,0.4; 0.375,0.465; 0.5,0.5;  0.625,0.535; 0.75,0.6; 0.875,0.7335; 1,1">
                                              <p:stCondLst>
                                                <p:cond delay="828"/>
                                              </p:stCondLst>
                                            </p:cTn>
                                            <p:tgtEl>
                                              <p:spTgt spid="25"/>
                                            </p:tgtEl>
                                            <p:attrNameLst>
                                              <p:attrName>ppt_y</p:attrName>
                                            </p:attrNameLst>
                                          </p:cBhvr>
                                          <p:tavLst>
                                            <p:tav tm="0" fmla="#ppt_y-sin(pi*$)/81">
                                              <p:val>
                                                <p:fltVal val="0"/>
                                              </p:val>
                                            </p:tav>
                                            <p:tav tm="100000">
                                              <p:val>
                                                <p:fltVal val="1"/>
                                              </p:val>
                                            </p:tav>
                                          </p:tavLst>
                                        </p:anim>
                                        <p:animScale>
                                          <p:cBhvr>
                                            <p:cTn id="68" dur="13">
                                              <p:stCondLst>
                                                <p:cond delay="325"/>
                                              </p:stCondLst>
                                            </p:cTn>
                                            <p:tgtEl>
                                              <p:spTgt spid="25"/>
                                            </p:tgtEl>
                                          </p:cBhvr>
                                          <p:to x="100000" y="60000"/>
                                        </p:animScale>
                                        <p:animScale>
                                          <p:cBhvr>
                                            <p:cTn id="69" dur="83" decel="50000">
                                              <p:stCondLst>
                                                <p:cond delay="338"/>
                                              </p:stCondLst>
                                            </p:cTn>
                                            <p:tgtEl>
                                              <p:spTgt spid="25"/>
                                            </p:tgtEl>
                                          </p:cBhvr>
                                          <p:to x="100000" y="100000"/>
                                        </p:animScale>
                                        <p:animScale>
                                          <p:cBhvr>
                                            <p:cTn id="70" dur="13">
                                              <p:stCondLst>
                                                <p:cond delay="656"/>
                                              </p:stCondLst>
                                            </p:cTn>
                                            <p:tgtEl>
                                              <p:spTgt spid="25"/>
                                            </p:tgtEl>
                                          </p:cBhvr>
                                          <p:to x="100000" y="80000"/>
                                        </p:animScale>
                                        <p:animScale>
                                          <p:cBhvr>
                                            <p:cTn id="71" dur="83" decel="50000">
                                              <p:stCondLst>
                                                <p:cond delay="669"/>
                                              </p:stCondLst>
                                            </p:cTn>
                                            <p:tgtEl>
                                              <p:spTgt spid="25"/>
                                            </p:tgtEl>
                                          </p:cBhvr>
                                          <p:to x="100000" y="100000"/>
                                        </p:animScale>
                                        <p:animScale>
                                          <p:cBhvr>
                                            <p:cTn id="72" dur="13">
                                              <p:stCondLst>
                                                <p:cond delay="821"/>
                                              </p:stCondLst>
                                            </p:cTn>
                                            <p:tgtEl>
                                              <p:spTgt spid="25"/>
                                            </p:tgtEl>
                                          </p:cBhvr>
                                          <p:to x="100000" y="90000"/>
                                        </p:animScale>
                                        <p:animScale>
                                          <p:cBhvr>
                                            <p:cTn id="73" dur="83" decel="50000">
                                              <p:stCondLst>
                                                <p:cond delay="834"/>
                                              </p:stCondLst>
                                            </p:cTn>
                                            <p:tgtEl>
                                              <p:spTgt spid="25"/>
                                            </p:tgtEl>
                                          </p:cBhvr>
                                          <p:to x="100000" y="100000"/>
                                        </p:animScale>
                                        <p:animScale>
                                          <p:cBhvr>
                                            <p:cTn id="74" dur="13">
                                              <p:stCondLst>
                                                <p:cond delay="904"/>
                                              </p:stCondLst>
                                            </p:cTn>
                                            <p:tgtEl>
                                              <p:spTgt spid="25"/>
                                            </p:tgtEl>
                                          </p:cBhvr>
                                          <p:to x="100000" y="95000"/>
                                        </p:animScale>
                                        <p:animScale>
                                          <p:cBhvr>
                                            <p:cTn id="75" dur="83" decel="50000">
                                              <p:stCondLst>
                                                <p:cond delay="917"/>
                                              </p:stCondLst>
                                            </p:cTn>
                                            <p:tgtEl>
                                              <p:spTgt spid="25"/>
                                            </p:tgtEl>
                                          </p:cBhvr>
                                          <p:to x="100000" y="100000"/>
                                        </p:animScale>
                                      </p:childTnLst>
                                    </p:cTn>
                                  </p:par>
                                  <p:par>
                                    <p:cTn id="76" presetID="26" presetClass="entr" presetSubtype="0" fill="hold" grpId="0" nodeType="withEffect">
                                      <p:stCondLst>
                                        <p:cond delay="200"/>
                                      </p:stCondLst>
                                      <p:childTnLst>
                                        <p:set>
                                          <p:cBhvr>
                                            <p:cTn id="77" dur="1" fill="hold">
                                              <p:stCondLst>
                                                <p:cond delay="0"/>
                                              </p:stCondLst>
                                            </p:cTn>
                                            <p:tgtEl>
                                              <p:spTgt spid="26"/>
                                            </p:tgtEl>
                                            <p:attrNameLst>
                                              <p:attrName>style.visibility</p:attrName>
                                            </p:attrNameLst>
                                          </p:cBhvr>
                                          <p:to>
                                            <p:strVal val="visible"/>
                                          </p:to>
                                        </p:set>
                                        <p:animEffect transition="in" filter="wipe(down)">
                                          <p:cBhvr>
                                            <p:cTn id="78" dur="290">
                                              <p:stCondLst>
                                                <p:cond delay="0"/>
                                              </p:stCondLst>
                                            </p:cTn>
                                            <p:tgtEl>
                                              <p:spTgt spid="26"/>
                                            </p:tgtEl>
                                          </p:cBhvr>
                                        </p:animEffect>
                                        <p:anim calcmode="lin" valueType="num">
                                          <p:cBhvr>
                                            <p:cTn id="79" dur="911"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80" dur="332"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81" dur="332" tmFilter="0, 0; 0.125,0.2665; 0.25,0.4; 0.375,0.465; 0.5,0.5;  0.625,0.535; 0.75,0.6; 0.875,0.7335; 1,1">
                                              <p:stCondLst>
                                                <p:cond delay="332"/>
                                              </p:stCondLst>
                                            </p:cTn>
                                            <p:tgtEl>
                                              <p:spTgt spid="26"/>
                                            </p:tgtEl>
                                            <p:attrNameLst>
                                              <p:attrName>ppt_y</p:attrName>
                                            </p:attrNameLst>
                                          </p:cBhvr>
                                          <p:tavLst>
                                            <p:tav tm="0" fmla="#ppt_y-sin(pi*$)/9">
                                              <p:val>
                                                <p:fltVal val="0"/>
                                              </p:val>
                                            </p:tav>
                                            <p:tav tm="100000">
                                              <p:val>
                                                <p:fltVal val="1"/>
                                              </p:val>
                                            </p:tav>
                                          </p:tavLst>
                                        </p:anim>
                                        <p:anim calcmode="lin" valueType="num">
                                          <p:cBhvr>
                                            <p:cTn id="82" dur="166" tmFilter="0, 0; 0.125,0.2665; 0.25,0.4; 0.375,0.465; 0.5,0.5;  0.625,0.535; 0.75,0.6; 0.875,0.7335; 1,1">
                                              <p:stCondLst>
                                                <p:cond delay="662"/>
                                              </p:stCondLst>
                                            </p:cTn>
                                            <p:tgtEl>
                                              <p:spTgt spid="26"/>
                                            </p:tgtEl>
                                            <p:attrNameLst>
                                              <p:attrName>ppt_y</p:attrName>
                                            </p:attrNameLst>
                                          </p:cBhvr>
                                          <p:tavLst>
                                            <p:tav tm="0" fmla="#ppt_y-sin(pi*$)/27">
                                              <p:val>
                                                <p:fltVal val="0"/>
                                              </p:val>
                                            </p:tav>
                                            <p:tav tm="100000">
                                              <p:val>
                                                <p:fltVal val="1"/>
                                              </p:val>
                                            </p:tav>
                                          </p:tavLst>
                                        </p:anim>
                                        <p:anim calcmode="lin" valueType="num">
                                          <p:cBhvr>
                                            <p:cTn id="83" dur="82" tmFilter="0, 0; 0.125,0.2665; 0.25,0.4; 0.375,0.465; 0.5,0.5;  0.625,0.535; 0.75,0.6; 0.875,0.7335; 1,1">
                                              <p:stCondLst>
                                                <p:cond delay="828"/>
                                              </p:stCondLst>
                                            </p:cTn>
                                            <p:tgtEl>
                                              <p:spTgt spid="26"/>
                                            </p:tgtEl>
                                            <p:attrNameLst>
                                              <p:attrName>ppt_y</p:attrName>
                                            </p:attrNameLst>
                                          </p:cBhvr>
                                          <p:tavLst>
                                            <p:tav tm="0" fmla="#ppt_y-sin(pi*$)/81">
                                              <p:val>
                                                <p:fltVal val="0"/>
                                              </p:val>
                                            </p:tav>
                                            <p:tav tm="100000">
                                              <p:val>
                                                <p:fltVal val="1"/>
                                              </p:val>
                                            </p:tav>
                                          </p:tavLst>
                                        </p:anim>
                                        <p:animScale>
                                          <p:cBhvr>
                                            <p:cTn id="84" dur="13">
                                              <p:stCondLst>
                                                <p:cond delay="325"/>
                                              </p:stCondLst>
                                            </p:cTn>
                                            <p:tgtEl>
                                              <p:spTgt spid="26"/>
                                            </p:tgtEl>
                                          </p:cBhvr>
                                          <p:to x="100000" y="60000"/>
                                        </p:animScale>
                                        <p:animScale>
                                          <p:cBhvr>
                                            <p:cTn id="85" dur="83" decel="50000">
                                              <p:stCondLst>
                                                <p:cond delay="338"/>
                                              </p:stCondLst>
                                            </p:cTn>
                                            <p:tgtEl>
                                              <p:spTgt spid="26"/>
                                            </p:tgtEl>
                                          </p:cBhvr>
                                          <p:to x="100000" y="100000"/>
                                        </p:animScale>
                                        <p:animScale>
                                          <p:cBhvr>
                                            <p:cTn id="86" dur="13">
                                              <p:stCondLst>
                                                <p:cond delay="656"/>
                                              </p:stCondLst>
                                            </p:cTn>
                                            <p:tgtEl>
                                              <p:spTgt spid="26"/>
                                            </p:tgtEl>
                                          </p:cBhvr>
                                          <p:to x="100000" y="80000"/>
                                        </p:animScale>
                                        <p:animScale>
                                          <p:cBhvr>
                                            <p:cTn id="87" dur="83" decel="50000">
                                              <p:stCondLst>
                                                <p:cond delay="669"/>
                                              </p:stCondLst>
                                            </p:cTn>
                                            <p:tgtEl>
                                              <p:spTgt spid="26"/>
                                            </p:tgtEl>
                                          </p:cBhvr>
                                          <p:to x="100000" y="100000"/>
                                        </p:animScale>
                                        <p:animScale>
                                          <p:cBhvr>
                                            <p:cTn id="88" dur="13">
                                              <p:stCondLst>
                                                <p:cond delay="821"/>
                                              </p:stCondLst>
                                            </p:cTn>
                                            <p:tgtEl>
                                              <p:spTgt spid="26"/>
                                            </p:tgtEl>
                                          </p:cBhvr>
                                          <p:to x="100000" y="90000"/>
                                        </p:animScale>
                                        <p:animScale>
                                          <p:cBhvr>
                                            <p:cTn id="89" dur="83" decel="50000">
                                              <p:stCondLst>
                                                <p:cond delay="834"/>
                                              </p:stCondLst>
                                            </p:cTn>
                                            <p:tgtEl>
                                              <p:spTgt spid="26"/>
                                            </p:tgtEl>
                                          </p:cBhvr>
                                          <p:to x="100000" y="100000"/>
                                        </p:animScale>
                                        <p:animScale>
                                          <p:cBhvr>
                                            <p:cTn id="90" dur="13">
                                              <p:stCondLst>
                                                <p:cond delay="904"/>
                                              </p:stCondLst>
                                            </p:cTn>
                                            <p:tgtEl>
                                              <p:spTgt spid="26"/>
                                            </p:tgtEl>
                                          </p:cBhvr>
                                          <p:to x="100000" y="95000"/>
                                        </p:animScale>
                                        <p:animScale>
                                          <p:cBhvr>
                                            <p:cTn id="91" dur="83" decel="50000">
                                              <p:stCondLst>
                                                <p:cond delay="917"/>
                                              </p:stCondLst>
                                            </p:cTn>
                                            <p:tgtEl>
                                              <p:spTgt spid="26"/>
                                            </p:tgtEl>
                                          </p:cBhvr>
                                          <p:to x="100000" y="100000"/>
                                        </p:animScale>
                                      </p:childTnLst>
                                    </p:cTn>
                                  </p:par>
                                  <p:par>
                                    <p:cTn id="92" presetID="26" presetClass="entr" presetSubtype="0" fill="hold" grpId="0" nodeType="withEffect">
                                      <p:stCondLst>
                                        <p:cond delay="300"/>
                                      </p:stCondLst>
                                      <p:childTnLst>
                                        <p:set>
                                          <p:cBhvr>
                                            <p:cTn id="93" dur="1" fill="hold">
                                              <p:stCondLst>
                                                <p:cond delay="0"/>
                                              </p:stCondLst>
                                            </p:cTn>
                                            <p:tgtEl>
                                              <p:spTgt spid="27"/>
                                            </p:tgtEl>
                                            <p:attrNameLst>
                                              <p:attrName>style.visibility</p:attrName>
                                            </p:attrNameLst>
                                          </p:cBhvr>
                                          <p:to>
                                            <p:strVal val="visible"/>
                                          </p:to>
                                        </p:set>
                                        <p:animEffect transition="in" filter="wipe(down)">
                                          <p:cBhvr>
                                            <p:cTn id="94" dur="290">
                                              <p:stCondLst>
                                                <p:cond delay="0"/>
                                              </p:stCondLst>
                                            </p:cTn>
                                            <p:tgtEl>
                                              <p:spTgt spid="27"/>
                                            </p:tgtEl>
                                          </p:cBhvr>
                                        </p:animEffect>
                                        <p:anim calcmode="lin" valueType="num">
                                          <p:cBhvr>
                                            <p:cTn id="95" dur="911"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96" dur="332"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97" dur="332" tmFilter="0, 0; 0.125,0.2665; 0.25,0.4; 0.375,0.465; 0.5,0.5;  0.625,0.535; 0.75,0.6; 0.875,0.7335; 1,1">
                                              <p:stCondLst>
                                                <p:cond delay="332"/>
                                              </p:stCondLst>
                                            </p:cTn>
                                            <p:tgtEl>
                                              <p:spTgt spid="27"/>
                                            </p:tgtEl>
                                            <p:attrNameLst>
                                              <p:attrName>ppt_y</p:attrName>
                                            </p:attrNameLst>
                                          </p:cBhvr>
                                          <p:tavLst>
                                            <p:tav tm="0" fmla="#ppt_y-sin(pi*$)/9">
                                              <p:val>
                                                <p:fltVal val="0"/>
                                              </p:val>
                                            </p:tav>
                                            <p:tav tm="100000">
                                              <p:val>
                                                <p:fltVal val="1"/>
                                              </p:val>
                                            </p:tav>
                                          </p:tavLst>
                                        </p:anim>
                                        <p:anim calcmode="lin" valueType="num">
                                          <p:cBhvr>
                                            <p:cTn id="98" dur="166" tmFilter="0, 0; 0.125,0.2665; 0.25,0.4; 0.375,0.465; 0.5,0.5;  0.625,0.535; 0.75,0.6; 0.875,0.7335; 1,1">
                                              <p:stCondLst>
                                                <p:cond delay="662"/>
                                              </p:stCondLst>
                                            </p:cTn>
                                            <p:tgtEl>
                                              <p:spTgt spid="27"/>
                                            </p:tgtEl>
                                            <p:attrNameLst>
                                              <p:attrName>ppt_y</p:attrName>
                                            </p:attrNameLst>
                                          </p:cBhvr>
                                          <p:tavLst>
                                            <p:tav tm="0" fmla="#ppt_y-sin(pi*$)/27">
                                              <p:val>
                                                <p:fltVal val="0"/>
                                              </p:val>
                                            </p:tav>
                                            <p:tav tm="100000">
                                              <p:val>
                                                <p:fltVal val="1"/>
                                              </p:val>
                                            </p:tav>
                                          </p:tavLst>
                                        </p:anim>
                                        <p:anim calcmode="lin" valueType="num">
                                          <p:cBhvr>
                                            <p:cTn id="99" dur="82" tmFilter="0, 0; 0.125,0.2665; 0.25,0.4; 0.375,0.465; 0.5,0.5;  0.625,0.535; 0.75,0.6; 0.875,0.7335; 1,1">
                                              <p:stCondLst>
                                                <p:cond delay="828"/>
                                              </p:stCondLst>
                                            </p:cTn>
                                            <p:tgtEl>
                                              <p:spTgt spid="27"/>
                                            </p:tgtEl>
                                            <p:attrNameLst>
                                              <p:attrName>ppt_y</p:attrName>
                                            </p:attrNameLst>
                                          </p:cBhvr>
                                          <p:tavLst>
                                            <p:tav tm="0" fmla="#ppt_y-sin(pi*$)/81">
                                              <p:val>
                                                <p:fltVal val="0"/>
                                              </p:val>
                                            </p:tav>
                                            <p:tav tm="100000">
                                              <p:val>
                                                <p:fltVal val="1"/>
                                              </p:val>
                                            </p:tav>
                                          </p:tavLst>
                                        </p:anim>
                                        <p:animScale>
                                          <p:cBhvr>
                                            <p:cTn id="100" dur="13">
                                              <p:stCondLst>
                                                <p:cond delay="325"/>
                                              </p:stCondLst>
                                            </p:cTn>
                                            <p:tgtEl>
                                              <p:spTgt spid="27"/>
                                            </p:tgtEl>
                                          </p:cBhvr>
                                          <p:to x="100000" y="60000"/>
                                        </p:animScale>
                                        <p:animScale>
                                          <p:cBhvr>
                                            <p:cTn id="101" dur="83" decel="50000">
                                              <p:stCondLst>
                                                <p:cond delay="338"/>
                                              </p:stCondLst>
                                            </p:cTn>
                                            <p:tgtEl>
                                              <p:spTgt spid="27"/>
                                            </p:tgtEl>
                                          </p:cBhvr>
                                          <p:to x="100000" y="100000"/>
                                        </p:animScale>
                                        <p:animScale>
                                          <p:cBhvr>
                                            <p:cTn id="102" dur="13">
                                              <p:stCondLst>
                                                <p:cond delay="656"/>
                                              </p:stCondLst>
                                            </p:cTn>
                                            <p:tgtEl>
                                              <p:spTgt spid="27"/>
                                            </p:tgtEl>
                                          </p:cBhvr>
                                          <p:to x="100000" y="80000"/>
                                        </p:animScale>
                                        <p:animScale>
                                          <p:cBhvr>
                                            <p:cTn id="103" dur="83" decel="50000">
                                              <p:stCondLst>
                                                <p:cond delay="669"/>
                                              </p:stCondLst>
                                            </p:cTn>
                                            <p:tgtEl>
                                              <p:spTgt spid="27"/>
                                            </p:tgtEl>
                                          </p:cBhvr>
                                          <p:to x="100000" y="100000"/>
                                        </p:animScale>
                                        <p:animScale>
                                          <p:cBhvr>
                                            <p:cTn id="104" dur="13">
                                              <p:stCondLst>
                                                <p:cond delay="821"/>
                                              </p:stCondLst>
                                            </p:cTn>
                                            <p:tgtEl>
                                              <p:spTgt spid="27"/>
                                            </p:tgtEl>
                                          </p:cBhvr>
                                          <p:to x="100000" y="90000"/>
                                        </p:animScale>
                                        <p:animScale>
                                          <p:cBhvr>
                                            <p:cTn id="105" dur="83" decel="50000">
                                              <p:stCondLst>
                                                <p:cond delay="834"/>
                                              </p:stCondLst>
                                            </p:cTn>
                                            <p:tgtEl>
                                              <p:spTgt spid="27"/>
                                            </p:tgtEl>
                                          </p:cBhvr>
                                          <p:to x="100000" y="100000"/>
                                        </p:animScale>
                                        <p:animScale>
                                          <p:cBhvr>
                                            <p:cTn id="106" dur="13">
                                              <p:stCondLst>
                                                <p:cond delay="904"/>
                                              </p:stCondLst>
                                            </p:cTn>
                                            <p:tgtEl>
                                              <p:spTgt spid="27"/>
                                            </p:tgtEl>
                                          </p:cBhvr>
                                          <p:to x="100000" y="95000"/>
                                        </p:animScale>
                                        <p:animScale>
                                          <p:cBhvr>
                                            <p:cTn id="107" dur="83" decel="50000">
                                              <p:stCondLst>
                                                <p:cond delay="917"/>
                                              </p:stCondLst>
                                            </p:cTn>
                                            <p:tgtEl>
                                              <p:spTgt spid="27"/>
                                            </p:tgtEl>
                                          </p:cBhvr>
                                          <p:to x="100000" y="100000"/>
                                        </p:animScale>
                                      </p:childTnLst>
                                    </p:cTn>
                                  </p:par>
                                  <p:par>
                                    <p:cTn id="108" presetID="26" presetClass="entr" presetSubtype="0" fill="hold" grpId="0" nodeType="withEffect">
                                      <p:stCondLst>
                                        <p:cond delay="400"/>
                                      </p:stCondLst>
                                      <p:childTnLst>
                                        <p:set>
                                          <p:cBhvr>
                                            <p:cTn id="109" dur="1" fill="hold">
                                              <p:stCondLst>
                                                <p:cond delay="0"/>
                                              </p:stCondLst>
                                            </p:cTn>
                                            <p:tgtEl>
                                              <p:spTgt spid="28"/>
                                            </p:tgtEl>
                                            <p:attrNameLst>
                                              <p:attrName>style.visibility</p:attrName>
                                            </p:attrNameLst>
                                          </p:cBhvr>
                                          <p:to>
                                            <p:strVal val="visible"/>
                                          </p:to>
                                        </p:set>
                                        <p:animEffect transition="in" filter="wipe(down)">
                                          <p:cBhvr>
                                            <p:cTn id="110" dur="290">
                                              <p:stCondLst>
                                                <p:cond delay="0"/>
                                              </p:stCondLst>
                                            </p:cTn>
                                            <p:tgtEl>
                                              <p:spTgt spid="28"/>
                                            </p:tgtEl>
                                          </p:cBhvr>
                                        </p:animEffect>
                                        <p:anim calcmode="lin" valueType="num">
                                          <p:cBhvr>
                                            <p:cTn id="111" dur="911"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112" dur="332"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113" dur="332" tmFilter="0, 0; 0.125,0.2665; 0.25,0.4; 0.375,0.465; 0.5,0.5;  0.625,0.535; 0.75,0.6; 0.875,0.7335; 1,1">
                                              <p:stCondLst>
                                                <p:cond delay="332"/>
                                              </p:stCondLst>
                                            </p:cTn>
                                            <p:tgtEl>
                                              <p:spTgt spid="28"/>
                                            </p:tgtEl>
                                            <p:attrNameLst>
                                              <p:attrName>ppt_y</p:attrName>
                                            </p:attrNameLst>
                                          </p:cBhvr>
                                          <p:tavLst>
                                            <p:tav tm="0" fmla="#ppt_y-sin(pi*$)/9">
                                              <p:val>
                                                <p:fltVal val="0"/>
                                              </p:val>
                                            </p:tav>
                                            <p:tav tm="100000">
                                              <p:val>
                                                <p:fltVal val="1"/>
                                              </p:val>
                                            </p:tav>
                                          </p:tavLst>
                                        </p:anim>
                                        <p:anim calcmode="lin" valueType="num">
                                          <p:cBhvr>
                                            <p:cTn id="114" dur="166" tmFilter="0, 0; 0.125,0.2665; 0.25,0.4; 0.375,0.465; 0.5,0.5;  0.625,0.535; 0.75,0.6; 0.875,0.7335; 1,1">
                                              <p:stCondLst>
                                                <p:cond delay="662"/>
                                              </p:stCondLst>
                                            </p:cTn>
                                            <p:tgtEl>
                                              <p:spTgt spid="28"/>
                                            </p:tgtEl>
                                            <p:attrNameLst>
                                              <p:attrName>ppt_y</p:attrName>
                                            </p:attrNameLst>
                                          </p:cBhvr>
                                          <p:tavLst>
                                            <p:tav tm="0" fmla="#ppt_y-sin(pi*$)/27">
                                              <p:val>
                                                <p:fltVal val="0"/>
                                              </p:val>
                                            </p:tav>
                                            <p:tav tm="100000">
                                              <p:val>
                                                <p:fltVal val="1"/>
                                              </p:val>
                                            </p:tav>
                                          </p:tavLst>
                                        </p:anim>
                                        <p:anim calcmode="lin" valueType="num">
                                          <p:cBhvr>
                                            <p:cTn id="115" dur="82" tmFilter="0, 0; 0.125,0.2665; 0.25,0.4; 0.375,0.465; 0.5,0.5;  0.625,0.535; 0.75,0.6; 0.875,0.7335; 1,1">
                                              <p:stCondLst>
                                                <p:cond delay="828"/>
                                              </p:stCondLst>
                                            </p:cTn>
                                            <p:tgtEl>
                                              <p:spTgt spid="28"/>
                                            </p:tgtEl>
                                            <p:attrNameLst>
                                              <p:attrName>ppt_y</p:attrName>
                                            </p:attrNameLst>
                                          </p:cBhvr>
                                          <p:tavLst>
                                            <p:tav tm="0" fmla="#ppt_y-sin(pi*$)/81">
                                              <p:val>
                                                <p:fltVal val="0"/>
                                              </p:val>
                                            </p:tav>
                                            <p:tav tm="100000">
                                              <p:val>
                                                <p:fltVal val="1"/>
                                              </p:val>
                                            </p:tav>
                                          </p:tavLst>
                                        </p:anim>
                                        <p:animScale>
                                          <p:cBhvr>
                                            <p:cTn id="116" dur="13">
                                              <p:stCondLst>
                                                <p:cond delay="325"/>
                                              </p:stCondLst>
                                            </p:cTn>
                                            <p:tgtEl>
                                              <p:spTgt spid="28"/>
                                            </p:tgtEl>
                                          </p:cBhvr>
                                          <p:to x="100000" y="60000"/>
                                        </p:animScale>
                                        <p:animScale>
                                          <p:cBhvr>
                                            <p:cTn id="117" dur="83" decel="50000">
                                              <p:stCondLst>
                                                <p:cond delay="338"/>
                                              </p:stCondLst>
                                            </p:cTn>
                                            <p:tgtEl>
                                              <p:spTgt spid="28"/>
                                            </p:tgtEl>
                                          </p:cBhvr>
                                          <p:to x="100000" y="100000"/>
                                        </p:animScale>
                                        <p:animScale>
                                          <p:cBhvr>
                                            <p:cTn id="118" dur="13">
                                              <p:stCondLst>
                                                <p:cond delay="656"/>
                                              </p:stCondLst>
                                            </p:cTn>
                                            <p:tgtEl>
                                              <p:spTgt spid="28"/>
                                            </p:tgtEl>
                                          </p:cBhvr>
                                          <p:to x="100000" y="80000"/>
                                        </p:animScale>
                                        <p:animScale>
                                          <p:cBhvr>
                                            <p:cTn id="119" dur="83" decel="50000">
                                              <p:stCondLst>
                                                <p:cond delay="669"/>
                                              </p:stCondLst>
                                            </p:cTn>
                                            <p:tgtEl>
                                              <p:spTgt spid="28"/>
                                            </p:tgtEl>
                                          </p:cBhvr>
                                          <p:to x="100000" y="100000"/>
                                        </p:animScale>
                                        <p:animScale>
                                          <p:cBhvr>
                                            <p:cTn id="120" dur="13">
                                              <p:stCondLst>
                                                <p:cond delay="821"/>
                                              </p:stCondLst>
                                            </p:cTn>
                                            <p:tgtEl>
                                              <p:spTgt spid="28"/>
                                            </p:tgtEl>
                                          </p:cBhvr>
                                          <p:to x="100000" y="90000"/>
                                        </p:animScale>
                                        <p:animScale>
                                          <p:cBhvr>
                                            <p:cTn id="121" dur="83" decel="50000">
                                              <p:stCondLst>
                                                <p:cond delay="834"/>
                                              </p:stCondLst>
                                            </p:cTn>
                                            <p:tgtEl>
                                              <p:spTgt spid="28"/>
                                            </p:tgtEl>
                                          </p:cBhvr>
                                          <p:to x="100000" y="100000"/>
                                        </p:animScale>
                                        <p:animScale>
                                          <p:cBhvr>
                                            <p:cTn id="122" dur="13">
                                              <p:stCondLst>
                                                <p:cond delay="904"/>
                                              </p:stCondLst>
                                            </p:cTn>
                                            <p:tgtEl>
                                              <p:spTgt spid="28"/>
                                            </p:tgtEl>
                                          </p:cBhvr>
                                          <p:to x="100000" y="95000"/>
                                        </p:animScale>
                                        <p:animScale>
                                          <p:cBhvr>
                                            <p:cTn id="123" dur="83" decel="50000">
                                              <p:stCondLst>
                                                <p:cond delay="917"/>
                                              </p:stCondLst>
                                            </p:cTn>
                                            <p:tgtEl>
                                              <p:spTgt spid="28"/>
                                            </p:tgtEl>
                                          </p:cBhvr>
                                          <p:to x="100000" y="100000"/>
                                        </p:animScale>
                                      </p:childTnLst>
                                    </p:cTn>
                                  </p:par>
                                  <p:par>
                                    <p:cTn id="124" presetID="26" presetClass="entr" presetSubtype="0" fill="hold" grpId="0" nodeType="withEffect">
                                      <p:stCondLst>
                                        <p:cond delay="500"/>
                                      </p:stCondLst>
                                      <p:childTnLst>
                                        <p:set>
                                          <p:cBhvr>
                                            <p:cTn id="125" dur="1" fill="hold">
                                              <p:stCondLst>
                                                <p:cond delay="0"/>
                                              </p:stCondLst>
                                            </p:cTn>
                                            <p:tgtEl>
                                              <p:spTgt spid="29"/>
                                            </p:tgtEl>
                                            <p:attrNameLst>
                                              <p:attrName>style.visibility</p:attrName>
                                            </p:attrNameLst>
                                          </p:cBhvr>
                                          <p:to>
                                            <p:strVal val="visible"/>
                                          </p:to>
                                        </p:set>
                                        <p:animEffect transition="in" filter="wipe(down)">
                                          <p:cBhvr>
                                            <p:cTn id="126" dur="290">
                                              <p:stCondLst>
                                                <p:cond delay="0"/>
                                              </p:stCondLst>
                                            </p:cTn>
                                            <p:tgtEl>
                                              <p:spTgt spid="29"/>
                                            </p:tgtEl>
                                          </p:cBhvr>
                                        </p:animEffect>
                                        <p:anim calcmode="lin" valueType="num">
                                          <p:cBhvr>
                                            <p:cTn id="127" dur="911"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128" dur="332"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129" dur="332" tmFilter="0, 0; 0.125,0.2665; 0.25,0.4; 0.375,0.465; 0.5,0.5;  0.625,0.535; 0.75,0.6; 0.875,0.7335; 1,1">
                                              <p:stCondLst>
                                                <p:cond delay="332"/>
                                              </p:stCondLst>
                                            </p:cTn>
                                            <p:tgtEl>
                                              <p:spTgt spid="29"/>
                                            </p:tgtEl>
                                            <p:attrNameLst>
                                              <p:attrName>ppt_y</p:attrName>
                                            </p:attrNameLst>
                                          </p:cBhvr>
                                          <p:tavLst>
                                            <p:tav tm="0" fmla="#ppt_y-sin(pi*$)/9">
                                              <p:val>
                                                <p:fltVal val="0"/>
                                              </p:val>
                                            </p:tav>
                                            <p:tav tm="100000">
                                              <p:val>
                                                <p:fltVal val="1"/>
                                              </p:val>
                                            </p:tav>
                                          </p:tavLst>
                                        </p:anim>
                                        <p:anim calcmode="lin" valueType="num">
                                          <p:cBhvr>
                                            <p:cTn id="130" dur="166" tmFilter="0, 0; 0.125,0.2665; 0.25,0.4; 0.375,0.465; 0.5,0.5;  0.625,0.535; 0.75,0.6; 0.875,0.7335; 1,1">
                                              <p:stCondLst>
                                                <p:cond delay="662"/>
                                              </p:stCondLst>
                                            </p:cTn>
                                            <p:tgtEl>
                                              <p:spTgt spid="29"/>
                                            </p:tgtEl>
                                            <p:attrNameLst>
                                              <p:attrName>ppt_y</p:attrName>
                                            </p:attrNameLst>
                                          </p:cBhvr>
                                          <p:tavLst>
                                            <p:tav tm="0" fmla="#ppt_y-sin(pi*$)/27">
                                              <p:val>
                                                <p:fltVal val="0"/>
                                              </p:val>
                                            </p:tav>
                                            <p:tav tm="100000">
                                              <p:val>
                                                <p:fltVal val="1"/>
                                              </p:val>
                                            </p:tav>
                                          </p:tavLst>
                                        </p:anim>
                                        <p:anim calcmode="lin" valueType="num">
                                          <p:cBhvr>
                                            <p:cTn id="131" dur="82" tmFilter="0, 0; 0.125,0.2665; 0.25,0.4; 0.375,0.465; 0.5,0.5;  0.625,0.535; 0.75,0.6; 0.875,0.7335; 1,1">
                                              <p:stCondLst>
                                                <p:cond delay="828"/>
                                              </p:stCondLst>
                                            </p:cTn>
                                            <p:tgtEl>
                                              <p:spTgt spid="29"/>
                                            </p:tgtEl>
                                            <p:attrNameLst>
                                              <p:attrName>ppt_y</p:attrName>
                                            </p:attrNameLst>
                                          </p:cBhvr>
                                          <p:tavLst>
                                            <p:tav tm="0" fmla="#ppt_y-sin(pi*$)/81">
                                              <p:val>
                                                <p:fltVal val="0"/>
                                              </p:val>
                                            </p:tav>
                                            <p:tav tm="100000">
                                              <p:val>
                                                <p:fltVal val="1"/>
                                              </p:val>
                                            </p:tav>
                                          </p:tavLst>
                                        </p:anim>
                                        <p:animScale>
                                          <p:cBhvr>
                                            <p:cTn id="132" dur="13">
                                              <p:stCondLst>
                                                <p:cond delay="325"/>
                                              </p:stCondLst>
                                            </p:cTn>
                                            <p:tgtEl>
                                              <p:spTgt spid="29"/>
                                            </p:tgtEl>
                                          </p:cBhvr>
                                          <p:to x="100000" y="60000"/>
                                        </p:animScale>
                                        <p:animScale>
                                          <p:cBhvr>
                                            <p:cTn id="133" dur="83" decel="50000">
                                              <p:stCondLst>
                                                <p:cond delay="338"/>
                                              </p:stCondLst>
                                            </p:cTn>
                                            <p:tgtEl>
                                              <p:spTgt spid="29"/>
                                            </p:tgtEl>
                                          </p:cBhvr>
                                          <p:to x="100000" y="100000"/>
                                        </p:animScale>
                                        <p:animScale>
                                          <p:cBhvr>
                                            <p:cTn id="134" dur="13">
                                              <p:stCondLst>
                                                <p:cond delay="656"/>
                                              </p:stCondLst>
                                            </p:cTn>
                                            <p:tgtEl>
                                              <p:spTgt spid="29"/>
                                            </p:tgtEl>
                                          </p:cBhvr>
                                          <p:to x="100000" y="80000"/>
                                        </p:animScale>
                                        <p:animScale>
                                          <p:cBhvr>
                                            <p:cTn id="135" dur="83" decel="50000">
                                              <p:stCondLst>
                                                <p:cond delay="669"/>
                                              </p:stCondLst>
                                            </p:cTn>
                                            <p:tgtEl>
                                              <p:spTgt spid="29"/>
                                            </p:tgtEl>
                                          </p:cBhvr>
                                          <p:to x="100000" y="100000"/>
                                        </p:animScale>
                                        <p:animScale>
                                          <p:cBhvr>
                                            <p:cTn id="136" dur="13">
                                              <p:stCondLst>
                                                <p:cond delay="821"/>
                                              </p:stCondLst>
                                            </p:cTn>
                                            <p:tgtEl>
                                              <p:spTgt spid="29"/>
                                            </p:tgtEl>
                                          </p:cBhvr>
                                          <p:to x="100000" y="90000"/>
                                        </p:animScale>
                                        <p:animScale>
                                          <p:cBhvr>
                                            <p:cTn id="137" dur="83" decel="50000">
                                              <p:stCondLst>
                                                <p:cond delay="834"/>
                                              </p:stCondLst>
                                            </p:cTn>
                                            <p:tgtEl>
                                              <p:spTgt spid="29"/>
                                            </p:tgtEl>
                                          </p:cBhvr>
                                          <p:to x="100000" y="100000"/>
                                        </p:animScale>
                                        <p:animScale>
                                          <p:cBhvr>
                                            <p:cTn id="138" dur="13">
                                              <p:stCondLst>
                                                <p:cond delay="904"/>
                                              </p:stCondLst>
                                            </p:cTn>
                                            <p:tgtEl>
                                              <p:spTgt spid="29"/>
                                            </p:tgtEl>
                                          </p:cBhvr>
                                          <p:to x="100000" y="95000"/>
                                        </p:animScale>
                                        <p:animScale>
                                          <p:cBhvr>
                                            <p:cTn id="139" dur="83" decel="50000">
                                              <p:stCondLst>
                                                <p:cond delay="917"/>
                                              </p:stCondLst>
                                            </p:cTn>
                                            <p:tgtEl>
                                              <p:spTgt spid="29"/>
                                            </p:tgtEl>
                                          </p:cBhvr>
                                          <p:to x="100000" y="100000"/>
                                        </p:animScale>
                                      </p:childTnLst>
                                    </p:cTn>
                                  </p:par>
                                </p:childTnLst>
                              </p:cTn>
                            </p:par>
                            <p:par>
                              <p:cTn id="140" fill="hold">
                                <p:stCondLst>
                                  <p:cond delay="3500"/>
                                </p:stCondLst>
                                <p:childTnLst>
                                  <p:par>
                                    <p:cTn id="141" presetID="22" presetClass="entr" presetSubtype="1" fill="hold" grpId="0" nodeType="afterEffect">
                                      <p:stCondLst>
                                        <p:cond delay="0"/>
                                      </p:stCondLst>
                                      <p:childTnLst>
                                        <p:set>
                                          <p:cBhvr>
                                            <p:cTn id="142" dur="1" fill="hold">
                                              <p:stCondLst>
                                                <p:cond delay="0"/>
                                              </p:stCondLst>
                                            </p:cTn>
                                            <p:tgtEl>
                                              <p:spTgt spid="23"/>
                                            </p:tgtEl>
                                            <p:attrNameLst>
                                              <p:attrName>style.visibility</p:attrName>
                                            </p:attrNameLst>
                                          </p:cBhvr>
                                          <p:to>
                                            <p:strVal val="visible"/>
                                          </p:to>
                                        </p:set>
                                        <p:animEffect transition="in" filter="wipe(up)">
                                          <p:cBhvr>
                                            <p:cTn id="143"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23" grpId="0"/>
          <p:bldP spid="24" grpId="0"/>
          <p:bldP spid="25" grpId="0"/>
          <p:bldP spid="26" grpId="0"/>
          <p:bldP spid="27" grpId="0"/>
          <p:bldP spid="28" grpId="0"/>
          <p:bldP spid="29" grpId="0"/>
          <p:bldP spid="30"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9592" y="189395"/>
            <a:ext cx="2088232" cy="338554"/>
          </a:xfrm>
          <a:prstGeom prst="rect">
            <a:avLst/>
          </a:prstGeom>
        </p:spPr>
        <p:txBody>
          <a:bodyPr wrap="square">
            <a:spAutoFit/>
          </a:bodyPr>
          <a:lstStyle/>
          <a:p>
            <a:r>
              <a:rPr lang="zh-CN" altLang="en-US" sz="1600" b="1" dirty="0" smtClean="0">
                <a:solidFill>
                  <a:schemeClr val="bg1"/>
                </a:solidFill>
                <a:ea typeface="微软雅黑" panose="020B0503020204020204" charset="-122"/>
              </a:rPr>
              <a:t>项 目 成 果 展 示</a:t>
            </a:r>
            <a:endParaRPr lang="zh-CN" altLang="en-US" sz="1600" b="1" dirty="0">
              <a:solidFill>
                <a:schemeClr val="bg1"/>
              </a:solidFill>
              <a:ea typeface="微软雅黑" panose="020B0503020204020204" charset="-122"/>
            </a:endParaRPr>
          </a:p>
        </p:txBody>
      </p:sp>
      <p:sp>
        <p:nvSpPr>
          <p:cNvPr id="3" name="空心弧 2"/>
          <p:cNvSpPr/>
          <p:nvPr/>
        </p:nvSpPr>
        <p:spPr>
          <a:xfrm rot="5400000">
            <a:off x="862468" y="1113682"/>
            <a:ext cx="3142978" cy="2924714"/>
          </a:xfrm>
          <a:prstGeom prst="blockArc">
            <a:avLst>
              <a:gd name="adj1" fmla="val 10897210"/>
              <a:gd name="adj2" fmla="val 6953"/>
              <a:gd name="adj3" fmla="val 124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3765" fontAlgn="auto">
              <a:spcBef>
                <a:spcPts val="0"/>
              </a:spcBef>
              <a:spcAft>
                <a:spcPts val="0"/>
              </a:spcAft>
              <a:defRPr/>
            </a:pPr>
            <a:endParaRPr lang="zh-CN" altLang="en-US" sz="2490">
              <a:solidFill>
                <a:schemeClr val="tx1"/>
              </a:solidFill>
              <a:latin typeface="微软雅黑" panose="020B0503020204020204" charset="-122"/>
              <a:ea typeface="微软雅黑" panose="020B0503020204020204" charset="-122"/>
              <a:cs typeface="Arial" panose="020B0604020202020204" pitchFamily="34" charset="0"/>
            </a:endParaRPr>
          </a:p>
        </p:txBody>
      </p:sp>
      <p:cxnSp>
        <p:nvCxnSpPr>
          <p:cNvPr id="4" name="直接连接符 3"/>
          <p:cNvCxnSpPr/>
          <p:nvPr/>
        </p:nvCxnSpPr>
        <p:spPr bwMode="auto">
          <a:xfrm>
            <a:off x="3043369" y="1198912"/>
            <a:ext cx="144145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bwMode="auto">
          <a:xfrm>
            <a:off x="3093016" y="3989552"/>
            <a:ext cx="1439863"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bwMode="auto">
          <a:xfrm>
            <a:off x="3914988" y="2145264"/>
            <a:ext cx="1334133"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bwMode="auto">
          <a:xfrm>
            <a:off x="3773750" y="3130259"/>
            <a:ext cx="144070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5201532" y="843558"/>
            <a:ext cx="1338810" cy="323157"/>
          </a:xfrm>
          <a:prstGeom prst="rect">
            <a:avLst/>
          </a:prstGeom>
        </p:spPr>
        <p:txBody>
          <a:bodyPr wrap="none" lIns="91431" tIns="45716" rIns="91431" bIns="45716">
            <a:spAutoFit/>
          </a:bodyPr>
          <a:lstStyle/>
          <a:p>
            <a:r>
              <a:rPr lang="zh-CN" altLang="en-US" sz="1500" dirty="0">
                <a:latin typeface="微软雅黑" panose="020B0503020204020204" charset="-122"/>
                <a:ea typeface="微软雅黑" panose="020B0503020204020204" charset="-122"/>
              </a:rPr>
              <a:t>此处添加标题</a:t>
            </a:r>
          </a:p>
        </p:txBody>
      </p:sp>
      <p:sp>
        <p:nvSpPr>
          <p:cNvPr id="9" name="矩形 47"/>
          <p:cNvSpPr>
            <a:spLocks noChangeArrowheads="1"/>
          </p:cNvSpPr>
          <p:nvPr/>
        </p:nvSpPr>
        <p:spPr bwMode="auto">
          <a:xfrm>
            <a:off x="5172190" y="1076286"/>
            <a:ext cx="2657990" cy="553990"/>
          </a:xfrm>
          <a:prstGeom prst="rect">
            <a:avLst/>
          </a:prstGeom>
          <a:noFill/>
          <a:ln>
            <a:noFill/>
          </a:ln>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nSpc>
                <a:spcPct val="150000"/>
              </a:lnSpc>
              <a:buNone/>
            </a:pPr>
            <a:r>
              <a:rPr lang="zh-CN" altLang="en-US" sz="1000" dirty="0"/>
              <a:t>点击输入简要文字内容，文字内容需概括精炼，不用多余的文字修饰，言简意赅的</a:t>
            </a:r>
            <a:r>
              <a:rPr lang="zh-CN" altLang="en-US" sz="1000" dirty="0" smtClean="0"/>
              <a:t>说明</a:t>
            </a:r>
            <a:endParaRPr lang="en-US" altLang="zh-CN" sz="1000" dirty="0"/>
          </a:p>
        </p:txBody>
      </p:sp>
      <p:grpSp>
        <p:nvGrpSpPr>
          <p:cNvPr id="10" name="组合 9"/>
          <p:cNvGrpSpPr/>
          <p:nvPr/>
        </p:nvGrpSpPr>
        <p:grpSpPr bwMode="auto">
          <a:xfrm>
            <a:off x="1076765" y="1444304"/>
            <a:ext cx="2259643" cy="2259643"/>
            <a:chOff x="1103084" y="2155824"/>
            <a:chExt cx="3176815" cy="3176815"/>
          </a:xfrm>
        </p:grpSpPr>
        <p:sp>
          <p:nvSpPr>
            <p:cNvPr id="11" name="椭圆 10"/>
            <p:cNvSpPr/>
            <p:nvPr/>
          </p:nvSpPr>
          <p:spPr>
            <a:xfrm>
              <a:off x="1103084" y="2155824"/>
              <a:ext cx="3176815" cy="3176815"/>
            </a:xfrm>
            <a:prstGeom prst="ellipse">
              <a:avLst/>
            </a:prstGeom>
            <a:solidFill>
              <a:srgbClr val="0070C0"/>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defRPr/>
              </a:pPr>
              <a:endParaRPr lang="zh-CN" altLang="en-US">
                <a:latin typeface="微软雅黑" panose="020B0503020204020204" charset="-122"/>
                <a:ea typeface="微软雅黑" panose="020B0503020204020204" charset="-122"/>
                <a:cs typeface="Arial" panose="020B0604020202020204" pitchFamily="34" charset="0"/>
              </a:endParaRPr>
            </a:p>
          </p:txBody>
        </p:sp>
        <p:sp>
          <p:nvSpPr>
            <p:cNvPr id="12" name="椭圆 11"/>
            <p:cNvSpPr/>
            <p:nvPr/>
          </p:nvSpPr>
          <p:spPr>
            <a:xfrm>
              <a:off x="1281790" y="2334530"/>
              <a:ext cx="2819403" cy="2819403"/>
            </a:xfrm>
            <a:prstGeom prst="ellipse">
              <a:avLst/>
            </a:prstGeom>
            <a:blipFill dpi="0" rotWithShape="1">
              <a:blip r:embed="rId3"/>
              <a:srcRect/>
              <a:stretch>
                <a:fillRect l="-20000" r="-2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defRPr/>
              </a:pPr>
              <a:endParaRPr lang="zh-CN" altLang="en-US">
                <a:latin typeface="微软雅黑" panose="020B0503020204020204" charset="-122"/>
                <a:ea typeface="微软雅黑" panose="020B0503020204020204" charset="-122"/>
                <a:cs typeface="Arial" panose="020B0604020202020204" pitchFamily="34" charset="0"/>
              </a:endParaRPr>
            </a:p>
          </p:txBody>
        </p:sp>
      </p:grpSp>
      <p:sp>
        <p:nvSpPr>
          <p:cNvPr id="13" name="椭圆 12"/>
          <p:cNvSpPr/>
          <p:nvPr/>
        </p:nvSpPr>
        <p:spPr>
          <a:xfrm>
            <a:off x="2816194" y="982434"/>
            <a:ext cx="373310" cy="373310"/>
          </a:xfrm>
          <a:prstGeom prst="ellipse">
            <a:avLst/>
          </a:prstGeom>
          <a:solidFill>
            <a:srgbClr val="0070C0"/>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微软雅黑" panose="020B0503020204020204" charset="-122"/>
                <a:ea typeface="微软雅黑" panose="020B0503020204020204" charset="-122"/>
              </a:rPr>
              <a:t>1</a:t>
            </a:r>
            <a:endParaRPr lang="zh-CN" altLang="en-US" dirty="0">
              <a:latin typeface="微软雅黑" panose="020B0503020204020204" charset="-122"/>
              <a:ea typeface="微软雅黑" panose="020B0503020204020204" charset="-122"/>
            </a:endParaRPr>
          </a:p>
        </p:txBody>
      </p:sp>
      <p:sp>
        <p:nvSpPr>
          <p:cNvPr id="14" name="椭圆 13"/>
          <p:cNvSpPr/>
          <p:nvPr/>
        </p:nvSpPr>
        <p:spPr>
          <a:xfrm>
            <a:off x="3608282" y="1943356"/>
            <a:ext cx="373310" cy="373310"/>
          </a:xfrm>
          <a:prstGeom prst="ellipse">
            <a:avLst/>
          </a:prstGeom>
          <a:solidFill>
            <a:srgbClr val="0070C0"/>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微软雅黑" panose="020B0503020204020204" charset="-122"/>
                <a:ea typeface="微软雅黑" panose="020B0503020204020204" charset="-122"/>
              </a:rPr>
              <a:t>2</a:t>
            </a:r>
            <a:endParaRPr lang="zh-CN" altLang="en-US" dirty="0">
              <a:latin typeface="微软雅黑" panose="020B0503020204020204" charset="-122"/>
              <a:ea typeface="微软雅黑" panose="020B0503020204020204" charset="-122"/>
            </a:endParaRPr>
          </a:p>
        </p:txBody>
      </p:sp>
      <p:sp>
        <p:nvSpPr>
          <p:cNvPr id="15" name="椭圆 14"/>
          <p:cNvSpPr/>
          <p:nvPr/>
        </p:nvSpPr>
        <p:spPr>
          <a:xfrm>
            <a:off x="3587342" y="2925749"/>
            <a:ext cx="373310" cy="373310"/>
          </a:xfrm>
          <a:prstGeom prst="ellipse">
            <a:avLst/>
          </a:prstGeom>
          <a:solidFill>
            <a:srgbClr val="0070C0"/>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微软雅黑" panose="020B0503020204020204" charset="-122"/>
                <a:ea typeface="微软雅黑" panose="020B0503020204020204" charset="-122"/>
              </a:rPr>
              <a:t>3</a:t>
            </a:r>
            <a:endParaRPr lang="zh-CN" altLang="en-US" dirty="0">
              <a:latin typeface="微软雅黑" panose="020B0503020204020204" charset="-122"/>
              <a:ea typeface="微软雅黑" panose="020B0503020204020204" charset="-122"/>
            </a:endParaRPr>
          </a:p>
        </p:txBody>
      </p:sp>
      <p:sp>
        <p:nvSpPr>
          <p:cNvPr id="16" name="椭圆 15"/>
          <p:cNvSpPr/>
          <p:nvPr/>
        </p:nvSpPr>
        <p:spPr>
          <a:xfrm>
            <a:off x="2816194" y="3775955"/>
            <a:ext cx="373310" cy="373310"/>
          </a:xfrm>
          <a:prstGeom prst="ellipse">
            <a:avLst/>
          </a:prstGeom>
          <a:solidFill>
            <a:srgbClr val="0070C0"/>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微软雅黑" panose="020B0503020204020204" charset="-122"/>
                <a:ea typeface="微软雅黑" panose="020B0503020204020204" charset="-122"/>
              </a:rPr>
              <a:t>4</a:t>
            </a:r>
            <a:endParaRPr lang="zh-CN" altLang="en-US" dirty="0">
              <a:latin typeface="微软雅黑" panose="020B0503020204020204" charset="-122"/>
              <a:ea typeface="微软雅黑" panose="020B0503020204020204" charset="-122"/>
            </a:endParaRPr>
          </a:p>
        </p:txBody>
      </p:sp>
      <p:grpSp>
        <p:nvGrpSpPr>
          <p:cNvPr id="17" name="组合 16"/>
          <p:cNvGrpSpPr/>
          <p:nvPr/>
        </p:nvGrpSpPr>
        <p:grpSpPr>
          <a:xfrm>
            <a:off x="3845758" y="771550"/>
            <a:ext cx="858956" cy="858956"/>
            <a:chOff x="3989630" y="984316"/>
            <a:chExt cx="858956" cy="858956"/>
          </a:xfrm>
        </p:grpSpPr>
        <p:grpSp>
          <p:nvGrpSpPr>
            <p:cNvPr id="18" name="组合 17"/>
            <p:cNvGrpSpPr/>
            <p:nvPr/>
          </p:nvGrpSpPr>
          <p:grpSpPr>
            <a:xfrm>
              <a:off x="3989630" y="984316"/>
              <a:ext cx="858956" cy="858956"/>
              <a:chOff x="304800" y="673100"/>
              <a:chExt cx="4000500" cy="4000500"/>
            </a:xfrm>
            <a:effectLst>
              <a:outerShdw blurRad="444500" dist="254000" dir="8100000" algn="tr" rotWithShape="0">
                <a:prstClr val="black">
                  <a:alpha val="50000"/>
                </a:prstClr>
              </a:outerShdw>
            </a:effectLst>
          </p:grpSpPr>
          <p:sp>
            <p:nvSpPr>
              <p:cNvPr id="22" name="同心圆 2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23" name="椭圆 22"/>
              <p:cNvSpPr/>
              <p:nvPr/>
            </p:nvSpPr>
            <p:spPr>
              <a:xfrm>
                <a:off x="392112" y="760412"/>
                <a:ext cx="3825874" cy="3825874"/>
              </a:xfrm>
              <a:prstGeom prst="ellipse">
                <a:avLst/>
              </a:prstGeom>
              <a:solidFill>
                <a:srgbClr val="0070C0"/>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grpSp>
        <p:grpSp>
          <p:nvGrpSpPr>
            <p:cNvPr id="19" name="组合 54"/>
            <p:cNvGrpSpPr>
              <a:grpSpLocks noChangeAspect="1"/>
            </p:cNvGrpSpPr>
            <p:nvPr/>
          </p:nvGrpSpPr>
          <p:grpSpPr bwMode="auto">
            <a:xfrm>
              <a:off x="4230408" y="1145668"/>
              <a:ext cx="389996" cy="469766"/>
              <a:chOff x="3452849" y="2667439"/>
              <a:chExt cx="239345" cy="288607"/>
            </a:xfrm>
          </p:grpSpPr>
          <p:sp>
            <p:nvSpPr>
              <p:cNvPr id="20" name="Freeform 846"/>
              <p:cNvSpPr/>
              <p:nvPr/>
            </p:nvSpPr>
            <p:spPr bwMode="auto">
              <a:xfrm>
                <a:off x="3452849" y="2721892"/>
                <a:ext cx="239345" cy="234154"/>
              </a:xfrm>
              <a:custGeom>
                <a:avLst/>
                <a:gdLst>
                  <a:gd name="T0" fmla="*/ 29 w 48"/>
                  <a:gd name="T1" fmla="*/ 0 h 47"/>
                  <a:gd name="T2" fmla="*/ 29 w 48"/>
                  <a:gd name="T3" fmla="*/ 7 h 47"/>
                  <a:gd name="T4" fmla="*/ 41 w 48"/>
                  <a:gd name="T5" fmla="*/ 23 h 47"/>
                  <a:gd name="T6" fmla="*/ 24 w 48"/>
                  <a:gd name="T7" fmla="*/ 41 h 47"/>
                  <a:gd name="T8" fmla="*/ 6 w 48"/>
                  <a:gd name="T9" fmla="*/ 23 h 47"/>
                  <a:gd name="T10" fmla="*/ 18 w 48"/>
                  <a:gd name="T11" fmla="*/ 7 h 47"/>
                  <a:gd name="T12" fmla="*/ 18 w 48"/>
                  <a:gd name="T13" fmla="*/ 0 h 47"/>
                  <a:gd name="T14" fmla="*/ 0 w 48"/>
                  <a:gd name="T15" fmla="*/ 23 h 47"/>
                  <a:gd name="T16" fmla="*/ 24 w 48"/>
                  <a:gd name="T17" fmla="*/ 47 h 47"/>
                  <a:gd name="T18" fmla="*/ 48 w 48"/>
                  <a:gd name="T19" fmla="*/ 23 h 47"/>
                  <a:gd name="T20" fmla="*/ 29 w 48"/>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7">
                    <a:moveTo>
                      <a:pt x="29" y="0"/>
                    </a:moveTo>
                    <a:cubicBezTo>
                      <a:pt x="29" y="7"/>
                      <a:pt x="29" y="7"/>
                      <a:pt x="29" y="7"/>
                    </a:cubicBezTo>
                    <a:cubicBezTo>
                      <a:pt x="36" y="9"/>
                      <a:pt x="41" y="16"/>
                      <a:pt x="41" y="23"/>
                    </a:cubicBezTo>
                    <a:cubicBezTo>
                      <a:pt x="41" y="33"/>
                      <a:pt x="33" y="41"/>
                      <a:pt x="24" y="41"/>
                    </a:cubicBezTo>
                    <a:cubicBezTo>
                      <a:pt x="14" y="41"/>
                      <a:pt x="6" y="33"/>
                      <a:pt x="6" y="23"/>
                    </a:cubicBezTo>
                    <a:cubicBezTo>
                      <a:pt x="6" y="16"/>
                      <a:pt x="11" y="9"/>
                      <a:pt x="18" y="7"/>
                    </a:cubicBezTo>
                    <a:cubicBezTo>
                      <a:pt x="18" y="0"/>
                      <a:pt x="18" y="0"/>
                      <a:pt x="18" y="0"/>
                    </a:cubicBezTo>
                    <a:cubicBezTo>
                      <a:pt x="7" y="2"/>
                      <a:pt x="0" y="12"/>
                      <a:pt x="0" y="23"/>
                    </a:cubicBezTo>
                    <a:cubicBezTo>
                      <a:pt x="0" y="37"/>
                      <a:pt x="10" y="47"/>
                      <a:pt x="24" y="47"/>
                    </a:cubicBezTo>
                    <a:cubicBezTo>
                      <a:pt x="37" y="47"/>
                      <a:pt x="48" y="37"/>
                      <a:pt x="48" y="23"/>
                    </a:cubicBezTo>
                    <a:cubicBezTo>
                      <a:pt x="48" y="12"/>
                      <a:pt x="40" y="2"/>
                      <a:pt x="29" y="0"/>
                    </a:cubicBezTo>
                    <a:close/>
                  </a:path>
                </a:pathLst>
              </a:custGeom>
              <a:solidFill>
                <a:schemeClr val="bg1"/>
              </a:solidFill>
              <a:ln>
                <a:noFill/>
              </a:ln>
            </p:spPr>
            <p:txBody>
              <a:bodyPr lIns="121920" tIns="60960" rIns="121920" bIns="60960"/>
              <a:lstStyle/>
              <a:p>
                <a:pPr defTabSz="913765" fontAlgn="auto">
                  <a:spcBef>
                    <a:spcPts val="0"/>
                  </a:spcBef>
                  <a:spcAft>
                    <a:spcPts val="0"/>
                  </a:spcAft>
                  <a:defRPr/>
                </a:pPr>
                <a:endParaRPr lang="zh-CN" altLang="en-US" sz="2490">
                  <a:latin typeface="微软雅黑" panose="020B0503020204020204" charset="-122"/>
                  <a:ea typeface="微软雅黑" panose="020B0503020204020204" charset="-122"/>
                  <a:cs typeface="Arial" panose="020B0604020202020204" pitchFamily="34" charset="0"/>
                </a:endParaRPr>
              </a:p>
            </p:txBody>
          </p:sp>
          <p:sp>
            <p:nvSpPr>
              <p:cNvPr id="21" name="Freeform 847"/>
              <p:cNvSpPr/>
              <p:nvPr/>
            </p:nvSpPr>
            <p:spPr bwMode="auto">
              <a:xfrm>
                <a:off x="3547138" y="2667439"/>
                <a:ext cx="44424" cy="138859"/>
              </a:xfrm>
              <a:custGeom>
                <a:avLst/>
                <a:gdLst>
                  <a:gd name="T0" fmla="*/ 7 w 9"/>
                  <a:gd name="T1" fmla="*/ 0 h 28"/>
                  <a:gd name="T2" fmla="*/ 2 w 9"/>
                  <a:gd name="T3" fmla="*/ 0 h 28"/>
                  <a:gd name="T4" fmla="*/ 0 w 9"/>
                  <a:gd name="T5" fmla="*/ 2 h 28"/>
                  <a:gd name="T6" fmla="*/ 0 w 9"/>
                  <a:gd name="T7" fmla="*/ 10 h 28"/>
                  <a:gd name="T8" fmla="*/ 0 w 9"/>
                  <a:gd name="T9" fmla="*/ 16 h 28"/>
                  <a:gd name="T10" fmla="*/ 0 w 9"/>
                  <a:gd name="T11" fmla="*/ 26 h 28"/>
                  <a:gd name="T12" fmla="*/ 2 w 9"/>
                  <a:gd name="T13" fmla="*/ 28 h 28"/>
                  <a:gd name="T14" fmla="*/ 7 w 9"/>
                  <a:gd name="T15" fmla="*/ 28 h 28"/>
                  <a:gd name="T16" fmla="*/ 9 w 9"/>
                  <a:gd name="T17" fmla="*/ 26 h 28"/>
                  <a:gd name="T18" fmla="*/ 9 w 9"/>
                  <a:gd name="T19" fmla="*/ 16 h 28"/>
                  <a:gd name="T20" fmla="*/ 9 w 9"/>
                  <a:gd name="T21" fmla="*/ 10 h 28"/>
                  <a:gd name="T22" fmla="*/ 9 w 9"/>
                  <a:gd name="T23" fmla="*/ 2 h 28"/>
                  <a:gd name="T24" fmla="*/ 7 w 9"/>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8">
                    <a:moveTo>
                      <a:pt x="7" y="0"/>
                    </a:moveTo>
                    <a:cubicBezTo>
                      <a:pt x="2" y="0"/>
                      <a:pt x="2" y="0"/>
                      <a:pt x="2" y="0"/>
                    </a:cubicBezTo>
                    <a:cubicBezTo>
                      <a:pt x="1" y="0"/>
                      <a:pt x="0" y="1"/>
                      <a:pt x="0" y="2"/>
                    </a:cubicBezTo>
                    <a:cubicBezTo>
                      <a:pt x="0" y="10"/>
                      <a:pt x="0" y="10"/>
                      <a:pt x="0" y="10"/>
                    </a:cubicBezTo>
                    <a:cubicBezTo>
                      <a:pt x="0" y="16"/>
                      <a:pt x="0" y="16"/>
                      <a:pt x="0" y="16"/>
                    </a:cubicBezTo>
                    <a:cubicBezTo>
                      <a:pt x="0" y="26"/>
                      <a:pt x="0" y="26"/>
                      <a:pt x="0" y="26"/>
                    </a:cubicBezTo>
                    <a:cubicBezTo>
                      <a:pt x="0" y="27"/>
                      <a:pt x="1" y="28"/>
                      <a:pt x="2" y="28"/>
                    </a:cubicBezTo>
                    <a:cubicBezTo>
                      <a:pt x="7" y="28"/>
                      <a:pt x="7" y="28"/>
                      <a:pt x="7" y="28"/>
                    </a:cubicBezTo>
                    <a:cubicBezTo>
                      <a:pt x="8" y="28"/>
                      <a:pt x="9" y="27"/>
                      <a:pt x="9" y="26"/>
                    </a:cubicBezTo>
                    <a:cubicBezTo>
                      <a:pt x="9" y="16"/>
                      <a:pt x="9" y="16"/>
                      <a:pt x="9" y="16"/>
                    </a:cubicBezTo>
                    <a:cubicBezTo>
                      <a:pt x="9" y="10"/>
                      <a:pt x="9" y="10"/>
                      <a:pt x="9" y="10"/>
                    </a:cubicBezTo>
                    <a:cubicBezTo>
                      <a:pt x="9" y="2"/>
                      <a:pt x="9" y="2"/>
                      <a:pt x="9" y="2"/>
                    </a:cubicBezTo>
                    <a:cubicBezTo>
                      <a:pt x="9" y="1"/>
                      <a:pt x="8" y="0"/>
                      <a:pt x="7" y="0"/>
                    </a:cubicBezTo>
                    <a:close/>
                  </a:path>
                </a:pathLst>
              </a:custGeom>
              <a:solidFill>
                <a:schemeClr val="bg1"/>
              </a:solidFill>
              <a:ln>
                <a:noFill/>
              </a:ln>
            </p:spPr>
            <p:txBody>
              <a:bodyPr lIns="121920" tIns="60960" rIns="121920" bIns="60960"/>
              <a:lstStyle/>
              <a:p>
                <a:pPr defTabSz="913765" fontAlgn="auto">
                  <a:spcBef>
                    <a:spcPts val="0"/>
                  </a:spcBef>
                  <a:spcAft>
                    <a:spcPts val="0"/>
                  </a:spcAft>
                  <a:defRPr/>
                </a:pPr>
                <a:endParaRPr lang="zh-CN" altLang="en-US" sz="2490">
                  <a:latin typeface="微软雅黑" panose="020B0503020204020204" charset="-122"/>
                  <a:ea typeface="微软雅黑" panose="020B0503020204020204" charset="-122"/>
                  <a:cs typeface="Arial" panose="020B0604020202020204" pitchFamily="34" charset="0"/>
                </a:endParaRPr>
              </a:p>
            </p:txBody>
          </p:sp>
        </p:grpSp>
      </p:grpSp>
      <p:grpSp>
        <p:nvGrpSpPr>
          <p:cNvPr id="24" name="组合 23"/>
          <p:cNvGrpSpPr/>
          <p:nvPr/>
        </p:nvGrpSpPr>
        <p:grpSpPr>
          <a:xfrm>
            <a:off x="4540840" y="1655168"/>
            <a:ext cx="858956" cy="858956"/>
            <a:chOff x="4684712" y="1948340"/>
            <a:chExt cx="858956" cy="858956"/>
          </a:xfrm>
        </p:grpSpPr>
        <p:grpSp>
          <p:nvGrpSpPr>
            <p:cNvPr id="25" name="组合 24"/>
            <p:cNvGrpSpPr/>
            <p:nvPr/>
          </p:nvGrpSpPr>
          <p:grpSpPr>
            <a:xfrm>
              <a:off x="4684712" y="1948340"/>
              <a:ext cx="858956" cy="858956"/>
              <a:chOff x="304800" y="673100"/>
              <a:chExt cx="4000500" cy="4000500"/>
            </a:xfrm>
            <a:effectLst>
              <a:outerShdw blurRad="444500" dist="254000" dir="8100000" algn="tr" rotWithShape="0">
                <a:prstClr val="black">
                  <a:alpha val="50000"/>
                </a:prstClr>
              </a:outerShdw>
            </a:effectLst>
          </p:grpSpPr>
          <p:sp>
            <p:nvSpPr>
              <p:cNvPr id="27" name="同心圆 2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28" name="椭圆 27"/>
              <p:cNvSpPr/>
              <p:nvPr/>
            </p:nvSpPr>
            <p:spPr>
              <a:xfrm>
                <a:off x="392112" y="760412"/>
                <a:ext cx="3825874" cy="3825874"/>
              </a:xfrm>
              <a:prstGeom prst="ellipse">
                <a:avLst/>
              </a:prstGeom>
              <a:solidFill>
                <a:srgbClr val="0070C0"/>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grpSp>
        <p:sp>
          <p:nvSpPr>
            <p:cNvPr id="26" name="Freeform 168"/>
            <p:cNvSpPr>
              <a:spLocks noChangeAspect="1" noEditPoints="1"/>
            </p:cNvSpPr>
            <p:nvPr/>
          </p:nvSpPr>
          <p:spPr bwMode="auto">
            <a:xfrm>
              <a:off x="4918327" y="2222412"/>
              <a:ext cx="425533" cy="364326"/>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chemeClr val="bg1"/>
            </a:solidFill>
            <a:ln>
              <a:noFill/>
            </a:ln>
          </p:spPr>
          <p:txBody>
            <a:bodyPr lIns="121920" tIns="60960" rIns="121920" bIns="60960"/>
            <a:lstStyle/>
            <a:p>
              <a:pPr defTabSz="913765" fontAlgn="auto">
                <a:spcBef>
                  <a:spcPts val="0"/>
                </a:spcBef>
                <a:spcAft>
                  <a:spcPts val="0"/>
                </a:spcAft>
                <a:defRPr/>
              </a:pPr>
              <a:endParaRPr lang="zh-CN" altLang="en-US" sz="2490">
                <a:latin typeface="微软雅黑" panose="020B0503020204020204" charset="-122"/>
                <a:ea typeface="微软雅黑" panose="020B0503020204020204" charset="-122"/>
                <a:cs typeface="Arial" panose="020B0604020202020204" pitchFamily="34" charset="0"/>
              </a:endParaRPr>
            </a:p>
          </p:txBody>
        </p:sp>
      </p:grpSp>
      <p:grpSp>
        <p:nvGrpSpPr>
          <p:cNvPr id="29" name="组合 28"/>
          <p:cNvGrpSpPr/>
          <p:nvPr/>
        </p:nvGrpSpPr>
        <p:grpSpPr>
          <a:xfrm>
            <a:off x="4572144" y="2700781"/>
            <a:ext cx="858956" cy="858956"/>
            <a:chOff x="4716016" y="2993953"/>
            <a:chExt cx="858956" cy="858956"/>
          </a:xfrm>
        </p:grpSpPr>
        <p:grpSp>
          <p:nvGrpSpPr>
            <p:cNvPr id="30" name="组合 29"/>
            <p:cNvGrpSpPr/>
            <p:nvPr/>
          </p:nvGrpSpPr>
          <p:grpSpPr>
            <a:xfrm>
              <a:off x="4716016" y="2993953"/>
              <a:ext cx="858956" cy="858956"/>
              <a:chOff x="304800" y="673100"/>
              <a:chExt cx="4000500" cy="4000500"/>
            </a:xfrm>
            <a:effectLst>
              <a:outerShdw blurRad="444500" dist="254000" dir="8100000" algn="tr" rotWithShape="0">
                <a:prstClr val="black">
                  <a:alpha val="50000"/>
                </a:prstClr>
              </a:outerShdw>
            </a:effectLst>
          </p:grpSpPr>
          <p:sp>
            <p:nvSpPr>
              <p:cNvPr id="32" name="同心圆 3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33" name="椭圆 32"/>
              <p:cNvSpPr/>
              <p:nvPr/>
            </p:nvSpPr>
            <p:spPr>
              <a:xfrm>
                <a:off x="392112" y="760412"/>
                <a:ext cx="3825874" cy="3825874"/>
              </a:xfrm>
              <a:prstGeom prst="ellipse">
                <a:avLst/>
              </a:prstGeom>
              <a:solidFill>
                <a:srgbClr val="0070C0"/>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grpSp>
        <p:sp>
          <p:nvSpPr>
            <p:cNvPr id="31" name="Freeform 203"/>
            <p:cNvSpPr>
              <a:spLocks noChangeAspect="1" noEditPoints="1"/>
            </p:cNvSpPr>
            <p:nvPr/>
          </p:nvSpPr>
          <p:spPr bwMode="auto">
            <a:xfrm>
              <a:off x="4972990" y="3242045"/>
              <a:ext cx="370870" cy="356606"/>
            </a:xfrm>
            <a:custGeom>
              <a:avLst/>
              <a:gdLst>
                <a:gd name="T0" fmla="*/ 88 w 218"/>
                <a:gd name="T1" fmla="*/ 43 h 209"/>
                <a:gd name="T2" fmla="*/ 36 w 218"/>
                <a:gd name="T3" fmla="*/ 43 h 209"/>
                <a:gd name="T4" fmla="*/ 26 w 218"/>
                <a:gd name="T5" fmla="*/ 57 h 209"/>
                <a:gd name="T6" fmla="*/ 36 w 218"/>
                <a:gd name="T7" fmla="*/ 71 h 209"/>
                <a:gd name="T8" fmla="*/ 88 w 218"/>
                <a:gd name="T9" fmla="*/ 71 h 209"/>
                <a:gd name="T10" fmla="*/ 88 w 218"/>
                <a:gd name="T11" fmla="*/ 43 h 209"/>
                <a:gd name="T12" fmla="*/ 88 w 218"/>
                <a:gd name="T13" fmla="*/ 43 h 209"/>
                <a:gd name="T14" fmla="*/ 126 w 218"/>
                <a:gd name="T15" fmla="*/ 71 h 209"/>
                <a:gd name="T16" fmla="*/ 187 w 218"/>
                <a:gd name="T17" fmla="*/ 71 h 209"/>
                <a:gd name="T18" fmla="*/ 194 w 218"/>
                <a:gd name="T19" fmla="*/ 71 h 209"/>
                <a:gd name="T20" fmla="*/ 197 w 218"/>
                <a:gd name="T21" fmla="*/ 76 h 209"/>
                <a:gd name="T22" fmla="*/ 213 w 218"/>
                <a:gd name="T23" fmla="*/ 102 h 209"/>
                <a:gd name="T24" fmla="*/ 218 w 218"/>
                <a:gd name="T25" fmla="*/ 109 h 209"/>
                <a:gd name="T26" fmla="*/ 213 w 218"/>
                <a:gd name="T27" fmla="*/ 114 h 209"/>
                <a:gd name="T28" fmla="*/ 197 w 218"/>
                <a:gd name="T29" fmla="*/ 140 h 209"/>
                <a:gd name="T30" fmla="*/ 194 w 218"/>
                <a:gd name="T31" fmla="*/ 147 h 209"/>
                <a:gd name="T32" fmla="*/ 187 w 218"/>
                <a:gd name="T33" fmla="*/ 147 h 209"/>
                <a:gd name="T34" fmla="*/ 126 w 218"/>
                <a:gd name="T35" fmla="*/ 147 h 209"/>
                <a:gd name="T36" fmla="*/ 126 w 218"/>
                <a:gd name="T37" fmla="*/ 180 h 209"/>
                <a:gd name="T38" fmla="*/ 180 w 218"/>
                <a:gd name="T39" fmla="*/ 180 h 209"/>
                <a:gd name="T40" fmla="*/ 180 w 218"/>
                <a:gd name="T41" fmla="*/ 209 h 209"/>
                <a:gd name="T42" fmla="*/ 40 w 218"/>
                <a:gd name="T43" fmla="*/ 209 h 209"/>
                <a:gd name="T44" fmla="*/ 40 w 218"/>
                <a:gd name="T45" fmla="*/ 180 h 209"/>
                <a:gd name="T46" fmla="*/ 90 w 218"/>
                <a:gd name="T47" fmla="*/ 180 h 209"/>
                <a:gd name="T48" fmla="*/ 90 w 218"/>
                <a:gd name="T49" fmla="*/ 95 h 209"/>
                <a:gd name="T50" fmla="*/ 29 w 218"/>
                <a:gd name="T51" fmla="*/ 95 h 209"/>
                <a:gd name="T52" fmla="*/ 22 w 218"/>
                <a:gd name="T53" fmla="*/ 95 h 209"/>
                <a:gd name="T54" fmla="*/ 19 w 218"/>
                <a:gd name="T55" fmla="*/ 88 h 209"/>
                <a:gd name="T56" fmla="*/ 3 w 218"/>
                <a:gd name="T57" fmla="*/ 62 h 209"/>
                <a:gd name="T58" fmla="*/ 0 w 218"/>
                <a:gd name="T59" fmla="*/ 57 h 209"/>
                <a:gd name="T60" fmla="*/ 3 w 218"/>
                <a:gd name="T61" fmla="*/ 50 h 209"/>
                <a:gd name="T62" fmla="*/ 19 w 218"/>
                <a:gd name="T63" fmla="*/ 24 h 209"/>
                <a:gd name="T64" fmla="*/ 22 w 218"/>
                <a:gd name="T65" fmla="*/ 19 h 209"/>
                <a:gd name="T66" fmla="*/ 29 w 218"/>
                <a:gd name="T67" fmla="*/ 19 h 209"/>
                <a:gd name="T68" fmla="*/ 90 w 218"/>
                <a:gd name="T69" fmla="*/ 19 h 209"/>
                <a:gd name="T70" fmla="*/ 90 w 218"/>
                <a:gd name="T71" fmla="*/ 15 h 209"/>
                <a:gd name="T72" fmla="*/ 109 w 218"/>
                <a:gd name="T73" fmla="*/ 0 h 209"/>
                <a:gd name="T74" fmla="*/ 126 w 218"/>
                <a:gd name="T75" fmla="*/ 15 h 209"/>
                <a:gd name="T76" fmla="*/ 126 w 218"/>
                <a:gd name="T77" fmla="*/ 71 h 209"/>
                <a:gd name="T78" fmla="*/ 126 w 218"/>
                <a:gd name="T79" fmla="*/ 71 h 209"/>
                <a:gd name="T80" fmla="*/ 182 w 218"/>
                <a:gd name="T81" fmla="*/ 93 h 209"/>
                <a:gd name="T82" fmla="*/ 128 w 218"/>
                <a:gd name="T83" fmla="*/ 93 h 209"/>
                <a:gd name="T84" fmla="*/ 128 w 218"/>
                <a:gd name="T85" fmla="*/ 123 h 209"/>
                <a:gd name="T86" fmla="*/ 182 w 218"/>
                <a:gd name="T87" fmla="*/ 123 h 209"/>
                <a:gd name="T88" fmla="*/ 192 w 218"/>
                <a:gd name="T89" fmla="*/ 109 h 209"/>
                <a:gd name="T90" fmla="*/ 182 w 218"/>
                <a:gd name="T91" fmla="*/ 9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209">
                  <a:moveTo>
                    <a:pt x="88" y="43"/>
                  </a:moveTo>
                  <a:lnTo>
                    <a:pt x="36" y="43"/>
                  </a:lnTo>
                  <a:lnTo>
                    <a:pt x="26" y="57"/>
                  </a:lnTo>
                  <a:lnTo>
                    <a:pt x="36" y="71"/>
                  </a:lnTo>
                  <a:lnTo>
                    <a:pt x="88" y="71"/>
                  </a:lnTo>
                  <a:lnTo>
                    <a:pt x="88" y="43"/>
                  </a:lnTo>
                  <a:lnTo>
                    <a:pt x="88" y="43"/>
                  </a:lnTo>
                  <a:close/>
                  <a:moveTo>
                    <a:pt x="126" y="71"/>
                  </a:moveTo>
                  <a:lnTo>
                    <a:pt x="187" y="71"/>
                  </a:lnTo>
                  <a:lnTo>
                    <a:pt x="194" y="71"/>
                  </a:lnTo>
                  <a:lnTo>
                    <a:pt x="197" y="76"/>
                  </a:lnTo>
                  <a:lnTo>
                    <a:pt x="213" y="102"/>
                  </a:lnTo>
                  <a:lnTo>
                    <a:pt x="218" y="109"/>
                  </a:lnTo>
                  <a:lnTo>
                    <a:pt x="213" y="114"/>
                  </a:lnTo>
                  <a:lnTo>
                    <a:pt x="197" y="140"/>
                  </a:lnTo>
                  <a:lnTo>
                    <a:pt x="194" y="147"/>
                  </a:lnTo>
                  <a:lnTo>
                    <a:pt x="187" y="147"/>
                  </a:lnTo>
                  <a:lnTo>
                    <a:pt x="126" y="147"/>
                  </a:lnTo>
                  <a:lnTo>
                    <a:pt x="126" y="180"/>
                  </a:lnTo>
                  <a:lnTo>
                    <a:pt x="180" y="180"/>
                  </a:lnTo>
                  <a:lnTo>
                    <a:pt x="180" y="209"/>
                  </a:lnTo>
                  <a:lnTo>
                    <a:pt x="40" y="209"/>
                  </a:lnTo>
                  <a:lnTo>
                    <a:pt x="40" y="180"/>
                  </a:lnTo>
                  <a:lnTo>
                    <a:pt x="90" y="180"/>
                  </a:lnTo>
                  <a:lnTo>
                    <a:pt x="90" y="95"/>
                  </a:lnTo>
                  <a:lnTo>
                    <a:pt x="29" y="95"/>
                  </a:lnTo>
                  <a:lnTo>
                    <a:pt x="22" y="95"/>
                  </a:lnTo>
                  <a:lnTo>
                    <a:pt x="19" y="88"/>
                  </a:lnTo>
                  <a:lnTo>
                    <a:pt x="3" y="62"/>
                  </a:lnTo>
                  <a:lnTo>
                    <a:pt x="0" y="57"/>
                  </a:lnTo>
                  <a:lnTo>
                    <a:pt x="3" y="50"/>
                  </a:lnTo>
                  <a:lnTo>
                    <a:pt x="19" y="24"/>
                  </a:lnTo>
                  <a:lnTo>
                    <a:pt x="22" y="19"/>
                  </a:lnTo>
                  <a:lnTo>
                    <a:pt x="29" y="19"/>
                  </a:lnTo>
                  <a:lnTo>
                    <a:pt x="90" y="19"/>
                  </a:lnTo>
                  <a:lnTo>
                    <a:pt x="90" y="15"/>
                  </a:lnTo>
                  <a:lnTo>
                    <a:pt x="109" y="0"/>
                  </a:lnTo>
                  <a:lnTo>
                    <a:pt x="126" y="15"/>
                  </a:lnTo>
                  <a:lnTo>
                    <a:pt x="126" y="71"/>
                  </a:lnTo>
                  <a:lnTo>
                    <a:pt x="126" y="71"/>
                  </a:lnTo>
                  <a:close/>
                  <a:moveTo>
                    <a:pt x="182" y="93"/>
                  </a:moveTo>
                  <a:lnTo>
                    <a:pt x="128" y="93"/>
                  </a:lnTo>
                  <a:lnTo>
                    <a:pt x="128" y="123"/>
                  </a:lnTo>
                  <a:lnTo>
                    <a:pt x="182" y="123"/>
                  </a:lnTo>
                  <a:lnTo>
                    <a:pt x="192" y="109"/>
                  </a:lnTo>
                  <a:lnTo>
                    <a:pt x="182" y="93"/>
                  </a:lnTo>
                  <a:close/>
                </a:path>
              </a:pathLst>
            </a:custGeom>
            <a:solidFill>
              <a:schemeClr val="bg1"/>
            </a:solidFill>
            <a:ln>
              <a:noFill/>
            </a:ln>
          </p:spPr>
          <p:txBody>
            <a:bodyPr lIns="121920" tIns="60960" rIns="121920" bIns="60960"/>
            <a:lstStyle/>
            <a:p>
              <a:pPr defTabSz="913765" fontAlgn="auto">
                <a:spcBef>
                  <a:spcPts val="0"/>
                </a:spcBef>
                <a:spcAft>
                  <a:spcPts val="0"/>
                </a:spcAft>
                <a:defRPr/>
              </a:pPr>
              <a:endParaRPr lang="zh-CN" altLang="en-US" sz="2490">
                <a:latin typeface="微软雅黑" panose="020B0503020204020204" charset="-122"/>
                <a:ea typeface="微软雅黑" panose="020B0503020204020204" charset="-122"/>
                <a:cs typeface="Arial" panose="020B0604020202020204" pitchFamily="34" charset="0"/>
              </a:endParaRPr>
            </a:p>
          </p:txBody>
        </p:sp>
      </p:grpSp>
      <p:grpSp>
        <p:nvGrpSpPr>
          <p:cNvPr id="34" name="组合 33"/>
          <p:cNvGrpSpPr/>
          <p:nvPr/>
        </p:nvGrpSpPr>
        <p:grpSpPr>
          <a:xfrm>
            <a:off x="3852974" y="3571464"/>
            <a:ext cx="858956" cy="858956"/>
            <a:chOff x="3996846" y="3864636"/>
            <a:chExt cx="858956" cy="858956"/>
          </a:xfrm>
        </p:grpSpPr>
        <p:grpSp>
          <p:nvGrpSpPr>
            <p:cNvPr id="35" name="组合 34"/>
            <p:cNvGrpSpPr/>
            <p:nvPr/>
          </p:nvGrpSpPr>
          <p:grpSpPr>
            <a:xfrm>
              <a:off x="3996846" y="3864636"/>
              <a:ext cx="858956" cy="858956"/>
              <a:chOff x="304800" y="673100"/>
              <a:chExt cx="4000500" cy="4000500"/>
            </a:xfrm>
            <a:effectLst>
              <a:outerShdw blurRad="444500" dist="254000" dir="8100000" algn="tr" rotWithShape="0">
                <a:prstClr val="black">
                  <a:alpha val="50000"/>
                </a:prstClr>
              </a:outerShdw>
            </a:effectLst>
          </p:grpSpPr>
          <p:sp>
            <p:nvSpPr>
              <p:cNvPr id="37" name="同心圆 3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38" name="椭圆 37"/>
              <p:cNvSpPr/>
              <p:nvPr/>
            </p:nvSpPr>
            <p:spPr>
              <a:xfrm>
                <a:off x="392112" y="760412"/>
                <a:ext cx="3825874" cy="3825874"/>
              </a:xfrm>
              <a:prstGeom prst="ellipse">
                <a:avLst/>
              </a:prstGeom>
              <a:solidFill>
                <a:srgbClr val="0070C0"/>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grpSp>
        <p:sp>
          <p:nvSpPr>
            <p:cNvPr id="36" name="Freeform 110"/>
            <p:cNvSpPr>
              <a:spLocks noChangeAspect="1" noEditPoints="1"/>
            </p:cNvSpPr>
            <p:nvPr/>
          </p:nvSpPr>
          <p:spPr bwMode="auto">
            <a:xfrm>
              <a:off x="4211960" y="4064356"/>
              <a:ext cx="424516" cy="376344"/>
            </a:xfrm>
            <a:custGeom>
              <a:avLst/>
              <a:gdLst>
                <a:gd name="T0" fmla="*/ 55 w 100"/>
                <a:gd name="T1" fmla="*/ 4 h 88"/>
                <a:gd name="T2" fmla="*/ 76 w 100"/>
                <a:gd name="T3" fmla="*/ 41 h 88"/>
                <a:gd name="T4" fmla="*/ 76 w 100"/>
                <a:gd name="T5" fmla="*/ 41 h 88"/>
                <a:gd name="T6" fmla="*/ 98 w 100"/>
                <a:gd name="T7" fmla="*/ 79 h 88"/>
                <a:gd name="T8" fmla="*/ 96 w 100"/>
                <a:gd name="T9" fmla="*/ 87 h 88"/>
                <a:gd name="T10" fmla="*/ 92 w 100"/>
                <a:gd name="T11" fmla="*/ 88 h 88"/>
                <a:gd name="T12" fmla="*/ 92 w 100"/>
                <a:gd name="T13" fmla="*/ 88 h 88"/>
                <a:gd name="T14" fmla="*/ 49 w 100"/>
                <a:gd name="T15" fmla="*/ 88 h 88"/>
                <a:gd name="T16" fmla="*/ 7 w 100"/>
                <a:gd name="T17" fmla="*/ 88 h 88"/>
                <a:gd name="T18" fmla="*/ 0 w 100"/>
                <a:gd name="T19" fmla="*/ 82 h 88"/>
                <a:gd name="T20" fmla="*/ 1 w 100"/>
                <a:gd name="T21" fmla="*/ 78 h 88"/>
                <a:gd name="T22" fmla="*/ 23 w 100"/>
                <a:gd name="T23" fmla="*/ 41 h 88"/>
                <a:gd name="T24" fmla="*/ 23 w 100"/>
                <a:gd name="T25" fmla="*/ 41 h 88"/>
                <a:gd name="T26" fmla="*/ 44 w 100"/>
                <a:gd name="T27" fmla="*/ 4 h 88"/>
                <a:gd name="T28" fmla="*/ 53 w 100"/>
                <a:gd name="T29" fmla="*/ 2 h 88"/>
                <a:gd name="T30" fmla="*/ 55 w 100"/>
                <a:gd name="T31" fmla="*/ 4 h 88"/>
                <a:gd name="T32" fmla="*/ 44 w 100"/>
                <a:gd name="T33" fmla="*/ 34 h 88"/>
                <a:gd name="T34" fmla="*/ 44 w 100"/>
                <a:gd name="T35" fmla="*/ 37 h 88"/>
                <a:gd name="T36" fmla="*/ 46 w 100"/>
                <a:gd name="T37" fmla="*/ 62 h 88"/>
                <a:gd name="T38" fmla="*/ 52 w 100"/>
                <a:gd name="T39" fmla="*/ 62 h 88"/>
                <a:gd name="T40" fmla="*/ 54 w 100"/>
                <a:gd name="T41" fmla="*/ 37 h 88"/>
                <a:gd name="T42" fmla="*/ 54 w 100"/>
                <a:gd name="T43" fmla="*/ 34 h 88"/>
                <a:gd name="T44" fmla="*/ 44 w 100"/>
                <a:gd name="T45" fmla="*/ 34 h 88"/>
                <a:gd name="T46" fmla="*/ 49 w 100"/>
                <a:gd name="T47" fmla="*/ 72 h 88"/>
                <a:gd name="T48" fmla="*/ 53 w 100"/>
                <a:gd name="T49" fmla="*/ 69 h 88"/>
                <a:gd name="T50" fmla="*/ 49 w 100"/>
                <a:gd name="T51" fmla="*/ 65 h 88"/>
                <a:gd name="T52" fmla="*/ 45 w 100"/>
                <a:gd name="T53" fmla="*/ 69 h 88"/>
                <a:gd name="T54" fmla="*/ 49 w 100"/>
                <a:gd name="T55" fmla="*/ 72 h 88"/>
                <a:gd name="T56" fmla="*/ 65 w 100"/>
                <a:gd name="T57" fmla="*/ 48 h 88"/>
                <a:gd name="T58" fmla="*/ 49 w 100"/>
                <a:gd name="T59" fmla="*/ 20 h 88"/>
                <a:gd name="T60" fmla="*/ 34 w 100"/>
                <a:gd name="T61" fmla="*/ 47 h 88"/>
                <a:gd name="T62" fmla="*/ 33 w 100"/>
                <a:gd name="T63" fmla="*/ 48 h 88"/>
                <a:gd name="T64" fmla="*/ 17 w 100"/>
                <a:gd name="T65" fmla="*/ 75 h 88"/>
                <a:gd name="T66" fmla="*/ 49 w 100"/>
                <a:gd name="T67" fmla="*/ 75 h 88"/>
                <a:gd name="T68" fmla="*/ 81 w 100"/>
                <a:gd name="T69" fmla="*/ 75 h 88"/>
                <a:gd name="T70" fmla="*/ 65 w 100"/>
                <a:gd name="T71" fmla="*/ 48 h 88"/>
                <a:gd name="T72" fmla="*/ 65 w 100"/>
                <a:gd name="T7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88">
                  <a:moveTo>
                    <a:pt x="55" y="4"/>
                  </a:moveTo>
                  <a:cubicBezTo>
                    <a:pt x="76" y="41"/>
                    <a:pt x="76" y="41"/>
                    <a:pt x="76" y="41"/>
                  </a:cubicBezTo>
                  <a:cubicBezTo>
                    <a:pt x="76" y="41"/>
                    <a:pt x="76" y="41"/>
                    <a:pt x="76" y="41"/>
                  </a:cubicBezTo>
                  <a:cubicBezTo>
                    <a:pt x="98" y="79"/>
                    <a:pt x="98" y="79"/>
                    <a:pt x="98" y="79"/>
                  </a:cubicBezTo>
                  <a:cubicBezTo>
                    <a:pt x="100" y="82"/>
                    <a:pt x="99" y="85"/>
                    <a:pt x="96" y="87"/>
                  </a:cubicBezTo>
                  <a:cubicBezTo>
                    <a:pt x="95" y="88"/>
                    <a:pt x="93" y="88"/>
                    <a:pt x="92" y="88"/>
                  </a:cubicBezTo>
                  <a:cubicBezTo>
                    <a:pt x="92" y="88"/>
                    <a:pt x="92" y="88"/>
                    <a:pt x="92" y="88"/>
                  </a:cubicBezTo>
                  <a:cubicBezTo>
                    <a:pt x="49" y="88"/>
                    <a:pt x="49" y="88"/>
                    <a:pt x="49" y="88"/>
                  </a:cubicBezTo>
                  <a:cubicBezTo>
                    <a:pt x="7" y="88"/>
                    <a:pt x="7" y="88"/>
                    <a:pt x="7" y="88"/>
                  </a:cubicBezTo>
                  <a:cubicBezTo>
                    <a:pt x="3" y="88"/>
                    <a:pt x="0" y="85"/>
                    <a:pt x="0" y="82"/>
                  </a:cubicBezTo>
                  <a:cubicBezTo>
                    <a:pt x="0" y="80"/>
                    <a:pt x="1" y="79"/>
                    <a:pt x="1" y="78"/>
                  </a:cubicBezTo>
                  <a:cubicBezTo>
                    <a:pt x="23" y="41"/>
                    <a:pt x="23" y="41"/>
                    <a:pt x="23" y="41"/>
                  </a:cubicBezTo>
                  <a:cubicBezTo>
                    <a:pt x="23" y="41"/>
                    <a:pt x="23" y="41"/>
                    <a:pt x="23" y="41"/>
                  </a:cubicBezTo>
                  <a:cubicBezTo>
                    <a:pt x="44" y="4"/>
                    <a:pt x="44" y="4"/>
                    <a:pt x="44" y="4"/>
                  </a:cubicBezTo>
                  <a:cubicBezTo>
                    <a:pt x="46" y="1"/>
                    <a:pt x="50" y="0"/>
                    <a:pt x="53" y="2"/>
                  </a:cubicBezTo>
                  <a:cubicBezTo>
                    <a:pt x="54" y="3"/>
                    <a:pt x="54" y="3"/>
                    <a:pt x="55" y="4"/>
                  </a:cubicBezTo>
                  <a:close/>
                  <a:moveTo>
                    <a:pt x="44" y="34"/>
                  </a:moveTo>
                  <a:cubicBezTo>
                    <a:pt x="44" y="37"/>
                    <a:pt x="44" y="37"/>
                    <a:pt x="44" y="37"/>
                  </a:cubicBezTo>
                  <a:cubicBezTo>
                    <a:pt x="46" y="62"/>
                    <a:pt x="46" y="62"/>
                    <a:pt x="46" y="62"/>
                  </a:cubicBezTo>
                  <a:cubicBezTo>
                    <a:pt x="52" y="62"/>
                    <a:pt x="52" y="62"/>
                    <a:pt x="52" y="62"/>
                  </a:cubicBezTo>
                  <a:cubicBezTo>
                    <a:pt x="54" y="37"/>
                    <a:pt x="54" y="37"/>
                    <a:pt x="54" y="37"/>
                  </a:cubicBezTo>
                  <a:cubicBezTo>
                    <a:pt x="54" y="34"/>
                    <a:pt x="54" y="34"/>
                    <a:pt x="54" y="34"/>
                  </a:cubicBezTo>
                  <a:cubicBezTo>
                    <a:pt x="44" y="34"/>
                    <a:pt x="44" y="34"/>
                    <a:pt x="44" y="34"/>
                  </a:cubicBezTo>
                  <a:close/>
                  <a:moveTo>
                    <a:pt x="49" y="72"/>
                  </a:moveTo>
                  <a:cubicBezTo>
                    <a:pt x="52" y="72"/>
                    <a:pt x="53" y="71"/>
                    <a:pt x="53" y="69"/>
                  </a:cubicBezTo>
                  <a:cubicBezTo>
                    <a:pt x="53" y="66"/>
                    <a:pt x="51" y="65"/>
                    <a:pt x="49" y="65"/>
                  </a:cubicBezTo>
                  <a:cubicBezTo>
                    <a:pt x="47" y="65"/>
                    <a:pt x="45" y="66"/>
                    <a:pt x="45" y="69"/>
                  </a:cubicBezTo>
                  <a:cubicBezTo>
                    <a:pt x="45" y="71"/>
                    <a:pt x="47" y="72"/>
                    <a:pt x="49" y="72"/>
                  </a:cubicBezTo>
                  <a:close/>
                  <a:moveTo>
                    <a:pt x="65" y="48"/>
                  </a:moveTo>
                  <a:cubicBezTo>
                    <a:pt x="49" y="20"/>
                    <a:pt x="49" y="20"/>
                    <a:pt x="49" y="20"/>
                  </a:cubicBezTo>
                  <a:cubicBezTo>
                    <a:pt x="34" y="47"/>
                    <a:pt x="34" y="47"/>
                    <a:pt x="34" y="47"/>
                  </a:cubicBezTo>
                  <a:cubicBezTo>
                    <a:pt x="34" y="48"/>
                    <a:pt x="34" y="48"/>
                    <a:pt x="33" y="48"/>
                  </a:cubicBezTo>
                  <a:cubicBezTo>
                    <a:pt x="17" y="75"/>
                    <a:pt x="17" y="75"/>
                    <a:pt x="17" y="75"/>
                  </a:cubicBezTo>
                  <a:cubicBezTo>
                    <a:pt x="49" y="75"/>
                    <a:pt x="49" y="75"/>
                    <a:pt x="49" y="75"/>
                  </a:cubicBezTo>
                  <a:cubicBezTo>
                    <a:pt x="81" y="75"/>
                    <a:pt x="81" y="75"/>
                    <a:pt x="81" y="75"/>
                  </a:cubicBezTo>
                  <a:cubicBezTo>
                    <a:pt x="65" y="48"/>
                    <a:pt x="65" y="48"/>
                    <a:pt x="65" y="48"/>
                  </a:cubicBezTo>
                  <a:cubicBezTo>
                    <a:pt x="65" y="48"/>
                    <a:pt x="65" y="48"/>
                    <a:pt x="65" y="48"/>
                  </a:cubicBezTo>
                  <a:close/>
                </a:path>
              </a:pathLst>
            </a:custGeom>
            <a:solidFill>
              <a:schemeClr val="bg1"/>
            </a:solidFill>
            <a:ln>
              <a:noFill/>
            </a:ln>
          </p:spPr>
          <p:txBody>
            <a:bodyPr lIns="121920" tIns="60960" rIns="121920" bIns="60960"/>
            <a:lstStyle/>
            <a:p>
              <a:pPr defTabSz="913765" fontAlgn="auto">
                <a:spcBef>
                  <a:spcPts val="0"/>
                </a:spcBef>
                <a:spcAft>
                  <a:spcPts val="0"/>
                </a:spcAft>
                <a:defRPr/>
              </a:pPr>
              <a:endParaRPr lang="zh-CN" altLang="en-US" sz="2490">
                <a:latin typeface="微软雅黑" panose="020B0503020204020204" charset="-122"/>
                <a:ea typeface="微软雅黑" panose="020B0503020204020204" charset="-122"/>
                <a:cs typeface="Arial" panose="020B0604020202020204" pitchFamily="34" charset="0"/>
              </a:endParaRPr>
            </a:p>
          </p:txBody>
        </p:sp>
      </p:grpSp>
      <p:sp>
        <p:nvSpPr>
          <p:cNvPr id="39" name="矩形 38"/>
          <p:cNvSpPr/>
          <p:nvPr/>
        </p:nvSpPr>
        <p:spPr>
          <a:xfrm>
            <a:off x="5849604" y="1703893"/>
            <a:ext cx="1338810" cy="323157"/>
          </a:xfrm>
          <a:prstGeom prst="rect">
            <a:avLst/>
          </a:prstGeom>
        </p:spPr>
        <p:txBody>
          <a:bodyPr wrap="none" lIns="91431" tIns="45716" rIns="91431" bIns="45716">
            <a:spAutoFit/>
          </a:bodyPr>
          <a:lstStyle/>
          <a:p>
            <a:r>
              <a:rPr lang="zh-CN" altLang="en-US" sz="1500" dirty="0" smtClean="0">
                <a:latin typeface="微软雅黑" panose="020B0503020204020204" charset="-122"/>
                <a:ea typeface="微软雅黑" panose="020B0503020204020204" charset="-122"/>
              </a:rPr>
              <a:t>此处添加标题</a:t>
            </a:r>
            <a:endParaRPr lang="zh-CN" altLang="en-US" sz="1500" dirty="0">
              <a:latin typeface="微软雅黑" panose="020B0503020204020204" charset="-122"/>
              <a:ea typeface="微软雅黑" panose="020B0503020204020204" charset="-122"/>
            </a:endParaRPr>
          </a:p>
        </p:txBody>
      </p:sp>
      <p:sp>
        <p:nvSpPr>
          <p:cNvPr id="40" name="矩形 47"/>
          <p:cNvSpPr>
            <a:spLocks noChangeArrowheads="1"/>
          </p:cNvSpPr>
          <p:nvPr/>
        </p:nvSpPr>
        <p:spPr bwMode="auto">
          <a:xfrm>
            <a:off x="5820262" y="1936621"/>
            <a:ext cx="2657990" cy="526803"/>
          </a:xfrm>
          <a:prstGeom prst="rect">
            <a:avLst/>
          </a:prstGeom>
          <a:noFill/>
          <a:ln>
            <a:noFill/>
          </a:ln>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nSpc>
                <a:spcPct val="150000"/>
              </a:lnSpc>
              <a:buNone/>
            </a:pPr>
            <a:r>
              <a:rPr lang="zh-CN" altLang="en-US" sz="1000" dirty="0"/>
              <a:t>点击输入简要文字内容，文字内容需概括精炼，不用多余的文字修饰，言简意赅的</a:t>
            </a:r>
            <a:r>
              <a:rPr lang="zh-CN" altLang="en-US" sz="1000" dirty="0" smtClean="0"/>
              <a:t>说明</a:t>
            </a:r>
            <a:endParaRPr lang="zh-CN" altLang="en-US" sz="1000" dirty="0"/>
          </a:p>
        </p:txBody>
      </p:sp>
      <p:sp>
        <p:nvSpPr>
          <p:cNvPr id="41" name="矩形 40"/>
          <p:cNvSpPr/>
          <p:nvPr/>
        </p:nvSpPr>
        <p:spPr>
          <a:xfrm>
            <a:off x="5924162" y="2734868"/>
            <a:ext cx="1338810" cy="323157"/>
          </a:xfrm>
          <a:prstGeom prst="rect">
            <a:avLst/>
          </a:prstGeom>
        </p:spPr>
        <p:txBody>
          <a:bodyPr wrap="none" lIns="91431" tIns="45716" rIns="91431" bIns="45716">
            <a:spAutoFit/>
          </a:bodyPr>
          <a:lstStyle/>
          <a:p>
            <a:r>
              <a:rPr lang="zh-CN" altLang="en-US" sz="1500" dirty="0" smtClean="0">
                <a:latin typeface="微软雅黑" panose="020B0503020204020204" charset="-122"/>
                <a:ea typeface="微软雅黑" panose="020B0503020204020204" charset="-122"/>
              </a:rPr>
              <a:t>此处添加标题</a:t>
            </a:r>
            <a:endParaRPr lang="zh-CN" altLang="en-US" sz="1500" dirty="0">
              <a:latin typeface="微软雅黑" panose="020B0503020204020204" charset="-122"/>
              <a:ea typeface="微软雅黑" panose="020B0503020204020204" charset="-122"/>
            </a:endParaRPr>
          </a:p>
        </p:txBody>
      </p:sp>
      <p:sp>
        <p:nvSpPr>
          <p:cNvPr id="42" name="矩形 47"/>
          <p:cNvSpPr>
            <a:spLocks noChangeArrowheads="1"/>
          </p:cNvSpPr>
          <p:nvPr/>
        </p:nvSpPr>
        <p:spPr bwMode="auto">
          <a:xfrm>
            <a:off x="5894820" y="2967596"/>
            <a:ext cx="2727448" cy="584767"/>
          </a:xfrm>
          <a:prstGeom prst="rect">
            <a:avLst/>
          </a:prstGeom>
          <a:noFill/>
          <a:ln>
            <a:noFill/>
          </a:ln>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nSpc>
                <a:spcPct val="150000"/>
              </a:lnSpc>
              <a:buNone/>
            </a:pPr>
            <a:r>
              <a:rPr lang="zh-CN" altLang="en-US" sz="1000" dirty="0"/>
              <a:t>点击输入简要文字内容，文字内容需概括</a:t>
            </a:r>
            <a:r>
              <a:rPr lang="zh-CN" altLang="en-US" sz="1000" dirty="0" smtClean="0"/>
              <a:t>精</a:t>
            </a:r>
            <a:endParaRPr lang="en-US" altLang="zh-CN" sz="1000" dirty="0" smtClean="0"/>
          </a:p>
          <a:p>
            <a:pPr>
              <a:lnSpc>
                <a:spcPct val="150000"/>
              </a:lnSpc>
              <a:buNone/>
            </a:pPr>
            <a:r>
              <a:rPr lang="zh-CN" altLang="en-US" sz="1000" dirty="0" smtClean="0"/>
              <a:t>炼</a:t>
            </a:r>
            <a:r>
              <a:rPr lang="zh-CN" altLang="en-US" sz="1000" dirty="0"/>
              <a:t>，不用多余的文字修饰，言简意赅的</a:t>
            </a:r>
            <a:r>
              <a:rPr lang="zh-CN" altLang="en-US" sz="1000" dirty="0" smtClean="0"/>
              <a:t>说明</a:t>
            </a:r>
            <a:endParaRPr lang="zh-CN" altLang="en-US" sz="1000" dirty="0"/>
          </a:p>
        </p:txBody>
      </p:sp>
      <p:sp>
        <p:nvSpPr>
          <p:cNvPr id="43" name="矩形 42"/>
          <p:cNvSpPr/>
          <p:nvPr/>
        </p:nvSpPr>
        <p:spPr>
          <a:xfrm>
            <a:off x="5249167" y="3679287"/>
            <a:ext cx="1338810" cy="323157"/>
          </a:xfrm>
          <a:prstGeom prst="rect">
            <a:avLst/>
          </a:prstGeom>
        </p:spPr>
        <p:txBody>
          <a:bodyPr wrap="none" lIns="91431" tIns="45716" rIns="91431" bIns="45716">
            <a:spAutoFit/>
          </a:bodyPr>
          <a:lstStyle/>
          <a:p>
            <a:r>
              <a:rPr lang="zh-CN" altLang="en-US" sz="1500" dirty="0" smtClean="0">
                <a:latin typeface="微软雅黑" panose="020B0503020204020204" charset="-122"/>
                <a:ea typeface="微软雅黑" panose="020B0503020204020204" charset="-122"/>
              </a:rPr>
              <a:t>此处添加标题</a:t>
            </a:r>
            <a:endParaRPr lang="zh-CN" altLang="en-US" sz="1500" dirty="0">
              <a:latin typeface="微软雅黑" panose="020B0503020204020204" charset="-122"/>
              <a:ea typeface="微软雅黑" panose="020B0503020204020204" charset="-122"/>
            </a:endParaRPr>
          </a:p>
        </p:txBody>
      </p:sp>
      <p:sp>
        <p:nvSpPr>
          <p:cNvPr id="44" name="矩形 47"/>
          <p:cNvSpPr>
            <a:spLocks noChangeArrowheads="1"/>
          </p:cNvSpPr>
          <p:nvPr/>
        </p:nvSpPr>
        <p:spPr bwMode="auto">
          <a:xfrm>
            <a:off x="5219825" y="3912015"/>
            <a:ext cx="2610355" cy="553990"/>
          </a:xfrm>
          <a:prstGeom prst="rect">
            <a:avLst/>
          </a:prstGeom>
          <a:noFill/>
          <a:ln>
            <a:noFill/>
          </a:ln>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nSpc>
                <a:spcPct val="150000"/>
              </a:lnSpc>
              <a:buNone/>
            </a:pPr>
            <a:r>
              <a:rPr lang="zh-CN" altLang="en-US" sz="1000" dirty="0"/>
              <a:t>点击输入简要文字内容，文字内容需概括精炼，不用多余的文字修饰，言简意赅的</a:t>
            </a:r>
            <a:r>
              <a:rPr lang="zh-CN" altLang="en-US" sz="1000" dirty="0" smtClean="0"/>
              <a:t>说明</a:t>
            </a:r>
            <a:endParaRPr lang="en-US" altLang="zh-CN" sz="1000" dirty="0"/>
          </a:p>
        </p:txBody>
      </p:sp>
    </p:spTree>
  </p:cSld>
  <p:clrMapOvr>
    <a:masterClrMapping/>
  </p:clrMapOvr>
  <p:transition spd="slow" advTm="1000">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p:cTn id="7" dur="400" fill="hold"/>
                                            <p:tgtEl>
                                              <p:spTgt spid="10"/>
                                            </p:tgtEl>
                                            <p:attrNameLst>
                                              <p:attrName>ppt_w</p:attrName>
                                            </p:attrNameLst>
                                          </p:cBhvr>
                                          <p:tavLst>
                                            <p:tav tm="0">
                                              <p:val>
                                                <p:fltVal val="0"/>
                                              </p:val>
                                            </p:tav>
                                            <p:tav tm="100000">
                                              <p:val>
                                                <p:strVal val="#ppt_w"/>
                                              </p:val>
                                            </p:tav>
                                          </p:tavLst>
                                        </p:anim>
                                        <p:anim calcmode="lin" valueType="num">
                                          <p:cBhvr>
                                            <p:cTn id="8" dur="400" fill="hold"/>
                                            <p:tgtEl>
                                              <p:spTgt spid="10"/>
                                            </p:tgtEl>
                                            <p:attrNameLst>
                                              <p:attrName>ppt_h</p:attrName>
                                            </p:attrNameLst>
                                          </p:cBhvr>
                                          <p:tavLst>
                                            <p:tav tm="0">
                                              <p:val>
                                                <p:fltVal val="0"/>
                                              </p:val>
                                            </p:tav>
                                            <p:tav tm="100000">
                                              <p:val>
                                                <p:strVal val="#ppt_h"/>
                                              </p:val>
                                            </p:tav>
                                          </p:tavLst>
                                        </p:anim>
                                        <p:animEffect transition="in" filter="fade">
                                          <p:cBhvr>
                                            <p:cTn id="9" dur="400"/>
                                            <p:tgtEl>
                                              <p:spTgt spid="10"/>
                                            </p:tgtEl>
                                          </p:cBhvr>
                                        </p:animEffect>
                                      </p:childTnLst>
                                    </p:cTn>
                                  </p:par>
                                </p:childTnLst>
                              </p:cTn>
                            </p:par>
                            <p:par>
                              <p:cTn id="10" fill="hold">
                                <p:stCondLst>
                                  <p:cond delay="750"/>
                                </p:stCondLst>
                                <p:childTnLst>
                                  <p:par>
                                    <p:cTn id="11" presetID="22" presetClass="entr" presetSubtype="1"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up)">
                                          <p:cBhvr>
                                            <p:cTn id="13" dur="350"/>
                                            <p:tgtEl>
                                              <p:spTgt spid="3"/>
                                            </p:tgtEl>
                                          </p:cBhvr>
                                        </p:animEffect>
                                      </p:childTnLst>
                                    </p:cTn>
                                  </p:par>
                                </p:childTnLst>
                              </p:cTn>
                            </p:par>
                            <p:par>
                              <p:cTn id="14" fill="hold">
                                <p:stCondLst>
                                  <p:cond delay="1250"/>
                                </p:stCondLst>
                                <p:childTnLst>
                                  <p:par>
                                    <p:cTn id="15" presetID="53" presetClass="entr" presetSubtype="16"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childTnLst>
                              </p:cTn>
                            </p:par>
                            <p:par>
                              <p:cTn id="20" fill="hold">
                                <p:stCondLst>
                                  <p:cond delay="1750"/>
                                </p:stCondLst>
                                <p:childTnLst>
                                  <p:par>
                                    <p:cTn id="21" presetID="22" presetClass="entr" presetSubtype="8"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childTnLst>
                              </p:cTn>
                            </p:par>
                            <p:par>
                              <p:cTn id="24" fill="hold">
                                <p:stCondLst>
                                  <p:cond delay="2250"/>
                                </p:stCondLst>
                                <p:childTnLst>
                                  <p:par>
                                    <p:cTn id="25" presetID="2" presetClass="entr" presetSubtype="2" fill="hold" nodeType="afterEffect" p14:presetBounceEnd="40000">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14:bounceEnd="40000">
                                          <p:cBhvr additive="base">
                                            <p:cTn id="27" dur="500" fill="hold"/>
                                            <p:tgtEl>
                                              <p:spTgt spid="17"/>
                                            </p:tgtEl>
                                            <p:attrNameLst>
                                              <p:attrName>ppt_x</p:attrName>
                                            </p:attrNameLst>
                                          </p:cBhvr>
                                          <p:tavLst>
                                            <p:tav tm="0">
                                              <p:val>
                                                <p:strVal val="1+#ppt_w/2"/>
                                              </p:val>
                                            </p:tav>
                                            <p:tav tm="100000">
                                              <p:val>
                                                <p:strVal val="#ppt_x"/>
                                              </p:val>
                                            </p:tav>
                                          </p:tavLst>
                                        </p:anim>
                                        <p:anim calcmode="lin" valueType="num" p14:bounceEnd="40000">
                                          <p:cBhvr additive="base">
                                            <p:cTn id="28" dur="500" fill="hold"/>
                                            <p:tgtEl>
                                              <p:spTgt spid="17"/>
                                            </p:tgtEl>
                                            <p:attrNameLst>
                                              <p:attrName>ppt_y</p:attrName>
                                            </p:attrNameLst>
                                          </p:cBhvr>
                                          <p:tavLst>
                                            <p:tav tm="0">
                                              <p:val>
                                                <p:strVal val="#ppt_y"/>
                                              </p:val>
                                            </p:tav>
                                            <p:tav tm="100000">
                                              <p:val>
                                                <p:strVal val="#ppt_y"/>
                                              </p:val>
                                            </p:tav>
                                          </p:tavLst>
                                        </p:anim>
                                      </p:childTnLst>
                                    </p:cTn>
                                  </p:par>
                                </p:childTnLst>
                              </p:cTn>
                            </p:par>
                            <p:par>
                              <p:cTn id="29" fill="hold">
                                <p:stCondLst>
                                  <p:cond delay="2750"/>
                                </p:stCondLst>
                                <p:childTnLst>
                                  <p:par>
                                    <p:cTn id="30" presetID="22" presetClass="entr" presetSubtype="8"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par>
                                    <p:cTn id="36" presetID="53" presetClass="entr" presetSubtype="16" fill="hold" grpId="0" nodeType="withEffect">
                                      <p:stCondLst>
                                        <p:cond delay="750"/>
                                      </p:stCondLst>
                                      <p:childTnLst>
                                        <p:set>
                                          <p:cBhvr>
                                            <p:cTn id="37" dur="1" fill="hold">
                                              <p:stCondLst>
                                                <p:cond delay="0"/>
                                              </p:stCondLst>
                                            </p:cTn>
                                            <p:tgtEl>
                                              <p:spTgt spid="14"/>
                                            </p:tgtEl>
                                            <p:attrNameLst>
                                              <p:attrName>style.visibility</p:attrName>
                                            </p:attrNameLst>
                                          </p:cBhvr>
                                          <p:to>
                                            <p:strVal val="visible"/>
                                          </p:to>
                                        </p:set>
                                        <p:anim calcmode="lin" valueType="num">
                                          <p:cBhvr>
                                            <p:cTn id="38" dur="500" fill="hold"/>
                                            <p:tgtEl>
                                              <p:spTgt spid="14"/>
                                            </p:tgtEl>
                                            <p:attrNameLst>
                                              <p:attrName>ppt_w</p:attrName>
                                            </p:attrNameLst>
                                          </p:cBhvr>
                                          <p:tavLst>
                                            <p:tav tm="0">
                                              <p:val>
                                                <p:fltVal val="0"/>
                                              </p:val>
                                            </p:tav>
                                            <p:tav tm="100000">
                                              <p:val>
                                                <p:strVal val="#ppt_w"/>
                                              </p:val>
                                            </p:tav>
                                          </p:tavLst>
                                        </p:anim>
                                        <p:anim calcmode="lin" valueType="num">
                                          <p:cBhvr>
                                            <p:cTn id="39" dur="500" fill="hold"/>
                                            <p:tgtEl>
                                              <p:spTgt spid="14"/>
                                            </p:tgtEl>
                                            <p:attrNameLst>
                                              <p:attrName>ppt_h</p:attrName>
                                            </p:attrNameLst>
                                          </p:cBhvr>
                                          <p:tavLst>
                                            <p:tav tm="0">
                                              <p:val>
                                                <p:fltVal val="0"/>
                                              </p:val>
                                            </p:tav>
                                            <p:tav tm="100000">
                                              <p:val>
                                                <p:strVal val="#ppt_h"/>
                                              </p:val>
                                            </p:tav>
                                          </p:tavLst>
                                        </p:anim>
                                        <p:animEffect transition="in" filter="fade">
                                          <p:cBhvr>
                                            <p:cTn id="40" dur="500"/>
                                            <p:tgtEl>
                                              <p:spTgt spid="14"/>
                                            </p:tgtEl>
                                          </p:cBhvr>
                                        </p:animEffect>
                                      </p:childTnLst>
                                    </p:cTn>
                                  </p:par>
                                </p:childTnLst>
                              </p:cTn>
                            </p:par>
                            <p:par>
                              <p:cTn id="41" fill="hold">
                                <p:stCondLst>
                                  <p:cond delay="3250"/>
                                </p:stCondLst>
                                <p:childTnLst>
                                  <p:par>
                                    <p:cTn id="42" presetID="22" presetClass="entr" presetSubtype="8" fill="hold" nodeType="after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wipe(left)">
                                          <p:cBhvr>
                                            <p:cTn id="44" dur="500"/>
                                            <p:tgtEl>
                                              <p:spTgt spid="6"/>
                                            </p:tgtEl>
                                          </p:cBhvr>
                                        </p:animEffect>
                                      </p:childTnLst>
                                    </p:cTn>
                                  </p:par>
                                </p:childTnLst>
                              </p:cTn>
                            </p:par>
                            <p:par>
                              <p:cTn id="45" fill="hold">
                                <p:stCondLst>
                                  <p:cond delay="3750"/>
                                </p:stCondLst>
                                <p:childTnLst>
                                  <p:par>
                                    <p:cTn id="46" presetID="2" presetClass="entr" presetSubtype="2" fill="hold" nodeType="afterEffect" p14:presetBounceEnd="40000">
                                      <p:stCondLst>
                                        <p:cond delay="0"/>
                                      </p:stCondLst>
                                      <p:childTnLst>
                                        <p:set>
                                          <p:cBhvr>
                                            <p:cTn id="47" dur="1" fill="hold">
                                              <p:stCondLst>
                                                <p:cond delay="0"/>
                                              </p:stCondLst>
                                            </p:cTn>
                                            <p:tgtEl>
                                              <p:spTgt spid="24"/>
                                            </p:tgtEl>
                                            <p:attrNameLst>
                                              <p:attrName>style.visibility</p:attrName>
                                            </p:attrNameLst>
                                          </p:cBhvr>
                                          <p:to>
                                            <p:strVal val="visible"/>
                                          </p:to>
                                        </p:set>
                                        <p:anim calcmode="lin" valueType="num" p14:bounceEnd="40000">
                                          <p:cBhvr additive="base">
                                            <p:cTn id="48" dur="500" fill="hold"/>
                                            <p:tgtEl>
                                              <p:spTgt spid="24"/>
                                            </p:tgtEl>
                                            <p:attrNameLst>
                                              <p:attrName>ppt_x</p:attrName>
                                            </p:attrNameLst>
                                          </p:cBhvr>
                                          <p:tavLst>
                                            <p:tav tm="0">
                                              <p:val>
                                                <p:strVal val="1+#ppt_w/2"/>
                                              </p:val>
                                            </p:tav>
                                            <p:tav tm="100000">
                                              <p:val>
                                                <p:strVal val="#ppt_x"/>
                                              </p:val>
                                            </p:tav>
                                          </p:tavLst>
                                        </p:anim>
                                        <p:anim calcmode="lin" valueType="num" p14:bounceEnd="40000">
                                          <p:cBhvr additive="base">
                                            <p:cTn id="49" dur="500" fill="hold"/>
                                            <p:tgtEl>
                                              <p:spTgt spid="24"/>
                                            </p:tgtEl>
                                            <p:attrNameLst>
                                              <p:attrName>ppt_y</p:attrName>
                                            </p:attrNameLst>
                                          </p:cBhvr>
                                          <p:tavLst>
                                            <p:tav tm="0">
                                              <p:val>
                                                <p:strVal val="#ppt_y"/>
                                              </p:val>
                                            </p:tav>
                                            <p:tav tm="100000">
                                              <p:val>
                                                <p:strVal val="#ppt_y"/>
                                              </p:val>
                                            </p:tav>
                                          </p:tavLst>
                                        </p:anim>
                                      </p:childTnLst>
                                    </p:cTn>
                                  </p:par>
                                </p:childTnLst>
                              </p:cTn>
                            </p:par>
                            <p:par>
                              <p:cTn id="50" fill="hold">
                                <p:stCondLst>
                                  <p:cond delay="4250"/>
                                </p:stCondLst>
                                <p:childTnLst>
                                  <p:par>
                                    <p:cTn id="51" presetID="22" presetClass="entr" presetSubtype="8" fill="hold" grpId="0" nodeType="after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wipe(left)">
                                          <p:cBhvr>
                                            <p:cTn id="53" dur="500"/>
                                            <p:tgtEl>
                                              <p:spTgt spid="39"/>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wipe(left)">
                                          <p:cBhvr>
                                            <p:cTn id="56" dur="500"/>
                                            <p:tgtEl>
                                              <p:spTgt spid="40"/>
                                            </p:tgtEl>
                                          </p:cBhvr>
                                        </p:animEffect>
                                      </p:childTnLst>
                                    </p:cTn>
                                  </p:par>
                                  <p:par>
                                    <p:cTn id="57" presetID="53" presetClass="entr" presetSubtype="16" fill="hold" grpId="0" nodeType="withEffect">
                                      <p:stCondLst>
                                        <p:cond delay="750"/>
                                      </p:stCondLst>
                                      <p:childTnLst>
                                        <p:set>
                                          <p:cBhvr>
                                            <p:cTn id="58" dur="1" fill="hold">
                                              <p:stCondLst>
                                                <p:cond delay="0"/>
                                              </p:stCondLst>
                                            </p:cTn>
                                            <p:tgtEl>
                                              <p:spTgt spid="15"/>
                                            </p:tgtEl>
                                            <p:attrNameLst>
                                              <p:attrName>style.visibility</p:attrName>
                                            </p:attrNameLst>
                                          </p:cBhvr>
                                          <p:to>
                                            <p:strVal val="visible"/>
                                          </p:to>
                                        </p:set>
                                        <p:anim calcmode="lin" valueType="num">
                                          <p:cBhvr>
                                            <p:cTn id="59" dur="500" fill="hold"/>
                                            <p:tgtEl>
                                              <p:spTgt spid="15"/>
                                            </p:tgtEl>
                                            <p:attrNameLst>
                                              <p:attrName>ppt_w</p:attrName>
                                            </p:attrNameLst>
                                          </p:cBhvr>
                                          <p:tavLst>
                                            <p:tav tm="0">
                                              <p:val>
                                                <p:fltVal val="0"/>
                                              </p:val>
                                            </p:tav>
                                            <p:tav tm="100000">
                                              <p:val>
                                                <p:strVal val="#ppt_w"/>
                                              </p:val>
                                            </p:tav>
                                          </p:tavLst>
                                        </p:anim>
                                        <p:anim calcmode="lin" valueType="num">
                                          <p:cBhvr>
                                            <p:cTn id="60" dur="500" fill="hold"/>
                                            <p:tgtEl>
                                              <p:spTgt spid="15"/>
                                            </p:tgtEl>
                                            <p:attrNameLst>
                                              <p:attrName>ppt_h</p:attrName>
                                            </p:attrNameLst>
                                          </p:cBhvr>
                                          <p:tavLst>
                                            <p:tav tm="0">
                                              <p:val>
                                                <p:fltVal val="0"/>
                                              </p:val>
                                            </p:tav>
                                            <p:tav tm="100000">
                                              <p:val>
                                                <p:strVal val="#ppt_h"/>
                                              </p:val>
                                            </p:tav>
                                          </p:tavLst>
                                        </p:anim>
                                        <p:animEffect transition="in" filter="fade">
                                          <p:cBhvr>
                                            <p:cTn id="61" dur="500"/>
                                            <p:tgtEl>
                                              <p:spTgt spid="15"/>
                                            </p:tgtEl>
                                          </p:cBhvr>
                                        </p:animEffect>
                                      </p:childTnLst>
                                    </p:cTn>
                                  </p:par>
                                </p:childTnLst>
                              </p:cTn>
                            </p:par>
                            <p:par>
                              <p:cTn id="62" fill="hold">
                                <p:stCondLst>
                                  <p:cond delay="4750"/>
                                </p:stCondLst>
                                <p:childTnLst>
                                  <p:par>
                                    <p:cTn id="63" presetID="22" presetClass="entr" presetSubtype="8" fill="hold" nodeType="after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wipe(left)">
                                          <p:cBhvr>
                                            <p:cTn id="65" dur="500"/>
                                            <p:tgtEl>
                                              <p:spTgt spid="7"/>
                                            </p:tgtEl>
                                          </p:cBhvr>
                                        </p:animEffect>
                                      </p:childTnLst>
                                    </p:cTn>
                                  </p:par>
                                </p:childTnLst>
                              </p:cTn>
                            </p:par>
                            <p:par>
                              <p:cTn id="66" fill="hold">
                                <p:stCondLst>
                                  <p:cond delay="5250"/>
                                </p:stCondLst>
                                <p:childTnLst>
                                  <p:par>
                                    <p:cTn id="67" presetID="2" presetClass="entr" presetSubtype="2" fill="hold" nodeType="afterEffect" p14:presetBounceEnd="40000">
                                      <p:stCondLst>
                                        <p:cond delay="0"/>
                                      </p:stCondLst>
                                      <p:childTnLst>
                                        <p:set>
                                          <p:cBhvr>
                                            <p:cTn id="68" dur="1" fill="hold">
                                              <p:stCondLst>
                                                <p:cond delay="0"/>
                                              </p:stCondLst>
                                            </p:cTn>
                                            <p:tgtEl>
                                              <p:spTgt spid="29"/>
                                            </p:tgtEl>
                                            <p:attrNameLst>
                                              <p:attrName>style.visibility</p:attrName>
                                            </p:attrNameLst>
                                          </p:cBhvr>
                                          <p:to>
                                            <p:strVal val="visible"/>
                                          </p:to>
                                        </p:set>
                                        <p:anim calcmode="lin" valueType="num" p14:bounceEnd="40000">
                                          <p:cBhvr additive="base">
                                            <p:cTn id="69" dur="500" fill="hold"/>
                                            <p:tgtEl>
                                              <p:spTgt spid="29"/>
                                            </p:tgtEl>
                                            <p:attrNameLst>
                                              <p:attrName>ppt_x</p:attrName>
                                            </p:attrNameLst>
                                          </p:cBhvr>
                                          <p:tavLst>
                                            <p:tav tm="0">
                                              <p:val>
                                                <p:strVal val="1+#ppt_w/2"/>
                                              </p:val>
                                            </p:tav>
                                            <p:tav tm="100000">
                                              <p:val>
                                                <p:strVal val="#ppt_x"/>
                                              </p:val>
                                            </p:tav>
                                          </p:tavLst>
                                        </p:anim>
                                        <p:anim calcmode="lin" valueType="num" p14:bounceEnd="40000">
                                          <p:cBhvr additive="base">
                                            <p:cTn id="70" dur="500" fill="hold"/>
                                            <p:tgtEl>
                                              <p:spTgt spid="29"/>
                                            </p:tgtEl>
                                            <p:attrNameLst>
                                              <p:attrName>ppt_y</p:attrName>
                                            </p:attrNameLst>
                                          </p:cBhvr>
                                          <p:tavLst>
                                            <p:tav tm="0">
                                              <p:val>
                                                <p:strVal val="#ppt_y"/>
                                              </p:val>
                                            </p:tav>
                                            <p:tav tm="100000">
                                              <p:val>
                                                <p:strVal val="#ppt_y"/>
                                              </p:val>
                                            </p:tav>
                                          </p:tavLst>
                                        </p:anim>
                                      </p:childTnLst>
                                    </p:cTn>
                                  </p:par>
                                </p:childTnLst>
                              </p:cTn>
                            </p:par>
                            <p:par>
                              <p:cTn id="71" fill="hold">
                                <p:stCondLst>
                                  <p:cond delay="5750"/>
                                </p:stCondLst>
                                <p:childTnLst>
                                  <p:par>
                                    <p:cTn id="72" presetID="22" presetClass="entr" presetSubtype="8" fill="hold" grpId="0" nodeType="afterEffect">
                                      <p:stCondLst>
                                        <p:cond delay="0"/>
                                      </p:stCondLst>
                                      <p:childTnLst>
                                        <p:set>
                                          <p:cBhvr>
                                            <p:cTn id="73" dur="1" fill="hold">
                                              <p:stCondLst>
                                                <p:cond delay="0"/>
                                              </p:stCondLst>
                                            </p:cTn>
                                            <p:tgtEl>
                                              <p:spTgt spid="41"/>
                                            </p:tgtEl>
                                            <p:attrNameLst>
                                              <p:attrName>style.visibility</p:attrName>
                                            </p:attrNameLst>
                                          </p:cBhvr>
                                          <p:to>
                                            <p:strVal val="visible"/>
                                          </p:to>
                                        </p:set>
                                        <p:animEffect transition="in" filter="wipe(left)">
                                          <p:cBhvr>
                                            <p:cTn id="74" dur="500"/>
                                            <p:tgtEl>
                                              <p:spTgt spid="41"/>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42"/>
                                            </p:tgtEl>
                                            <p:attrNameLst>
                                              <p:attrName>style.visibility</p:attrName>
                                            </p:attrNameLst>
                                          </p:cBhvr>
                                          <p:to>
                                            <p:strVal val="visible"/>
                                          </p:to>
                                        </p:set>
                                        <p:animEffect transition="in" filter="wipe(left)">
                                          <p:cBhvr>
                                            <p:cTn id="77" dur="500"/>
                                            <p:tgtEl>
                                              <p:spTgt spid="42"/>
                                            </p:tgtEl>
                                          </p:cBhvr>
                                        </p:animEffect>
                                      </p:childTnLst>
                                    </p:cTn>
                                  </p:par>
                                  <p:par>
                                    <p:cTn id="78" presetID="53" presetClass="entr" presetSubtype="16" fill="hold" grpId="0" nodeType="withEffect">
                                      <p:stCondLst>
                                        <p:cond delay="750"/>
                                      </p:stCondLst>
                                      <p:childTnLst>
                                        <p:set>
                                          <p:cBhvr>
                                            <p:cTn id="79" dur="1" fill="hold">
                                              <p:stCondLst>
                                                <p:cond delay="0"/>
                                              </p:stCondLst>
                                            </p:cTn>
                                            <p:tgtEl>
                                              <p:spTgt spid="16"/>
                                            </p:tgtEl>
                                            <p:attrNameLst>
                                              <p:attrName>style.visibility</p:attrName>
                                            </p:attrNameLst>
                                          </p:cBhvr>
                                          <p:to>
                                            <p:strVal val="visible"/>
                                          </p:to>
                                        </p:set>
                                        <p:anim calcmode="lin" valueType="num">
                                          <p:cBhvr>
                                            <p:cTn id="80" dur="500" fill="hold"/>
                                            <p:tgtEl>
                                              <p:spTgt spid="16"/>
                                            </p:tgtEl>
                                            <p:attrNameLst>
                                              <p:attrName>ppt_w</p:attrName>
                                            </p:attrNameLst>
                                          </p:cBhvr>
                                          <p:tavLst>
                                            <p:tav tm="0">
                                              <p:val>
                                                <p:fltVal val="0"/>
                                              </p:val>
                                            </p:tav>
                                            <p:tav tm="100000">
                                              <p:val>
                                                <p:strVal val="#ppt_w"/>
                                              </p:val>
                                            </p:tav>
                                          </p:tavLst>
                                        </p:anim>
                                        <p:anim calcmode="lin" valueType="num">
                                          <p:cBhvr>
                                            <p:cTn id="81" dur="500" fill="hold"/>
                                            <p:tgtEl>
                                              <p:spTgt spid="16"/>
                                            </p:tgtEl>
                                            <p:attrNameLst>
                                              <p:attrName>ppt_h</p:attrName>
                                            </p:attrNameLst>
                                          </p:cBhvr>
                                          <p:tavLst>
                                            <p:tav tm="0">
                                              <p:val>
                                                <p:fltVal val="0"/>
                                              </p:val>
                                            </p:tav>
                                            <p:tav tm="100000">
                                              <p:val>
                                                <p:strVal val="#ppt_h"/>
                                              </p:val>
                                            </p:tav>
                                          </p:tavLst>
                                        </p:anim>
                                        <p:animEffect transition="in" filter="fade">
                                          <p:cBhvr>
                                            <p:cTn id="82" dur="500"/>
                                            <p:tgtEl>
                                              <p:spTgt spid="16"/>
                                            </p:tgtEl>
                                          </p:cBhvr>
                                        </p:animEffect>
                                      </p:childTnLst>
                                    </p:cTn>
                                  </p:par>
                                </p:childTnLst>
                              </p:cTn>
                            </p:par>
                            <p:par>
                              <p:cTn id="83" fill="hold">
                                <p:stCondLst>
                                  <p:cond delay="6250"/>
                                </p:stCondLst>
                                <p:childTnLst>
                                  <p:par>
                                    <p:cTn id="84" presetID="22" presetClass="entr" presetSubtype="8" fill="hold" nodeType="afterEffect">
                                      <p:stCondLst>
                                        <p:cond delay="0"/>
                                      </p:stCondLst>
                                      <p:childTnLst>
                                        <p:set>
                                          <p:cBhvr>
                                            <p:cTn id="85" dur="1" fill="hold">
                                              <p:stCondLst>
                                                <p:cond delay="0"/>
                                              </p:stCondLst>
                                            </p:cTn>
                                            <p:tgtEl>
                                              <p:spTgt spid="5"/>
                                            </p:tgtEl>
                                            <p:attrNameLst>
                                              <p:attrName>style.visibility</p:attrName>
                                            </p:attrNameLst>
                                          </p:cBhvr>
                                          <p:to>
                                            <p:strVal val="visible"/>
                                          </p:to>
                                        </p:set>
                                        <p:animEffect transition="in" filter="wipe(left)">
                                          <p:cBhvr>
                                            <p:cTn id="86" dur="500"/>
                                            <p:tgtEl>
                                              <p:spTgt spid="5"/>
                                            </p:tgtEl>
                                          </p:cBhvr>
                                        </p:animEffect>
                                      </p:childTnLst>
                                    </p:cTn>
                                  </p:par>
                                </p:childTnLst>
                              </p:cTn>
                            </p:par>
                            <p:par>
                              <p:cTn id="87" fill="hold">
                                <p:stCondLst>
                                  <p:cond delay="6750"/>
                                </p:stCondLst>
                                <p:childTnLst>
                                  <p:par>
                                    <p:cTn id="88" presetID="2" presetClass="entr" presetSubtype="2" fill="hold" nodeType="afterEffect" p14:presetBounceEnd="40000">
                                      <p:stCondLst>
                                        <p:cond delay="0"/>
                                      </p:stCondLst>
                                      <p:childTnLst>
                                        <p:set>
                                          <p:cBhvr>
                                            <p:cTn id="89" dur="1" fill="hold">
                                              <p:stCondLst>
                                                <p:cond delay="0"/>
                                              </p:stCondLst>
                                            </p:cTn>
                                            <p:tgtEl>
                                              <p:spTgt spid="34"/>
                                            </p:tgtEl>
                                            <p:attrNameLst>
                                              <p:attrName>style.visibility</p:attrName>
                                            </p:attrNameLst>
                                          </p:cBhvr>
                                          <p:to>
                                            <p:strVal val="visible"/>
                                          </p:to>
                                        </p:set>
                                        <p:anim calcmode="lin" valueType="num" p14:bounceEnd="40000">
                                          <p:cBhvr additive="base">
                                            <p:cTn id="90" dur="500" fill="hold"/>
                                            <p:tgtEl>
                                              <p:spTgt spid="34"/>
                                            </p:tgtEl>
                                            <p:attrNameLst>
                                              <p:attrName>ppt_x</p:attrName>
                                            </p:attrNameLst>
                                          </p:cBhvr>
                                          <p:tavLst>
                                            <p:tav tm="0">
                                              <p:val>
                                                <p:strVal val="1+#ppt_w/2"/>
                                              </p:val>
                                            </p:tav>
                                            <p:tav tm="100000">
                                              <p:val>
                                                <p:strVal val="#ppt_x"/>
                                              </p:val>
                                            </p:tav>
                                          </p:tavLst>
                                        </p:anim>
                                        <p:anim calcmode="lin" valueType="num" p14:bounceEnd="40000">
                                          <p:cBhvr additive="base">
                                            <p:cTn id="91" dur="500" fill="hold"/>
                                            <p:tgtEl>
                                              <p:spTgt spid="34"/>
                                            </p:tgtEl>
                                            <p:attrNameLst>
                                              <p:attrName>ppt_y</p:attrName>
                                            </p:attrNameLst>
                                          </p:cBhvr>
                                          <p:tavLst>
                                            <p:tav tm="0">
                                              <p:val>
                                                <p:strVal val="#ppt_y"/>
                                              </p:val>
                                            </p:tav>
                                            <p:tav tm="100000">
                                              <p:val>
                                                <p:strVal val="#ppt_y"/>
                                              </p:val>
                                            </p:tav>
                                          </p:tavLst>
                                        </p:anim>
                                      </p:childTnLst>
                                    </p:cTn>
                                  </p:par>
                                </p:childTnLst>
                              </p:cTn>
                            </p:par>
                            <p:par>
                              <p:cTn id="92" fill="hold">
                                <p:stCondLst>
                                  <p:cond delay="7250"/>
                                </p:stCondLst>
                                <p:childTnLst>
                                  <p:par>
                                    <p:cTn id="93" presetID="22" presetClass="entr" presetSubtype="8" fill="hold" grpId="0" nodeType="afterEffect">
                                      <p:stCondLst>
                                        <p:cond delay="0"/>
                                      </p:stCondLst>
                                      <p:childTnLst>
                                        <p:set>
                                          <p:cBhvr>
                                            <p:cTn id="94" dur="1" fill="hold">
                                              <p:stCondLst>
                                                <p:cond delay="0"/>
                                              </p:stCondLst>
                                            </p:cTn>
                                            <p:tgtEl>
                                              <p:spTgt spid="43"/>
                                            </p:tgtEl>
                                            <p:attrNameLst>
                                              <p:attrName>style.visibility</p:attrName>
                                            </p:attrNameLst>
                                          </p:cBhvr>
                                          <p:to>
                                            <p:strVal val="visible"/>
                                          </p:to>
                                        </p:set>
                                        <p:animEffect transition="in" filter="wipe(left)">
                                          <p:cBhvr>
                                            <p:cTn id="95" dur="500"/>
                                            <p:tgtEl>
                                              <p:spTgt spid="43"/>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44"/>
                                            </p:tgtEl>
                                            <p:attrNameLst>
                                              <p:attrName>style.visibility</p:attrName>
                                            </p:attrNameLst>
                                          </p:cBhvr>
                                          <p:to>
                                            <p:strVal val="visible"/>
                                          </p:to>
                                        </p:set>
                                        <p:animEffect transition="in" filter="wipe(left)">
                                          <p:cBhvr>
                                            <p:cTn id="9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3" grpId="0" animBg="1"/>
          <p:bldP spid="14" grpId="0" animBg="1"/>
          <p:bldP spid="15" grpId="0" animBg="1"/>
          <p:bldP spid="16" grpId="0" animBg="1"/>
          <p:bldP spid="39" grpId="0"/>
          <p:bldP spid="40" grpId="0"/>
          <p:bldP spid="41" grpId="0"/>
          <p:bldP spid="42" grpId="0"/>
          <p:bldP spid="43" grpId="0"/>
          <p:bldP spid="4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p:cTn id="7" dur="400" fill="hold"/>
                                            <p:tgtEl>
                                              <p:spTgt spid="10"/>
                                            </p:tgtEl>
                                            <p:attrNameLst>
                                              <p:attrName>ppt_w</p:attrName>
                                            </p:attrNameLst>
                                          </p:cBhvr>
                                          <p:tavLst>
                                            <p:tav tm="0">
                                              <p:val>
                                                <p:fltVal val="0"/>
                                              </p:val>
                                            </p:tav>
                                            <p:tav tm="100000">
                                              <p:val>
                                                <p:strVal val="#ppt_w"/>
                                              </p:val>
                                            </p:tav>
                                          </p:tavLst>
                                        </p:anim>
                                        <p:anim calcmode="lin" valueType="num">
                                          <p:cBhvr>
                                            <p:cTn id="8" dur="400" fill="hold"/>
                                            <p:tgtEl>
                                              <p:spTgt spid="10"/>
                                            </p:tgtEl>
                                            <p:attrNameLst>
                                              <p:attrName>ppt_h</p:attrName>
                                            </p:attrNameLst>
                                          </p:cBhvr>
                                          <p:tavLst>
                                            <p:tav tm="0">
                                              <p:val>
                                                <p:fltVal val="0"/>
                                              </p:val>
                                            </p:tav>
                                            <p:tav tm="100000">
                                              <p:val>
                                                <p:strVal val="#ppt_h"/>
                                              </p:val>
                                            </p:tav>
                                          </p:tavLst>
                                        </p:anim>
                                        <p:animEffect transition="in" filter="fade">
                                          <p:cBhvr>
                                            <p:cTn id="9" dur="400"/>
                                            <p:tgtEl>
                                              <p:spTgt spid="10"/>
                                            </p:tgtEl>
                                          </p:cBhvr>
                                        </p:animEffect>
                                      </p:childTnLst>
                                    </p:cTn>
                                  </p:par>
                                </p:childTnLst>
                              </p:cTn>
                            </p:par>
                            <p:par>
                              <p:cTn id="10" fill="hold">
                                <p:stCondLst>
                                  <p:cond delay="750"/>
                                </p:stCondLst>
                                <p:childTnLst>
                                  <p:par>
                                    <p:cTn id="11" presetID="22" presetClass="entr" presetSubtype="1"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up)">
                                          <p:cBhvr>
                                            <p:cTn id="13" dur="350"/>
                                            <p:tgtEl>
                                              <p:spTgt spid="3"/>
                                            </p:tgtEl>
                                          </p:cBhvr>
                                        </p:animEffect>
                                      </p:childTnLst>
                                    </p:cTn>
                                  </p:par>
                                </p:childTnLst>
                              </p:cTn>
                            </p:par>
                            <p:par>
                              <p:cTn id="14" fill="hold">
                                <p:stCondLst>
                                  <p:cond delay="1250"/>
                                </p:stCondLst>
                                <p:childTnLst>
                                  <p:par>
                                    <p:cTn id="15" presetID="53" presetClass="entr" presetSubtype="16"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childTnLst>
                              </p:cTn>
                            </p:par>
                            <p:par>
                              <p:cTn id="20" fill="hold">
                                <p:stCondLst>
                                  <p:cond delay="1750"/>
                                </p:stCondLst>
                                <p:childTnLst>
                                  <p:par>
                                    <p:cTn id="21" presetID="22" presetClass="entr" presetSubtype="8"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childTnLst>
                              </p:cTn>
                            </p:par>
                            <p:par>
                              <p:cTn id="24" fill="hold">
                                <p:stCondLst>
                                  <p:cond delay="2250"/>
                                </p:stCondLst>
                                <p:childTnLst>
                                  <p:par>
                                    <p:cTn id="25" presetID="2" presetClass="entr" presetSubtype="2"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1+#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childTnLst>
                              </p:cTn>
                            </p:par>
                            <p:par>
                              <p:cTn id="29" fill="hold">
                                <p:stCondLst>
                                  <p:cond delay="2750"/>
                                </p:stCondLst>
                                <p:childTnLst>
                                  <p:par>
                                    <p:cTn id="30" presetID="22" presetClass="entr" presetSubtype="8"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par>
                                    <p:cTn id="36" presetID="53" presetClass="entr" presetSubtype="16" fill="hold" grpId="0" nodeType="withEffect">
                                      <p:stCondLst>
                                        <p:cond delay="750"/>
                                      </p:stCondLst>
                                      <p:childTnLst>
                                        <p:set>
                                          <p:cBhvr>
                                            <p:cTn id="37" dur="1" fill="hold">
                                              <p:stCondLst>
                                                <p:cond delay="0"/>
                                              </p:stCondLst>
                                            </p:cTn>
                                            <p:tgtEl>
                                              <p:spTgt spid="14"/>
                                            </p:tgtEl>
                                            <p:attrNameLst>
                                              <p:attrName>style.visibility</p:attrName>
                                            </p:attrNameLst>
                                          </p:cBhvr>
                                          <p:to>
                                            <p:strVal val="visible"/>
                                          </p:to>
                                        </p:set>
                                        <p:anim calcmode="lin" valueType="num">
                                          <p:cBhvr>
                                            <p:cTn id="38" dur="500" fill="hold"/>
                                            <p:tgtEl>
                                              <p:spTgt spid="14"/>
                                            </p:tgtEl>
                                            <p:attrNameLst>
                                              <p:attrName>ppt_w</p:attrName>
                                            </p:attrNameLst>
                                          </p:cBhvr>
                                          <p:tavLst>
                                            <p:tav tm="0">
                                              <p:val>
                                                <p:fltVal val="0"/>
                                              </p:val>
                                            </p:tav>
                                            <p:tav tm="100000">
                                              <p:val>
                                                <p:strVal val="#ppt_w"/>
                                              </p:val>
                                            </p:tav>
                                          </p:tavLst>
                                        </p:anim>
                                        <p:anim calcmode="lin" valueType="num">
                                          <p:cBhvr>
                                            <p:cTn id="39" dur="500" fill="hold"/>
                                            <p:tgtEl>
                                              <p:spTgt spid="14"/>
                                            </p:tgtEl>
                                            <p:attrNameLst>
                                              <p:attrName>ppt_h</p:attrName>
                                            </p:attrNameLst>
                                          </p:cBhvr>
                                          <p:tavLst>
                                            <p:tav tm="0">
                                              <p:val>
                                                <p:fltVal val="0"/>
                                              </p:val>
                                            </p:tav>
                                            <p:tav tm="100000">
                                              <p:val>
                                                <p:strVal val="#ppt_h"/>
                                              </p:val>
                                            </p:tav>
                                          </p:tavLst>
                                        </p:anim>
                                        <p:animEffect transition="in" filter="fade">
                                          <p:cBhvr>
                                            <p:cTn id="40" dur="500"/>
                                            <p:tgtEl>
                                              <p:spTgt spid="14"/>
                                            </p:tgtEl>
                                          </p:cBhvr>
                                        </p:animEffect>
                                      </p:childTnLst>
                                    </p:cTn>
                                  </p:par>
                                </p:childTnLst>
                              </p:cTn>
                            </p:par>
                            <p:par>
                              <p:cTn id="41" fill="hold">
                                <p:stCondLst>
                                  <p:cond delay="3250"/>
                                </p:stCondLst>
                                <p:childTnLst>
                                  <p:par>
                                    <p:cTn id="42" presetID="22" presetClass="entr" presetSubtype="8" fill="hold" nodeType="after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wipe(left)">
                                          <p:cBhvr>
                                            <p:cTn id="44" dur="500"/>
                                            <p:tgtEl>
                                              <p:spTgt spid="6"/>
                                            </p:tgtEl>
                                          </p:cBhvr>
                                        </p:animEffect>
                                      </p:childTnLst>
                                    </p:cTn>
                                  </p:par>
                                </p:childTnLst>
                              </p:cTn>
                            </p:par>
                            <p:par>
                              <p:cTn id="45" fill="hold">
                                <p:stCondLst>
                                  <p:cond delay="3750"/>
                                </p:stCondLst>
                                <p:childTnLst>
                                  <p:par>
                                    <p:cTn id="46" presetID="2" presetClass="entr" presetSubtype="2" fill="hold" nodeType="afterEffect">
                                      <p:stCondLst>
                                        <p:cond delay="0"/>
                                      </p:stCondLst>
                                      <p:childTnLst>
                                        <p:set>
                                          <p:cBhvr>
                                            <p:cTn id="47" dur="1" fill="hold">
                                              <p:stCondLst>
                                                <p:cond delay="0"/>
                                              </p:stCondLst>
                                            </p:cTn>
                                            <p:tgtEl>
                                              <p:spTgt spid="24"/>
                                            </p:tgtEl>
                                            <p:attrNameLst>
                                              <p:attrName>style.visibility</p:attrName>
                                            </p:attrNameLst>
                                          </p:cBhvr>
                                          <p:to>
                                            <p:strVal val="visible"/>
                                          </p:to>
                                        </p:set>
                                        <p:anim calcmode="lin" valueType="num">
                                          <p:cBhvr additive="base">
                                            <p:cTn id="48" dur="500" fill="hold"/>
                                            <p:tgtEl>
                                              <p:spTgt spid="24"/>
                                            </p:tgtEl>
                                            <p:attrNameLst>
                                              <p:attrName>ppt_x</p:attrName>
                                            </p:attrNameLst>
                                          </p:cBhvr>
                                          <p:tavLst>
                                            <p:tav tm="0">
                                              <p:val>
                                                <p:strVal val="1+#ppt_w/2"/>
                                              </p:val>
                                            </p:tav>
                                            <p:tav tm="100000">
                                              <p:val>
                                                <p:strVal val="#ppt_x"/>
                                              </p:val>
                                            </p:tav>
                                          </p:tavLst>
                                        </p:anim>
                                        <p:anim calcmode="lin" valueType="num">
                                          <p:cBhvr additive="base">
                                            <p:cTn id="49" dur="500" fill="hold"/>
                                            <p:tgtEl>
                                              <p:spTgt spid="24"/>
                                            </p:tgtEl>
                                            <p:attrNameLst>
                                              <p:attrName>ppt_y</p:attrName>
                                            </p:attrNameLst>
                                          </p:cBhvr>
                                          <p:tavLst>
                                            <p:tav tm="0">
                                              <p:val>
                                                <p:strVal val="#ppt_y"/>
                                              </p:val>
                                            </p:tav>
                                            <p:tav tm="100000">
                                              <p:val>
                                                <p:strVal val="#ppt_y"/>
                                              </p:val>
                                            </p:tav>
                                          </p:tavLst>
                                        </p:anim>
                                      </p:childTnLst>
                                    </p:cTn>
                                  </p:par>
                                </p:childTnLst>
                              </p:cTn>
                            </p:par>
                            <p:par>
                              <p:cTn id="50" fill="hold">
                                <p:stCondLst>
                                  <p:cond delay="4250"/>
                                </p:stCondLst>
                                <p:childTnLst>
                                  <p:par>
                                    <p:cTn id="51" presetID="22" presetClass="entr" presetSubtype="8" fill="hold" grpId="0" nodeType="after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wipe(left)">
                                          <p:cBhvr>
                                            <p:cTn id="53" dur="500"/>
                                            <p:tgtEl>
                                              <p:spTgt spid="39"/>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wipe(left)">
                                          <p:cBhvr>
                                            <p:cTn id="56" dur="500"/>
                                            <p:tgtEl>
                                              <p:spTgt spid="40"/>
                                            </p:tgtEl>
                                          </p:cBhvr>
                                        </p:animEffect>
                                      </p:childTnLst>
                                    </p:cTn>
                                  </p:par>
                                  <p:par>
                                    <p:cTn id="57" presetID="53" presetClass="entr" presetSubtype="16" fill="hold" grpId="0" nodeType="withEffect">
                                      <p:stCondLst>
                                        <p:cond delay="750"/>
                                      </p:stCondLst>
                                      <p:childTnLst>
                                        <p:set>
                                          <p:cBhvr>
                                            <p:cTn id="58" dur="1" fill="hold">
                                              <p:stCondLst>
                                                <p:cond delay="0"/>
                                              </p:stCondLst>
                                            </p:cTn>
                                            <p:tgtEl>
                                              <p:spTgt spid="15"/>
                                            </p:tgtEl>
                                            <p:attrNameLst>
                                              <p:attrName>style.visibility</p:attrName>
                                            </p:attrNameLst>
                                          </p:cBhvr>
                                          <p:to>
                                            <p:strVal val="visible"/>
                                          </p:to>
                                        </p:set>
                                        <p:anim calcmode="lin" valueType="num">
                                          <p:cBhvr>
                                            <p:cTn id="59" dur="500" fill="hold"/>
                                            <p:tgtEl>
                                              <p:spTgt spid="15"/>
                                            </p:tgtEl>
                                            <p:attrNameLst>
                                              <p:attrName>ppt_w</p:attrName>
                                            </p:attrNameLst>
                                          </p:cBhvr>
                                          <p:tavLst>
                                            <p:tav tm="0">
                                              <p:val>
                                                <p:fltVal val="0"/>
                                              </p:val>
                                            </p:tav>
                                            <p:tav tm="100000">
                                              <p:val>
                                                <p:strVal val="#ppt_w"/>
                                              </p:val>
                                            </p:tav>
                                          </p:tavLst>
                                        </p:anim>
                                        <p:anim calcmode="lin" valueType="num">
                                          <p:cBhvr>
                                            <p:cTn id="60" dur="500" fill="hold"/>
                                            <p:tgtEl>
                                              <p:spTgt spid="15"/>
                                            </p:tgtEl>
                                            <p:attrNameLst>
                                              <p:attrName>ppt_h</p:attrName>
                                            </p:attrNameLst>
                                          </p:cBhvr>
                                          <p:tavLst>
                                            <p:tav tm="0">
                                              <p:val>
                                                <p:fltVal val="0"/>
                                              </p:val>
                                            </p:tav>
                                            <p:tav tm="100000">
                                              <p:val>
                                                <p:strVal val="#ppt_h"/>
                                              </p:val>
                                            </p:tav>
                                          </p:tavLst>
                                        </p:anim>
                                        <p:animEffect transition="in" filter="fade">
                                          <p:cBhvr>
                                            <p:cTn id="61" dur="500"/>
                                            <p:tgtEl>
                                              <p:spTgt spid="15"/>
                                            </p:tgtEl>
                                          </p:cBhvr>
                                        </p:animEffect>
                                      </p:childTnLst>
                                    </p:cTn>
                                  </p:par>
                                </p:childTnLst>
                              </p:cTn>
                            </p:par>
                            <p:par>
                              <p:cTn id="62" fill="hold">
                                <p:stCondLst>
                                  <p:cond delay="4750"/>
                                </p:stCondLst>
                                <p:childTnLst>
                                  <p:par>
                                    <p:cTn id="63" presetID="22" presetClass="entr" presetSubtype="8" fill="hold" nodeType="after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wipe(left)">
                                          <p:cBhvr>
                                            <p:cTn id="65" dur="500"/>
                                            <p:tgtEl>
                                              <p:spTgt spid="7"/>
                                            </p:tgtEl>
                                          </p:cBhvr>
                                        </p:animEffect>
                                      </p:childTnLst>
                                    </p:cTn>
                                  </p:par>
                                </p:childTnLst>
                              </p:cTn>
                            </p:par>
                            <p:par>
                              <p:cTn id="66" fill="hold">
                                <p:stCondLst>
                                  <p:cond delay="5250"/>
                                </p:stCondLst>
                                <p:childTnLst>
                                  <p:par>
                                    <p:cTn id="67" presetID="2" presetClass="entr" presetSubtype="2" fill="hold" nodeType="afterEffect">
                                      <p:stCondLst>
                                        <p:cond delay="0"/>
                                      </p:stCondLst>
                                      <p:childTnLst>
                                        <p:set>
                                          <p:cBhvr>
                                            <p:cTn id="68" dur="1" fill="hold">
                                              <p:stCondLst>
                                                <p:cond delay="0"/>
                                              </p:stCondLst>
                                            </p:cTn>
                                            <p:tgtEl>
                                              <p:spTgt spid="29"/>
                                            </p:tgtEl>
                                            <p:attrNameLst>
                                              <p:attrName>style.visibility</p:attrName>
                                            </p:attrNameLst>
                                          </p:cBhvr>
                                          <p:to>
                                            <p:strVal val="visible"/>
                                          </p:to>
                                        </p:set>
                                        <p:anim calcmode="lin" valueType="num">
                                          <p:cBhvr additive="base">
                                            <p:cTn id="69" dur="500" fill="hold"/>
                                            <p:tgtEl>
                                              <p:spTgt spid="29"/>
                                            </p:tgtEl>
                                            <p:attrNameLst>
                                              <p:attrName>ppt_x</p:attrName>
                                            </p:attrNameLst>
                                          </p:cBhvr>
                                          <p:tavLst>
                                            <p:tav tm="0">
                                              <p:val>
                                                <p:strVal val="1+#ppt_w/2"/>
                                              </p:val>
                                            </p:tav>
                                            <p:tav tm="100000">
                                              <p:val>
                                                <p:strVal val="#ppt_x"/>
                                              </p:val>
                                            </p:tav>
                                          </p:tavLst>
                                        </p:anim>
                                        <p:anim calcmode="lin" valueType="num">
                                          <p:cBhvr additive="base">
                                            <p:cTn id="70" dur="500" fill="hold"/>
                                            <p:tgtEl>
                                              <p:spTgt spid="29"/>
                                            </p:tgtEl>
                                            <p:attrNameLst>
                                              <p:attrName>ppt_y</p:attrName>
                                            </p:attrNameLst>
                                          </p:cBhvr>
                                          <p:tavLst>
                                            <p:tav tm="0">
                                              <p:val>
                                                <p:strVal val="#ppt_y"/>
                                              </p:val>
                                            </p:tav>
                                            <p:tav tm="100000">
                                              <p:val>
                                                <p:strVal val="#ppt_y"/>
                                              </p:val>
                                            </p:tav>
                                          </p:tavLst>
                                        </p:anim>
                                      </p:childTnLst>
                                    </p:cTn>
                                  </p:par>
                                </p:childTnLst>
                              </p:cTn>
                            </p:par>
                            <p:par>
                              <p:cTn id="71" fill="hold">
                                <p:stCondLst>
                                  <p:cond delay="5750"/>
                                </p:stCondLst>
                                <p:childTnLst>
                                  <p:par>
                                    <p:cTn id="72" presetID="22" presetClass="entr" presetSubtype="8" fill="hold" grpId="0" nodeType="afterEffect">
                                      <p:stCondLst>
                                        <p:cond delay="0"/>
                                      </p:stCondLst>
                                      <p:childTnLst>
                                        <p:set>
                                          <p:cBhvr>
                                            <p:cTn id="73" dur="1" fill="hold">
                                              <p:stCondLst>
                                                <p:cond delay="0"/>
                                              </p:stCondLst>
                                            </p:cTn>
                                            <p:tgtEl>
                                              <p:spTgt spid="41"/>
                                            </p:tgtEl>
                                            <p:attrNameLst>
                                              <p:attrName>style.visibility</p:attrName>
                                            </p:attrNameLst>
                                          </p:cBhvr>
                                          <p:to>
                                            <p:strVal val="visible"/>
                                          </p:to>
                                        </p:set>
                                        <p:animEffect transition="in" filter="wipe(left)">
                                          <p:cBhvr>
                                            <p:cTn id="74" dur="500"/>
                                            <p:tgtEl>
                                              <p:spTgt spid="41"/>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42"/>
                                            </p:tgtEl>
                                            <p:attrNameLst>
                                              <p:attrName>style.visibility</p:attrName>
                                            </p:attrNameLst>
                                          </p:cBhvr>
                                          <p:to>
                                            <p:strVal val="visible"/>
                                          </p:to>
                                        </p:set>
                                        <p:animEffect transition="in" filter="wipe(left)">
                                          <p:cBhvr>
                                            <p:cTn id="77" dur="500"/>
                                            <p:tgtEl>
                                              <p:spTgt spid="42"/>
                                            </p:tgtEl>
                                          </p:cBhvr>
                                        </p:animEffect>
                                      </p:childTnLst>
                                    </p:cTn>
                                  </p:par>
                                  <p:par>
                                    <p:cTn id="78" presetID="53" presetClass="entr" presetSubtype="16" fill="hold" grpId="0" nodeType="withEffect">
                                      <p:stCondLst>
                                        <p:cond delay="750"/>
                                      </p:stCondLst>
                                      <p:childTnLst>
                                        <p:set>
                                          <p:cBhvr>
                                            <p:cTn id="79" dur="1" fill="hold">
                                              <p:stCondLst>
                                                <p:cond delay="0"/>
                                              </p:stCondLst>
                                            </p:cTn>
                                            <p:tgtEl>
                                              <p:spTgt spid="16"/>
                                            </p:tgtEl>
                                            <p:attrNameLst>
                                              <p:attrName>style.visibility</p:attrName>
                                            </p:attrNameLst>
                                          </p:cBhvr>
                                          <p:to>
                                            <p:strVal val="visible"/>
                                          </p:to>
                                        </p:set>
                                        <p:anim calcmode="lin" valueType="num">
                                          <p:cBhvr>
                                            <p:cTn id="80" dur="500" fill="hold"/>
                                            <p:tgtEl>
                                              <p:spTgt spid="16"/>
                                            </p:tgtEl>
                                            <p:attrNameLst>
                                              <p:attrName>ppt_w</p:attrName>
                                            </p:attrNameLst>
                                          </p:cBhvr>
                                          <p:tavLst>
                                            <p:tav tm="0">
                                              <p:val>
                                                <p:fltVal val="0"/>
                                              </p:val>
                                            </p:tav>
                                            <p:tav tm="100000">
                                              <p:val>
                                                <p:strVal val="#ppt_w"/>
                                              </p:val>
                                            </p:tav>
                                          </p:tavLst>
                                        </p:anim>
                                        <p:anim calcmode="lin" valueType="num">
                                          <p:cBhvr>
                                            <p:cTn id="81" dur="500" fill="hold"/>
                                            <p:tgtEl>
                                              <p:spTgt spid="16"/>
                                            </p:tgtEl>
                                            <p:attrNameLst>
                                              <p:attrName>ppt_h</p:attrName>
                                            </p:attrNameLst>
                                          </p:cBhvr>
                                          <p:tavLst>
                                            <p:tav tm="0">
                                              <p:val>
                                                <p:fltVal val="0"/>
                                              </p:val>
                                            </p:tav>
                                            <p:tav tm="100000">
                                              <p:val>
                                                <p:strVal val="#ppt_h"/>
                                              </p:val>
                                            </p:tav>
                                          </p:tavLst>
                                        </p:anim>
                                        <p:animEffect transition="in" filter="fade">
                                          <p:cBhvr>
                                            <p:cTn id="82" dur="500"/>
                                            <p:tgtEl>
                                              <p:spTgt spid="16"/>
                                            </p:tgtEl>
                                          </p:cBhvr>
                                        </p:animEffect>
                                      </p:childTnLst>
                                    </p:cTn>
                                  </p:par>
                                </p:childTnLst>
                              </p:cTn>
                            </p:par>
                            <p:par>
                              <p:cTn id="83" fill="hold">
                                <p:stCondLst>
                                  <p:cond delay="6250"/>
                                </p:stCondLst>
                                <p:childTnLst>
                                  <p:par>
                                    <p:cTn id="84" presetID="22" presetClass="entr" presetSubtype="8" fill="hold" nodeType="afterEffect">
                                      <p:stCondLst>
                                        <p:cond delay="0"/>
                                      </p:stCondLst>
                                      <p:childTnLst>
                                        <p:set>
                                          <p:cBhvr>
                                            <p:cTn id="85" dur="1" fill="hold">
                                              <p:stCondLst>
                                                <p:cond delay="0"/>
                                              </p:stCondLst>
                                            </p:cTn>
                                            <p:tgtEl>
                                              <p:spTgt spid="5"/>
                                            </p:tgtEl>
                                            <p:attrNameLst>
                                              <p:attrName>style.visibility</p:attrName>
                                            </p:attrNameLst>
                                          </p:cBhvr>
                                          <p:to>
                                            <p:strVal val="visible"/>
                                          </p:to>
                                        </p:set>
                                        <p:animEffect transition="in" filter="wipe(left)">
                                          <p:cBhvr>
                                            <p:cTn id="86" dur="500"/>
                                            <p:tgtEl>
                                              <p:spTgt spid="5"/>
                                            </p:tgtEl>
                                          </p:cBhvr>
                                        </p:animEffect>
                                      </p:childTnLst>
                                    </p:cTn>
                                  </p:par>
                                </p:childTnLst>
                              </p:cTn>
                            </p:par>
                            <p:par>
                              <p:cTn id="87" fill="hold">
                                <p:stCondLst>
                                  <p:cond delay="6750"/>
                                </p:stCondLst>
                                <p:childTnLst>
                                  <p:par>
                                    <p:cTn id="88" presetID="2" presetClass="entr" presetSubtype="2" fill="hold" nodeType="afterEffect">
                                      <p:stCondLst>
                                        <p:cond delay="0"/>
                                      </p:stCondLst>
                                      <p:childTnLst>
                                        <p:set>
                                          <p:cBhvr>
                                            <p:cTn id="89" dur="1" fill="hold">
                                              <p:stCondLst>
                                                <p:cond delay="0"/>
                                              </p:stCondLst>
                                            </p:cTn>
                                            <p:tgtEl>
                                              <p:spTgt spid="34"/>
                                            </p:tgtEl>
                                            <p:attrNameLst>
                                              <p:attrName>style.visibility</p:attrName>
                                            </p:attrNameLst>
                                          </p:cBhvr>
                                          <p:to>
                                            <p:strVal val="visible"/>
                                          </p:to>
                                        </p:set>
                                        <p:anim calcmode="lin" valueType="num">
                                          <p:cBhvr additive="base">
                                            <p:cTn id="90" dur="500" fill="hold"/>
                                            <p:tgtEl>
                                              <p:spTgt spid="34"/>
                                            </p:tgtEl>
                                            <p:attrNameLst>
                                              <p:attrName>ppt_x</p:attrName>
                                            </p:attrNameLst>
                                          </p:cBhvr>
                                          <p:tavLst>
                                            <p:tav tm="0">
                                              <p:val>
                                                <p:strVal val="1+#ppt_w/2"/>
                                              </p:val>
                                            </p:tav>
                                            <p:tav tm="100000">
                                              <p:val>
                                                <p:strVal val="#ppt_x"/>
                                              </p:val>
                                            </p:tav>
                                          </p:tavLst>
                                        </p:anim>
                                        <p:anim calcmode="lin" valueType="num">
                                          <p:cBhvr additive="base">
                                            <p:cTn id="91" dur="500" fill="hold"/>
                                            <p:tgtEl>
                                              <p:spTgt spid="34"/>
                                            </p:tgtEl>
                                            <p:attrNameLst>
                                              <p:attrName>ppt_y</p:attrName>
                                            </p:attrNameLst>
                                          </p:cBhvr>
                                          <p:tavLst>
                                            <p:tav tm="0">
                                              <p:val>
                                                <p:strVal val="#ppt_y"/>
                                              </p:val>
                                            </p:tav>
                                            <p:tav tm="100000">
                                              <p:val>
                                                <p:strVal val="#ppt_y"/>
                                              </p:val>
                                            </p:tav>
                                          </p:tavLst>
                                        </p:anim>
                                      </p:childTnLst>
                                    </p:cTn>
                                  </p:par>
                                </p:childTnLst>
                              </p:cTn>
                            </p:par>
                            <p:par>
                              <p:cTn id="92" fill="hold">
                                <p:stCondLst>
                                  <p:cond delay="7250"/>
                                </p:stCondLst>
                                <p:childTnLst>
                                  <p:par>
                                    <p:cTn id="93" presetID="22" presetClass="entr" presetSubtype="8" fill="hold" grpId="0" nodeType="afterEffect">
                                      <p:stCondLst>
                                        <p:cond delay="0"/>
                                      </p:stCondLst>
                                      <p:childTnLst>
                                        <p:set>
                                          <p:cBhvr>
                                            <p:cTn id="94" dur="1" fill="hold">
                                              <p:stCondLst>
                                                <p:cond delay="0"/>
                                              </p:stCondLst>
                                            </p:cTn>
                                            <p:tgtEl>
                                              <p:spTgt spid="43"/>
                                            </p:tgtEl>
                                            <p:attrNameLst>
                                              <p:attrName>style.visibility</p:attrName>
                                            </p:attrNameLst>
                                          </p:cBhvr>
                                          <p:to>
                                            <p:strVal val="visible"/>
                                          </p:to>
                                        </p:set>
                                        <p:animEffect transition="in" filter="wipe(left)">
                                          <p:cBhvr>
                                            <p:cTn id="95" dur="500"/>
                                            <p:tgtEl>
                                              <p:spTgt spid="43"/>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44"/>
                                            </p:tgtEl>
                                            <p:attrNameLst>
                                              <p:attrName>style.visibility</p:attrName>
                                            </p:attrNameLst>
                                          </p:cBhvr>
                                          <p:to>
                                            <p:strVal val="visible"/>
                                          </p:to>
                                        </p:set>
                                        <p:animEffect transition="in" filter="wipe(left)">
                                          <p:cBhvr>
                                            <p:cTn id="9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3" grpId="0" animBg="1"/>
          <p:bldP spid="14" grpId="0" animBg="1"/>
          <p:bldP spid="15" grpId="0" animBg="1"/>
          <p:bldP spid="16" grpId="0" animBg="1"/>
          <p:bldP spid="39" grpId="0"/>
          <p:bldP spid="40" grpId="0"/>
          <p:bldP spid="41" grpId="0"/>
          <p:bldP spid="42" grpId="0"/>
          <p:bldP spid="43" grpId="0"/>
          <p:bldP spid="44"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9592" y="189395"/>
            <a:ext cx="2088232" cy="338554"/>
          </a:xfrm>
          <a:prstGeom prst="rect">
            <a:avLst/>
          </a:prstGeom>
        </p:spPr>
        <p:txBody>
          <a:bodyPr wrap="square">
            <a:spAutoFit/>
          </a:bodyPr>
          <a:lstStyle/>
          <a:p>
            <a:r>
              <a:rPr lang="zh-CN" altLang="en-US" sz="1600" b="1" dirty="0" smtClean="0">
                <a:solidFill>
                  <a:schemeClr val="bg1"/>
                </a:solidFill>
                <a:ea typeface="微软雅黑" panose="020B0503020204020204" charset="-122"/>
              </a:rPr>
              <a:t>项 目 成 果 展 示</a:t>
            </a:r>
            <a:endParaRPr lang="zh-CN" altLang="en-US" sz="1600" b="1" dirty="0">
              <a:solidFill>
                <a:schemeClr val="bg1"/>
              </a:solidFill>
              <a:ea typeface="微软雅黑" panose="020B0503020204020204" charset="-122"/>
            </a:endParaRPr>
          </a:p>
        </p:txBody>
      </p:sp>
      <p:sp>
        <p:nvSpPr>
          <p:cNvPr id="39" name="Line 548"/>
          <p:cNvSpPr>
            <a:spLocks noChangeShapeType="1"/>
          </p:cNvSpPr>
          <p:nvPr/>
        </p:nvSpPr>
        <p:spPr bwMode="auto">
          <a:xfrm flipH="1">
            <a:off x="2573276" y="3708273"/>
            <a:ext cx="1080037" cy="0"/>
          </a:xfrm>
          <a:prstGeom prst="line">
            <a:avLst/>
          </a:prstGeom>
          <a:noFill/>
          <a:ln w="19050">
            <a:solidFill>
              <a:srgbClr val="0070C0"/>
            </a:solidFill>
            <a:prstDash val="dash"/>
            <a:round/>
            <a:headEnd type="stealth" w="med" len="med"/>
            <a:tailEnd type="oval" w="med" len="med"/>
          </a:ln>
          <a:extLst>
            <a:ext uri="{909E8E84-426E-40DD-AFC4-6F175D3DCCD1}">
              <a14:hiddenFill xmlns:a14="http://schemas.microsoft.com/office/drawing/2010/main">
                <a:noFill/>
              </a14:hiddenFill>
            </a:ext>
          </a:extLst>
        </p:spPr>
        <p:txBody>
          <a:bodyPr lIns="68580" tIns="34290" rIns="68580" bIns="34290"/>
          <a:lstStyle/>
          <a:p>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40" name="Rectangle 24"/>
          <p:cNvSpPr>
            <a:spLocks noChangeArrowheads="1"/>
          </p:cNvSpPr>
          <p:nvPr/>
        </p:nvSpPr>
        <p:spPr bwMode="auto">
          <a:xfrm>
            <a:off x="2407519" y="3245205"/>
            <a:ext cx="1300570" cy="37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8580" tIns="34290" rIns="68580" bIns="34290">
            <a:spAutoFit/>
          </a:bodyPr>
          <a:lstStyle/>
          <a:p>
            <a:pPr>
              <a:lnSpc>
                <a:spcPct val="150000"/>
              </a:lnSpc>
            </a:pPr>
            <a:r>
              <a:rPr lang="zh-CN" altLang="en-US" sz="1500" b="1" dirty="0" smtClean="0">
                <a:solidFill>
                  <a:schemeClr val="tx1">
                    <a:lumMod val="65000"/>
                    <a:lumOff val="35000"/>
                  </a:schemeClr>
                </a:solidFill>
                <a:latin typeface="微软雅黑" panose="020B0503020204020204" charset="-122"/>
                <a:ea typeface="微软雅黑" panose="020B0503020204020204" charset="-122"/>
              </a:rPr>
              <a:t>添加标题内容</a:t>
            </a:r>
            <a:endParaRPr lang="zh-CN" altLang="en-US" sz="1500" b="1" dirty="0">
              <a:solidFill>
                <a:schemeClr val="tx1">
                  <a:lumMod val="65000"/>
                  <a:lumOff val="35000"/>
                </a:schemeClr>
              </a:solidFill>
              <a:latin typeface="微软雅黑" panose="020B0503020204020204" charset="-122"/>
              <a:ea typeface="微软雅黑" panose="020B0503020204020204" charset="-122"/>
            </a:endParaRPr>
          </a:p>
        </p:txBody>
      </p:sp>
      <p:sp>
        <p:nvSpPr>
          <p:cNvPr id="41" name="Rectangle 25"/>
          <p:cNvSpPr>
            <a:spLocks noChangeArrowheads="1"/>
          </p:cNvSpPr>
          <p:nvPr/>
        </p:nvSpPr>
        <p:spPr bwMode="auto">
          <a:xfrm>
            <a:off x="925831" y="3245205"/>
            <a:ext cx="1296760" cy="37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8580" tIns="34290" rIns="68580" bIns="34290">
            <a:spAutoFit/>
          </a:bodyPr>
          <a:lstStyle/>
          <a:p>
            <a:pPr>
              <a:lnSpc>
                <a:spcPct val="150000"/>
              </a:lnSpc>
            </a:pPr>
            <a:r>
              <a:rPr lang="zh-CN" altLang="en-US" sz="1500" b="1" dirty="0" smtClean="0">
                <a:solidFill>
                  <a:schemeClr val="tx1">
                    <a:lumMod val="65000"/>
                    <a:lumOff val="35000"/>
                  </a:schemeClr>
                </a:solidFill>
                <a:latin typeface="微软雅黑" panose="020B0503020204020204" charset="-122"/>
                <a:ea typeface="微软雅黑" panose="020B0503020204020204" charset="-122"/>
              </a:rPr>
              <a:t>添加标题内容</a:t>
            </a:r>
            <a:endParaRPr lang="zh-CN" altLang="en-US" sz="1500" b="1" dirty="0">
              <a:solidFill>
                <a:schemeClr val="tx1">
                  <a:lumMod val="65000"/>
                  <a:lumOff val="35000"/>
                </a:schemeClr>
              </a:solidFill>
              <a:latin typeface="微软雅黑" panose="020B0503020204020204" charset="-122"/>
              <a:ea typeface="微软雅黑" panose="020B0503020204020204" charset="-122"/>
            </a:endParaRPr>
          </a:p>
        </p:txBody>
      </p:sp>
      <p:sp>
        <p:nvSpPr>
          <p:cNvPr id="42" name="Rectangle 26"/>
          <p:cNvSpPr>
            <a:spLocks noChangeArrowheads="1"/>
          </p:cNvSpPr>
          <p:nvPr/>
        </p:nvSpPr>
        <p:spPr bwMode="auto">
          <a:xfrm>
            <a:off x="3951008" y="3246395"/>
            <a:ext cx="1295569" cy="37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8580" tIns="34290" rIns="68580" bIns="34290">
            <a:spAutoFit/>
          </a:bodyPr>
          <a:lstStyle/>
          <a:p>
            <a:pPr>
              <a:lnSpc>
                <a:spcPct val="150000"/>
              </a:lnSpc>
            </a:pPr>
            <a:r>
              <a:rPr lang="zh-CN" altLang="en-US" sz="1500" b="1" dirty="0" smtClean="0">
                <a:solidFill>
                  <a:schemeClr val="tx1">
                    <a:lumMod val="65000"/>
                    <a:lumOff val="35000"/>
                  </a:schemeClr>
                </a:solidFill>
                <a:latin typeface="微软雅黑" panose="020B0503020204020204" charset="-122"/>
                <a:ea typeface="微软雅黑" panose="020B0503020204020204" charset="-122"/>
              </a:rPr>
              <a:t>添加标题内容</a:t>
            </a:r>
            <a:endParaRPr lang="zh-CN" altLang="en-US" sz="1500" b="1" dirty="0">
              <a:solidFill>
                <a:schemeClr val="tx1">
                  <a:lumMod val="65000"/>
                  <a:lumOff val="35000"/>
                </a:schemeClr>
              </a:solidFill>
              <a:latin typeface="微软雅黑" panose="020B0503020204020204" charset="-122"/>
              <a:ea typeface="微软雅黑" panose="020B0503020204020204" charset="-122"/>
            </a:endParaRPr>
          </a:p>
        </p:txBody>
      </p:sp>
      <p:sp>
        <p:nvSpPr>
          <p:cNvPr id="43" name="Rectangle 27"/>
          <p:cNvSpPr>
            <a:spLocks noChangeArrowheads="1"/>
          </p:cNvSpPr>
          <p:nvPr/>
        </p:nvSpPr>
        <p:spPr bwMode="auto">
          <a:xfrm>
            <a:off x="5324931" y="3245205"/>
            <a:ext cx="1354156" cy="37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8580" tIns="34290" rIns="68580" bIns="34290">
            <a:spAutoFit/>
          </a:bodyPr>
          <a:lstStyle/>
          <a:p>
            <a:pPr>
              <a:lnSpc>
                <a:spcPct val="150000"/>
              </a:lnSpc>
            </a:pPr>
            <a:r>
              <a:rPr lang="zh-CN" altLang="en-US" sz="1500" b="1" dirty="0" smtClean="0">
                <a:solidFill>
                  <a:schemeClr val="tx1">
                    <a:lumMod val="65000"/>
                    <a:lumOff val="35000"/>
                  </a:schemeClr>
                </a:solidFill>
                <a:latin typeface="微软雅黑" panose="020B0503020204020204" charset="-122"/>
                <a:ea typeface="微软雅黑" panose="020B0503020204020204" charset="-122"/>
              </a:rPr>
              <a:t>添加标题内容</a:t>
            </a:r>
            <a:endParaRPr lang="zh-CN" altLang="en-US" sz="1500" b="1" dirty="0">
              <a:solidFill>
                <a:schemeClr val="tx1">
                  <a:lumMod val="65000"/>
                  <a:lumOff val="35000"/>
                </a:schemeClr>
              </a:solidFill>
              <a:latin typeface="微软雅黑" panose="020B0503020204020204" charset="-122"/>
              <a:ea typeface="微软雅黑" panose="020B0503020204020204" charset="-122"/>
            </a:endParaRPr>
          </a:p>
        </p:txBody>
      </p:sp>
      <p:sp>
        <p:nvSpPr>
          <p:cNvPr id="44" name="Rectangle 28"/>
          <p:cNvSpPr>
            <a:spLocks noChangeArrowheads="1"/>
          </p:cNvSpPr>
          <p:nvPr/>
        </p:nvSpPr>
        <p:spPr bwMode="auto">
          <a:xfrm>
            <a:off x="6803351" y="3246395"/>
            <a:ext cx="1396785" cy="37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8580" tIns="34290" rIns="68580" bIns="34290">
            <a:spAutoFit/>
          </a:bodyPr>
          <a:lstStyle/>
          <a:p>
            <a:pPr>
              <a:lnSpc>
                <a:spcPct val="150000"/>
              </a:lnSpc>
            </a:pPr>
            <a:r>
              <a:rPr lang="zh-CN" altLang="en-US" sz="1500" b="1" dirty="0" smtClean="0">
                <a:solidFill>
                  <a:schemeClr val="tx1">
                    <a:lumMod val="65000"/>
                    <a:lumOff val="35000"/>
                  </a:schemeClr>
                </a:solidFill>
                <a:latin typeface="微软雅黑" panose="020B0503020204020204" charset="-122"/>
                <a:ea typeface="微软雅黑" panose="020B0503020204020204" charset="-122"/>
              </a:rPr>
              <a:t>添加标题内容</a:t>
            </a:r>
            <a:endParaRPr lang="zh-CN" altLang="en-US" sz="1500" b="1" dirty="0">
              <a:solidFill>
                <a:schemeClr val="tx1">
                  <a:lumMod val="65000"/>
                  <a:lumOff val="35000"/>
                </a:schemeClr>
              </a:solidFill>
              <a:latin typeface="微软雅黑" panose="020B0503020204020204" charset="-122"/>
              <a:ea typeface="微软雅黑" panose="020B0503020204020204" charset="-122"/>
            </a:endParaRPr>
          </a:p>
        </p:txBody>
      </p:sp>
      <p:sp>
        <p:nvSpPr>
          <p:cNvPr id="45" name="Line 548"/>
          <p:cNvSpPr>
            <a:spLocks noChangeShapeType="1"/>
          </p:cNvSpPr>
          <p:nvPr/>
        </p:nvSpPr>
        <p:spPr bwMode="auto">
          <a:xfrm flipH="1">
            <a:off x="1060985" y="3708273"/>
            <a:ext cx="1080037" cy="0"/>
          </a:xfrm>
          <a:prstGeom prst="line">
            <a:avLst/>
          </a:prstGeom>
          <a:noFill/>
          <a:ln w="19050">
            <a:solidFill>
              <a:srgbClr val="0070C0"/>
            </a:solidFill>
            <a:prstDash val="dash"/>
            <a:round/>
            <a:headEnd type="stealth" w="med" len="med"/>
            <a:tailEnd type="oval" w="med" len="med"/>
          </a:ln>
          <a:extLst>
            <a:ext uri="{909E8E84-426E-40DD-AFC4-6F175D3DCCD1}">
              <a14:hiddenFill xmlns:a14="http://schemas.microsoft.com/office/drawing/2010/main">
                <a:noFill/>
              </a14:hiddenFill>
            </a:ext>
          </a:extLst>
        </p:spPr>
        <p:txBody>
          <a:bodyPr lIns="68580" tIns="34290" rIns="68580" bIns="34290"/>
          <a:lstStyle/>
          <a:p>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46" name="Line 548"/>
          <p:cNvSpPr>
            <a:spLocks noChangeShapeType="1"/>
          </p:cNvSpPr>
          <p:nvPr/>
        </p:nvSpPr>
        <p:spPr bwMode="auto">
          <a:xfrm flipH="1">
            <a:off x="3978396" y="3708273"/>
            <a:ext cx="1080037" cy="0"/>
          </a:xfrm>
          <a:prstGeom prst="line">
            <a:avLst/>
          </a:prstGeom>
          <a:noFill/>
          <a:ln w="19050">
            <a:solidFill>
              <a:srgbClr val="0070C0"/>
            </a:solidFill>
            <a:prstDash val="dash"/>
            <a:round/>
            <a:headEnd type="stealth" w="med" len="med"/>
            <a:tailEnd type="oval" w="med" len="med"/>
          </a:ln>
          <a:extLst>
            <a:ext uri="{909E8E84-426E-40DD-AFC4-6F175D3DCCD1}">
              <a14:hiddenFill xmlns:a14="http://schemas.microsoft.com/office/drawing/2010/main">
                <a:noFill/>
              </a14:hiddenFill>
            </a:ext>
          </a:extLst>
        </p:spPr>
        <p:txBody>
          <a:bodyPr lIns="68580" tIns="34290" rIns="68580" bIns="34290"/>
          <a:lstStyle/>
          <a:p>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47" name="Line 548"/>
          <p:cNvSpPr>
            <a:spLocks noChangeShapeType="1"/>
          </p:cNvSpPr>
          <p:nvPr/>
        </p:nvSpPr>
        <p:spPr bwMode="auto">
          <a:xfrm flipH="1">
            <a:off x="5435911" y="3708273"/>
            <a:ext cx="1080037" cy="0"/>
          </a:xfrm>
          <a:prstGeom prst="line">
            <a:avLst/>
          </a:prstGeom>
          <a:noFill/>
          <a:ln w="19050">
            <a:solidFill>
              <a:srgbClr val="0070C0"/>
            </a:solidFill>
            <a:prstDash val="dash"/>
            <a:round/>
            <a:headEnd type="stealth" w="med" len="med"/>
            <a:tailEnd type="oval" w="med" len="med"/>
          </a:ln>
          <a:extLst>
            <a:ext uri="{909E8E84-426E-40DD-AFC4-6F175D3DCCD1}">
              <a14:hiddenFill xmlns:a14="http://schemas.microsoft.com/office/drawing/2010/main">
                <a:noFill/>
              </a14:hiddenFill>
            </a:ext>
          </a:extLst>
        </p:spPr>
        <p:txBody>
          <a:bodyPr lIns="68580" tIns="34290" rIns="68580" bIns="34290"/>
          <a:lstStyle/>
          <a:p>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48" name="Line 548"/>
          <p:cNvSpPr>
            <a:spLocks noChangeShapeType="1"/>
          </p:cNvSpPr>
          <p:nvPr/>
        </p:nvSpPr>
        <p:spPr bwMode="auto">
          <a:xfrm flipH="1">
            <a:off x="6948202" y="3708273"/>
            <a:ext cx="1080037" cy="0"/>
          </a:xfrm>
          <a:prstGeom prst="line">
            <a:avLst/>
          </a:prstGeom>
          <a:noFill/>
          <a:ln w="19050">
            <a:solidFill>
              <a:srgbClr val="0070C0"/>
            </a:solidFill>
            <a:prstDash val="dash"/>
            <a:round/>
            <a:headEnd type="stealth" w="med" len="med"/>
            <a:tailEnd type="oval" w="med" len="med"/>
          </a:ln>
          <a:extLst>
            <a:ext uri="{909E8E84-426E-40DD-AFC4-6F175D3DCCD1}">
              <a14:hiddenFill xmlns:a14="http://schemas.microsoft.com/office/drawing/2010/main">
                <a:noFill/>
              </a14:hiddenFill>
            </a:ext>
          </a:extLst>
        </p:spPr>
        <p:txBody>
          <a:bodyPr lIns="68580" tIns="34290" rIns="68580" bIns="34290"/>
          <a:lstStyle/>
          <a:p>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49" name="Rectangle 33"/>
          <p:cNvSpPr>
            <a:spLocks noChangeArrowheads="1"/>
          </p:cNvSpPr>
          <p:nvPr/>
        </p:nvSpPr>
        <p:spPr bwMode="auto">
          <a:xfrm>
            <a:off x="899040" y="3780281"/>
            <a:ext cx="7399507" cy="54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lnSpc>
                <a:spcPct val="150000"/>
              </a:lnSpc>
            </a:pPr>
            <a:r>
              <a:rPr lang="zh-CN" altLang="en-US" sz="1100" dirty="0">
                <a:solidFill>
                  <a:schemeClr val="tx1">
                    <a:lumMod val="65000"/>
                    <a:lumOff val="35000"/>
                  </a:schemeClr>
                </a:solidFill>
                <a:latin typeface="微软雅黑" panose="020B0503020204020204" charset="-122"/>
                <a:ea typeface="微软雅黑" panose="020B0503020204020204" charset="-122"/>
              </a:rPr>
              <a:t>添加文本内容添加文本内容添加文本内容添加文本内容添加文本内容添加文本内容添加文本内容添加文本内容添加文本内容添加文本内容添加文本内容添加文本内容添加文本内容添加文本内容添加文本内容添加文本内容添加文本</a:t>
            </a:r>
            <a:r>
              <a:rPr lang="zh-CN" altLang="en-US" sz="1100" dirty="0" smtClean="0">
                <a:solidFill>
                  <a:schemeClr val="tx1">
                    <a:lumMod val="65000"/>
                    <a:lumOff val="35000"/>
                  </a:schemeClr>
                </a:solidFill>
                <a:latin typeface="微软雅黑" panose="020B0503020204020204" charset="-122"/>
                <a:ea typeface="微软雅黑" panose="020B0503020204020204" charset="-122"/>
              </a:rPr>
              <a:t>内容</a:t>
            </a:r>
            <a:endParaRPr lang="en-US" altLang="zh-CN" sz="1100" dirty="0">
              <a:solidFill>
                <a:schemeClr val="tx1">
                  <a:lumMod val="65000"/>
                  <a:lumOff val="35000"/>
                </a:schemeClr>
              </a:solidFill>
              <a:latin typeface="微软雅黑" panose="020B0503020204020204" charset="-122"/>
              <a:ea typeface="微软雅黑" panose="020B0503020204020204" charset="-122"/>
            </a:endParaRPr>
          </a:p>
        </p:txBody>
      </p:sp>
      <p:pic>
        <p:nvPicPr>
          <p:cNvPr id="50" name="Picture 34"/>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28741" y="1563118"/>
            <a:ext cx="1266990"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 name="Picture 35"/>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52624" y="1611933"/>
            <a:ext cx="1243174" cy="1220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36"/>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79562" y="1608361"/>
            <a:ext cx="1222931" cy="1222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 name="Picture 37"/>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87446" y="1617886"/>
            <a:ext cx="1241984" cy="1241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 name="Picture 38"/>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12521" y="1602409"/>
            <a:ext cx="1241984" cy="1241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5" name="组合 4"/>
          <p:cNvGrpSpPr/>
          <p:nvPr/>
        </p:nvGrpSpPr>
        <p:grpSpPr bwMode="auto">
          <a:xfrm>
            <a:off x="690652" y="1347614"/>
            <a:ext cx="1729013" cy="1728788"/>
            <a:chOff x="3733576" y="3930057"/>
            <a:chExt cx="1800000" cy="1800000"/>
          </a:xfrm>
        </p:grpSpPr>
        <p:sp>
          <p:nvSpPr>
            <p:cNvPr id="56" name="椭圆 5"/>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57" name="任意多边形 6"/>
            <p:cNvSpPr/>
            <p:nvPr/>
          </p:nvSpPr>
          <p:spPr>
            <a:xfrm>
              <a:off x="3733576" y="3930057"/>
              <a:ext cx="1800000" cy="1800000"/>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solidFill>
              <a:srgbClr val="0070C0"/>
            </a:soli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58" name="椭圆 7"/>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lumMod val="65000"/>
                    <a:lumOff val="35000"/>
                  </a:schemeClr>
                </a:solidFill>
                <a:latin typeface="微软雅黑" panose="020B0503020204020204" charset="-122"/>
                <a:ea typeface="微软雅黑" panose="020B0503020204020204" charset="-122"/>
              </a:endParaRPr>
            </a:p>
          </p:txBody>
        </p:sp>
      </p:grpSp>
      <p:grpSp>
        <p:nvGrpSpPr>
          <p:cNvPr id="59" name="组合 4"/>
          <p:cNvGrpSpPr/>
          <p:nvPr/>
        </p:nvGrpSpPr>
        <p:grpSpPr bwMode="auto">
          <a:xfrm>
            <a:off x="2148167" y="1347614"/>
            <a:ext cx="1729013" cy="1728788"/>
            <a:chOff x="3733576" y="3930057"/>
            <a:chExt cx="1800000" cy="1800000"/>
          </a:xfrm>
        </p:grpSpPr>
        <p:sp>
          <p:nvSpPr>
            <p:cNvPr id="60" name="椭圆 5"/>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61" name="任意多边形 6"/>
            <p:cNvSpPr/>
            <p:nvPr/>
          </p:nvSpPr>
          <p:spPr>
            <a:xfrm>
              <a:off x="3733576" y="3930057"/>
              <a:ext cx="1800000" cy="1800000"/>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solidFill>
              <a:srgbClr val="0070C0"/>
            </a:soli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62" name="椭圆 7"/>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lumMod val="65000"/>
                    <a:lumOff val="35000"/>
                  </a:schemeClr>
                </a:solidFill>
                <a:latin typeface="微软雅黑" panose="020B0503020204020204" charset="-122"/>
                <a:ea typeface="微软雅黑" panose="020B0503020204020204" charset="-122"/>
              </a:endParaRPr>
            </a:p>
          </p:txBody>
        </p:sp>
      </p:grpSp>
      <p:grpSp>
        <p:nvGrpSpPr>
          <p:cNvPr id="63" name="组合 4"/>
          <p:cNvGrpSpPr/>
          <p:nvPr/>
        </p:nvGrpSpPr>
        <p:grpSpPr bwMode="auto">
          <a:xfrm>
            <a:off x="3606873" y="1347614"/>
            <a:ext cx="1729013" cy="1728788"/>
            <a:chOff x="3733576" y="3930057"/>
            <a:chExt cx="1800000" cy="1800000"/>
          </a:xfrm>
        </p:grpSpPr>
        <p:sp>
          <p:nvSpPr>
            <p:cNvPr id="64" name="椭圆 5"/>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65" name="任意多边形 6"/>
            <p:cNvSpPr/>
            <p:nvPr/>
          </p:nvSpPr>
          <p:spPr>
            <a:xfrm>
              <a:off x="3733576" y="3930057"/>
              <a:ext cx="1800000" cy="1800000"/>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solidFill>
              <a:srgbClr val="0070C0"/>
            </a:soli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66" name="椭圆 7"/>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lumMod val="65000"/>
                    <a:lumOff val="35000"/>
                  </a:schemeClr>
                </a:solidFill>
                <a:latin typeface="微软雅黑" panose="020B0503020204020204" charset="-122"/>
                <a:ea typeface="微软雅黑" panose="020B0503020204020204" charset="-122"/>
              </a:endParaRPr>
            </a:p>
          </p:txBody>
        </p:sp>
      </p:grpSp>
      <p:grpSp>
        <p:nvGrpSpPr>
          <p:cNvPr id="67" name="组合 4"/>
          <p:cNvGrpSpPr/>
          <p:nvPr/>
        </p:nvGrpSpPr>
        <p:grpSpPr bwMode="auto">
          <a:xfrm>
            <a:off x="5065578" y="1347614"/>
            <a:ext cx="1729013" cy="1728788"/>
            <a:chOff x="3733576" y="3930057"/>
            <a:chExt cx="1800000" cy="1800000"/>
          </a:xfrm>
        </p:grpSpPr>
        <p:sp>
          <p:nvSpPr>
            <p:cNvPr id="68" name="椭圆 5"/>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69" name="任意多边形 6"/>
            <p:cNvSpPr/>
            <p:nvPr/>
          </p:nvSpPr>
          <p:spPr>
            <a:xfrm>
              <a:off x="3733576" y="3930057"/>
              <a:ext cx="1800000" cy="1800000"/>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solidFill>
              <a:srgbClr val="0070C0"/>
            </a:soli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70" name="椭圆 7"/>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lumMod val="65000"/>
                    <a:lumOff val="35000"/>
                  </a:schemeClr>
                </a:solidFill>
                <a:latin typeface="微软雅黑" panose="020B0503020204020204" charset="-122"/>
                <a:ea typeface="微软雅黑" panose="020B0503020204020204" charset="-122"/>
              </a:endParaRPr>
            </a:p>
          </p:txBody>
        </p:sp>
      </p:grpSp>
      <p:grpSp>
        <p:nvGrpSpPr>
          <p:cNvPr id="71" name="组合 4"/>
          <p:cNvGrpSpPr/>
          <p:nvPr/>
        </p:nvGrpSpPr>
        <p:grpSpPr bwMode="auto">
          <a:xfrm>
            <a:off x="6515948" y="1347614"/>
            <a:ext cx="1729013" cy="1728788"/>
            <a:chOff x="3733576" y="3930057"/>
            <a:chExt cx="1800000" cy="1800000"/>
          </a:xfrm>
        </p:grpSpPr>
        <p:sp>
          <p:nvSpPr>
            <p:cNvPr id="72" name="椭圆 71"/>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73" name="任意多边形 72"/>
            <p:cNvSpPr/>
            <p:nvPr/>
          </p:nvSpPr>
          <p:spPr>
            <a:xfrm>
              <a:off x="3733576" y="3930057"/>
              <a:ext cx="1800000" cy="1800000"/>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solidFill>
              <a:srgbClr val="0070C0"/>
            </a:soli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74" name="椭圆 73"/>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lumMod val="65000"/>
                    <a:lumOff val="35000"/>
                  </a:schemeClr>
                </a:solidFill>
                <a:latin typeface="微软雅黑" panose="020B0503020204020204" charset="-122"/>
                <a:ea typeface="微软雅黑" panose="020B0503020204020204" charset="-122"/>
              </a:endParaRPr>
            </a:p>
          </p:txBody>
        </p:sp>
      </p:grpSp>
    </p:spTree>
  </p:cSld>
  <p:clrMapOvr>
    <a:masterClrMapping/>
  </p:clrMapOvr>
  <p:transition spd="slow" advTm="1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0-#ppt_w/2"/>
                                          </p:val>
                                        </p:tav>
                                        <p:tav tm="100000">
                                          <p:val>
                                            <p:strVal val="#ppt_x"/>
                                          </p:val>
                                        </p:tav>
                                      </p:tavLst>
                                    </p:anim>
                                    <p:anim calcmode="lin" valueType="num">
                                      <p:cBhvr additive="base">
                                        <p:cTn id="8" dur="500" fill="hold"/>
                                        <p:tgtEl>
                                          <p:spTgt spid="5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9"/>
                                        </p:tgtEl>
                                        <p:attrNameLst>
                                          <p:attrName>style.visibility</p:attrName>
                                        </p:attrNameLst>
                                      </p:cBhvr>
                                      <p:to>
                                        <p:strVal val="visible"/>
                                      </p:to>
                                    </p:set>
                                    <p:anim calcmode="lin" valueType="num">
                                      <p:cBhvr additive="base">
                                        <p:cTn id="11" dur="500" fill="hold"/>
                                        <p:tgtEl>
                                          <p:spTgt spid="59"/>
                                        </p:tgtEl>
                                        <p:attrNameLst>
                                          <p:attrName>ppt_x</p:attrName>
                                        </p:attrNameLst>
                                      </p:cBhvr>
                                      <p:tavLst>
                                        <p:tav tm="0">
                                          <p:val>
                                            <p:strVal val="0-#ppt_w/2"/>
                                          </p:val>
                                        </p:tav>
                                        <p:tav tm="100000">
                                          <p:val>
                                            <p:strVal val="#ppt_x"/>
                                          </p:val>
                                        </p:tav>
                                      </p:tavLst>
                                    </p:anim>
                                    <p:anim calcmode="lin" valueType="num">
                                      <p:cBhvr additive="base">
                                        <p:cTn id="12" dur="500" fill="hold"/>
                                        <p:tgtEl>
                                          <p:spTgt spid="59"/>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anim calcmode="lin" valueType="num">
                                      <p:cBhvr additive="base">
                                        <p:cTn id="15" dur="500" fill="hold"/>
                                        <p:tgtEl>
                                          <p:spTgt spid="63"/>
                                        </p:tgtEl>
                                        <p:attrNameLst>
                                          <p:attrName>ppt_x</p:attrName>
                                        </p:attrNameLst>
                                      </p:cBhvr>
                                      <p:tavLst>
                                        <p:tav tm="0">
                                          <p:val>
                                            <p:strVal val="0-#ppt_w/2"/>
                                          </p:val>
                                        </p:tav>
                                        <p:tav tm="100000">
                                          <p:val>
                                            <p:strVal val="#ppt_x"/>
                                          </p:val>
                                        </p:tav>
                                      </p:tavLst>
                                    </p:anim>
                                    <p:anim calcmode="lin" valueType="num">
                                      <p:cBhvr additive="base">
                                        <p:cTn id="16" dur="500" fill="hold"/>
                                        <p:tgtEl>
                                          <p:spTgt spid="63"/>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0-#ppt_w/2"/>
                                          </p:val>
                                        </p:tav>
                                        <p:tav tm="100000">
                                          <p:val>
                                            <p:strVal val="#ppt_x"/>
                                          </p:val>
                                        </p:tav>
                                      </p:tavLst>
                                    </p:anim>
                                    <p:anim calcmode="lin" valueType="num">
                                      <p:cBhvr additive="base">
                                        <p:cTn id="20" dur="500" fill="hold"/>
                                        <p:tgtEl>
                                          <p:spTgt spid="67"/>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71"/>
                                        </p:tgtEl>
                                        <p:attrNameLst>
                                          <p:attrName>style.visibility</p:attrName>
                                        </p:attrNameLst>
                                      </p:cBhvr>
                                      <p:to>
                                        <p:strVal val="visible"/>
                                      </p:to>
                                    </p:set>
                                    <p:anim calcmode="lin" valueType="num">
                                      <p:cBhvr additive="base">
                                        <p:cTn id="23" dur="500" fill="hold"/>
                                        <p:tgtEl>
                                          <p:spTgt spid="71"/>
                                        </p:tgtEl>
                                        <p:attrNameLst>
                                          <p:attrName>ppt_x</p:attrName>
                                        </p:attrNameLst>
                                      </p:cBhvr>
                                      <p:tavLst>
                                        <p:tav tm="0">
                                          <p:val>
                                            <p:strVal val="0-#ppt_w/2"/>
                                          </p:val>
                                        </p:tav>
                                        <p:tav tm="100000">
                                          <p:val>
                                            <p:strVal val="#ppt_x"/>
                                          </p:val>
                                        </p:tav>
                                      </p:tavLst>
                                    </p:anim>
                                    <p:anim calcmode="lin" valueType="num">
                                      <p:cBhvr additive="base">
                                        <p:cTn id="24" dur="500" fill="hold"/>
                                        <p:tgtEl>
                                          <p:spTgt spid="71"/>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17" presetClass="entr" presetSubtype="10" fill="hold" nodeType="afterEffect">
                                  <p:stCondLst>
                                    <p:cond delay="0"/>
                                  </p:stCondLst>
                                  <p:childTnLst>
                                    <p:set>
                                      <p:cBhvr>
                                        <p:cTn id="27" dur="1" fill="hold">
                                          <p:stCondLst>
                                            <p:cond delay="0"/>
                                          </p:stCondLst>
                                        </p:cTn>
                                        <p:tgtEl>
                                          <p:spTgt spid="51"/>
                                        </p:tgtEl>
                                        <p:attrNameLst>
                                          <p:attrName>style.visibility</p:attrName>
                                        </p:attrNameLst>
                                      </p:cBhvr>
                                      <p:to>
                                        <p:strVal val="visible"/>
                                      </p:to>
                                    </p:set>
                                    <p:anim calcmode="lin" valueType="num">
                                      <p:cBhvr>
                                        <p:cTn id="28" dur="500" fill="hold"/>
                                        <p:tgtEl>
                                          <p:spTgt spid="51"/>
                                        </p:tgtEl>
                                        <p:attrNameLst>
                                          <p:attrName>ppt_w</p:attrName>
                                        </p:attrNameLst>
                                      </p:cBhvr>
                                      <p:tavLst>
                                        <p:tav tm="0">
                                          <p:val>
                                            <p:fltVal val="0"/>
                                          </p:val>
                                        </p:tav>
                                        <p:tav tm="100000">
                                          <p:val>
                                            <p:strVal val="#ppt_w"/>
                                          </p:val>
                                        </p:tav>
                                      </p:tavLst>
                                    </p:anim>
                                    <p:anim calcmode="lin" valueType="num">
                                      <p:cBhvr>
                                        <p:cTn id="29" dur="500" fill="hold"/>
                                        <p:tgtEl>
                                          <p:spTgt spid="51"/>
                                        </p:tgtEl>
                                        <p:attrNameLst>
                                          <p:attrName>ppt_h</p:attrName>
                                        </p:attrNameLst>
                                      </p:cBhvr>
                                      <p:tavLst>
                                        <p:tav tm="0">
                                          <p:val>
                                            <p:strVal val="#ppt_h"/>
                                          </p:val>
                                        </p:tav>
                                        <p:tav tm="100000">
                                          <p:val>
                                            <p:strVal val="#ppt_h"/>
                                          </p:val>
                                        </p:tav>
                                      </p:tavLst>
                                    </p:anim>
                                  </p:childTnLst>
                                </p:cTn>
                              </p:par>
                            </p:childTnLst>
                          </p:cTn>
                        </p:par>
                        <p:par>
                          <p:cTn id="30" fill="hold">
                            <p:stCondLst>
                              <p:cond delay="1000"/>
                            </p:stCondLst>
                            <p:childTnLst>
                              <p:par>
                                <p:cTn id="31" presetID="17" presetClass="entr" presetSubtype="10" fill="hold" grpId="0" nodeType="afterEffect">
                                  <p:stCondLst>
                                    <p:cond delay="0"/>
                                  </p:stCondLst>
                                  <p:childTnLst>
                                    <p:set>
                                      <p:cBhvr>
                                        <p:cTn id="32" dur="1" fill="hold">
                                          <p:stCondLst>
                                            <p:cond delay="0"/>
                                          </p:stCondLst>
                                        </p:cTn>
                                        <p:tgtEl>
                                          <p:spTgt spid="41"/>
                                        </p:tgtEl>
                                        <p:attrNameLst>
                                          <p:attrName>style.visibility</p:attrName>
                                        </p:attrNameLst>
                                      </p:cBhvr>
                                      <p:to>
                                        <p:strVal val="visible"/>
                                      </p:to>
                                    </p:set>
                                    <p:anim calcmode="lin" valueType="num">
                                      <p:cBhvr>
                                        <p:cTn id="33" dur="500" fill="hold"/>
                                        <p:tgtEl>
                                          <p:spTgt spid="41"/>
                                        </p:tgtEl>
                                        <p:attrNameLst>
                                          <p:attrName>ppt_w</p:attrName>
                                        </p:attrNameLst>
                                      </p:cBhvr>
                                      <p:tavLst>
                                        <p:tav tm="0">
                                          <p:val>
                                            <p:fltVal val="0"/>
                                          </p:val>
                                        </p:tav>
                                        <p:tav tm="100000">
                                          <p:val>
                                            <p:strVal val="#ppt_w"/>
                                          </p:val>
                                        </p:tav>
                                      </p:tavLst>
                                    </p:anim>
                                    <p:anim calcmode="lin" valueType="num">
                                      <p:cBhvr>
                                        <p:cTn id="34" dur="500" fill="hold"/>
                                        <p:tgtEl>
                                          <p:spTgt spid="41"/>
                                        </p:tgtEl>
                                        <p:attrNameLst>
                                          <p:attrName>ppt_h</p:attrName>
                                        </p:attrNameLst>
                                      </p:cBhvr>
                                      <p:tavLst>
                                        <p:tav tm="0">
                                          <p:val>
                                            <p:strVal val="#ppt_h"/>
                                          </p:val>
                                        </p:tav>
                                        <p:tav tm="100000">
                                          <p:val>
                                            <p:strVal val="#ppt_h"/>
                                          </p:val>
                                        </p:tav>
                                      </p:tavLst>
                                    </p:anim>
                                  </p:childTnLst>
                                </p:cTn>
                              </p:par>
                            </p:childTnLst>
                          </p:cTn>
                        </p:par>
                        <p:par>
                          <p:cTn id="35" fill="hold">
                            <p:stCondLst>
                              <p:cond delay="1500"/>
                            </p:stCondLst>
                            <p:childTnLst>
                              <p:par>
                                <p:cTn id="36" presetID="17" presetClass="entr" presetSubtype="10" fill="hold" nodeType="afterEffect">
                                  <p:stCondLst>
                                    <p:cond delay="0"/>
                                  </p:stCondLst>
                                  <p:childTnLst>
                                    <p:set>
                                      <p:cBhvr>
                                        <p:cTn id="37" dur="1" fill="hold">
                                          <p:stCondLst>
                                            <p:cond delay="0"/>
                                          </p:stCondLst>
                                        </p:cTn>
                                        <p:tgtEl>
                                          <p:spTgt spid="54"/>
                                        </p:tgtEl>
                                        <p:attrNameLst>
                                          <p:attrName>style.visibility</p:attrName>
                                        </p:attrNameLst>
                                      </p:cBhvr>
                                      <p:to>
                                        <p:strVal val="visible"/>
                                      </p:to>
                                    </p:set>
                                    <p:anim calcmode="lin" valueType="num">
                                      <p:cBhvr>
                                        <p:cTn id="38" dur="500" fill="hold"/>
                                        <p:tgtEl>
                                          <p:spTgt spid="54"/>
                                        </p:tgtEl>
                                        <p:attrNameLst>
                                          <p:attrName>ppt_w</p:attrName>
                                        </p:attrNameLst>
                                      </p:cBhvr>
                                      <p:tavLst>
                                        <p:tav tm="0">
                                          <p:val>
                                            <p:fltVal val="0"/>
                                          </p:val>
                                        </p:tav>
                                        <p:tav tm="100000">
                                          <p:val>
                                            <p:strVal val="#ppt_w"/>
                                          </p:val>
                                        </p:tav>
                                      </p:tavLst>
                                    </p:anim>
                                    <p:anim calcmode="lin" valueType="num">
                                      <p:cBhvr>
                                        <p:cTn id="39" dur="500" fill="hold"/>
                                        <p:tgtEl>
                                          <p:spTgt spid="54"/>
                                        </p:tgtEl>
                                        <p:attrNameLst>
                                          <p:attrName>ppt_h</p:attrName>
                                        </p:attrNameLst>
                                      </p:cBhvr>
                                      <p:tavLst>
                                        <p:tav tm="0">
                                          <p:val>
                                            <p:strVal val="#ppt_h"/>
                                          </p:val>
                                        </p:tav>
                                        <p:tav tm="100000">
                                          <p:val>
                                            <p:strVal val="#ppt_h"/>
                                          </p:val>
                                        </p:tav>
                                      </p:tavLst>
                                    </p:anim>
                                  </p:childTnLst>
                                </p:cTn>
                              </p:par>
                            </p:childTnLst>
                          </p:cTn>
                        </p:par>
                        <p:par>
                          <p:cTn id="40" fill="hold">
                            <p:stCondLst>
                              <p:cond delay="2000"/>
                            </p:stCondLst>
                            <p:childTnLst>
                              <p:par>
                                <p:cTn id="41" presetID="17" presetClass="entr" presetSubtype="10" fill="hold" grpId="0" nodeType="afterEffect">
                                  <p:stCondLst>
                                    <p:cond delay="0"/>
                                  </p:stCondLst>
                                  <p:childTnLst>
                                    <p:set>
                                      <p:cBhvr>
                                        <p:cTn id="42" dur="1" fill="hold">
                                          <p:stCondLst>
                                            <p:cond delay="0"/>
                                          </p:stCondLst>
                                        </p:cTn>
                                        <p:tgtEl>
                                          <p:spTgt spid="40"/>
                                        </p:tgtEl>
                                        <p:attrNameLst>
                                          <p:attrName>style.visibility</p:attrName>
                                        </p:attrNameLst>
                                      </p:cBhvr>
                                      <p:to>
                                        <p:strVal val="visible"/>
                                      </p:to>
                                    </p:set>
                                    <p:anim calcmode="lin" valueType="num">
                                      <p:cBhvr>
                                        <p:cTn id="43" dur="500" fill="hold"/>
                                        <p:tgtEl>
                                          <p:spTgt spid="40"/>
                                        </p:tgtEl>
                                        <p:attrNameLst>
                                          <p:attrName>ppt_w</p:attrName>
                                        </p:attrNameLst>
                                      </p:cBhvr>
                                      <p:tavLst>
                                        <p:tav tm="0">
                                          <p:val>
                                            <p:fltVal val="0"/>
                                          </p:val>
                                        </p:tav>
                                        <p:tav tm="100000">
                                          <p:val>
                                            <p:strVal val="#ppt_w"/>
                                          </p:val>
                                        </p:tav>
                                      </p:tavLst>
                                    </p:anim>
                                    <p:anim calcmode="lin" valueType="num">
                                      <p:cBhvr>
                                        <p:cTn id="44" dur="500" fill="hold"/>
                                        <p:tgtEl>
                                          <p:spTgt spid="40"/>
                                        </p:tgtEl>
                                        <p:attrNameLst>
                                          <p:attrName>ppt_h</p:attrName>
                                        </p:attrNameLst>
                                      </p:cBhvr>
                                      <p:tavLst>
                                        <p:tav tm="0">
                                          <p:val>
                                            <p:strVal val="#ppt_h"/>
                                          </p:val>
                                        </p:tav>
                                        <p:tav tm="100000">
                                          <p:val>
                                            <p:strVal val="#ppt_h"/>
                                          </p:val>
                                        </p:tav>
                                      </p:tavLst>
                                    </p:anim>
                                  </p:childTnLst>
                                </p:cTn>
                              </p:par>
                            </p:childTnLst>
                          </p:cTn>
                        </p:par>
                        <p:par>
                          <p:cTn id="45" fill="hold">
                            <p:stCondLst>
                              <p:cond delay="2500"/>
                            </p:stCondLst>
                            <p:childTnLst>
                              <p:par>
                                <p:cTn id="46" presetID="17" presetClass="entr" presetSubtype="10" fill="hold" nodeType="afterEffect">
                                  <p:stCondLst>
                                    <p:cond delay="0"/>
                                  </p:stCondLst>
                                  <p:childTnLst>
                                    <p:set>
                                      <p:cBhvr>
                                        <p:cTn id="47" dur="1" fill="hold">
                                          <p:stCondLst>
                                            <p:cond delay="0"/>
                                          </p:stCondLst>
                                        </p:cTn>
                                        <p:tgtEl>
                                          <p:spTgt spid="52"/>
                                        </p:tgtEl>
                                        <p:attrNameLst>
                                          <p:attrName>style.visibility</p:attrName>
                                        </p:attrNameLst>
                                      </p:cBhvr>
                                      <p:to>
                                        <p:strVal val="visible"/>
                                      </p:to>
                                    </p:set>
                                    <p:anim calcmode="lin" valueType="num">
                                      <p:cBhvr>
                                        <p:cTn id="48" dur="500" fill="hold"/>
                                        <p:tgtEl>
                                          <p:spTgt spid="52"/>
                                        </p:tgtEl>
                                        <p:attrNameLst>
                                          <p:attrName>ppt_w</p:attrName>
                                        </p:attrNameLst>
                                      </p:cBhvr>
                                      <p:tavLst>
                                        <p:tav tm="0">
                                          <p:val>
                                            <p:fltVal val="0"/>
                                          </p:val>
                                        </p:tav>
                                        <p:tav tm="100000">
                                          <p:val>
                                            <p:strVal val="#ppt_w"/>
                                          </p:val>
                                        </p:tav>
                                      </p:tavLst>
                                    </p:anim>
                                    <p:anim calcmode="lin" valueType="num">
                                      <p:cBhvr>
                                        <p:cTn id="49" dur="500" fill="hold"/>
                                        <p:tgtEl>
                                          <p:spTgt spid="52"/>
                                        </p:tgtEl>
                                        <p:attrNameLst>
                                          <p:attrName>ppt_h</p:attrName>
                                        </p:attrNameLst>
                                      </p:cBhvr>
                                      <p:tavLst>
                                        <p:tav tm="0">
                                          <p:val>
                                            <p:strVal val="#ppt_h"/>
                                          </p:val>
                                        </p:tav>
                                        <p:tav tm="100000">
                                          <p:val>
                                            <p:strVal val="#ppt_h"/>
                                          </p:val>
                                        </p:tav>
                                      </p:tavLst>
                                    </p:anim>
                                  </p:childTnLst>
                                </p:cTn>
                              </p:par>
                            </p:childTnLst>
                          </p:cTn>
                        </p:par>
                        <p:par>
                          <p:cTn id="50" fill="hold">
                            <p:stCondLst>
                              <p:cond delay="3000"/>
                            </p:stCondLst>
                            <p:childTnLst>
                              <p:par>
                                <p:cTn id="51" presetID="17" presetClass="entr" presetSubtype="10" fill="hold" grpId="0" nodeType="afterEffect">
                                  <p:stCondLst>
                                    <p:cond delay="0"/>
                                  </p:stCondLst>
                                  <p:childTnLst>
                                    <p:set>
                                      <p:cBhvr>
                                        <p:cTn id="52" dur="1" fill="hold">
                                          <p:stCondLst>
                                            <p:cond delay="0"/>
                                          </p:stCondLst>
                                        </p:cTn>
                                        <p:tgtEl>
                                          <p:spTgt spid="42"/>
                                        </p:tgtEl>
                                        <p:attrNameLst>
                                          <p:attrName>style.visibility</p:attrName>
                                        </p:attrNameLst>
                                      </p:cBhvr>
                                      <p:to>
                                        <p:strVal val="visible"/>
                                      </p:to>
                                    </p:set>
                                    <p:anim calcmode="lin" valueType="num">
                                      <p:cBhvr>
                                        <p:cTn id="53" dur="500" fill="hold"/>
                                        <p:tgtEl>
                                          <p:spTgt spid="42"/>
                                        </p:tgtEl>
                                        <p:attrNameLst>
                                          <p:attrName>ppt_w</p:attrName>
                                        </p:attrNameLst>
                                      </p:cBhvr>
                                      <p:tavLst>
                                        <p:tav tm="0">
                                          <p:val>
                                            <p:fltVal val="0"/>
                                          </p:val>
                                        </p:tav>
                                        <p:tav tm="100000">
                                          <p:val>
                                            <p:strVal val="#ppt_w"/>
                                          </p:val>
                                        </p:tav>
                                      </p:tavLst>
                                    </p:anim>
                                    <p:anim calcmode="lin" valueType="num">
                                      <p:cBhvr>
                                        <p:cTn id="54" dur="500" fill="hold"/>
                                        <p:tgtEl>
                                          <p:spTgt spid="42"/>
                                        </p:tgtEl>
                                        <p:attrNameLst>
                                          <p:attrName>ppt_h</p:attrName>
                                        </p:attrNameLst>
                                      </p:cBhvr>
                                      <p:tavLst>
                                        <p:tav tm="0">
                                          <p:val>
                                            <p:strVal val="#ppt_h"/>
                                          </p:val>
                                        </p:tav>
                                        <p:tav tm="100000">
                                          <p:val>
                                            <p:strVal val="#ppt_h"/>
                                          </p:val>
                                        </p:tav>
                                      </p:tavLst>
                                    </p:anim>
                                  </p:childTnLst>
                                </p:cTn>
                              </p:par>
                            </p:childTnLst>
                          </p:cTn>
                        </p:par>
                        <p:par>
                          <p:cTn id="55" fill="hold">
                            <p:stCondLst>
                              <p:cond delay="3500"/>
                            </p:stCondLst>
                            <p:childTnLst>
                              <p:par>
                                <p:cTn id="56" presetID="17" presetClass="entr" presetSubtype="10" fill="hold" nodeType="afterEffect">
                                  <p:stCondLst>
                                    <p:cond delay="0"/>
                                  </p:stCondLst>
                                  <p:childTnLst>
                                    <p:set>
                                      <p:cBhvr>
                                        <p:cTn id="57" dur="1" fill="hold">
                                          <p:stCondLst>
                                            <p:cond delay="0"/>
                                          </p:stCondLst>
                                        </p:cTn>
                                        <p:tgtEl>
                                          <p:spTgt spid="50"/>
                                        </p:tgtEl>
                                        <p:attrNameLst>
                                          <p:attrName>style.visibility</p:attrName>
                                        </p:attrNameLst>
                                      </p:cBhvr>
                                      <p:to>
                                        <p:strVal val="visible"/>
                                      </p:to>
                                    </p:set>
                                    <p:anim calcmode="lin" valueType="num">
                                      <p:cBhvr>
                                        <p:cTn id="58" dur="500" fill="hold"/>
                                        <p:tgtEl>
                                          <p:spTgt spid="50"/>
                                        </p:tgtEl>
                                        <p:attrNameLst>
                                          <p:attrName>ppt_w</p:attrName>
                                        </p:attrNameLst>
                                      </p:cBhvr>
                                      <p:tavLst>
                                        <p:tav tm="0">
                                          <p:val>
                                            <p:fltVal val="0"/>
                                          </p:val>
                                        </p:tav>
                                        <p:tav tm="100000">
                                          <p:val>
                                            <p:strVal val="#ppt_w"/>
                                          </p:val>
                                        </p:tav>
                                      </p:tavLst>
                                    </p:anim>
                                    <p:anim calcmode="lin" valueType="num">
                                      <p:cBhvr>
                                        <p:cTn id="59" dur="500" fill="hold"/>
                                        <p:tgtEl>
                                          <p:spTgt spid="50"/>
                                        </p:tgtEl>
                                        <p:attrNameLst>
                                          <p:attrName>ppt_h</p:attrName>
                                        </p:attrNameLst>
                                      </p:cBhvr>
                                      <p:tavLst>
                                        <p:tav tm="0">
                                          <p:val>
                                            <p:strVal val="#ppt_h"/>
                                          </p:val>
                                        </p:tav>
                                        <p:tav tm="100000">
                                          <p:val>
                                            <p:strVal val="#ppt_h"/>
                                          </p:val>
                                        </p:tav>
                                      </p:tavLst>
                                    </p:anim>
                                  </p:childTnLst>
                                </p:cTn>
                              </p:par>
                            </p:childTnLst>
                          </p:cTn>
                        </p:par>
                        <p:par>
                          <p:cTn id="60" fill="hold">
                            <p:stCondLst>
                              <p:cond delay="4000"/>
                            </p:stCondLst>
                            <p:childTnLst>
                              <p:par>
                                <p:cTn id="61" presetID="17" presetClass="entr" presetSubtype="10" fill="hold" grpId="0" nodeType="afterEffect">
                                  <p:stCondLst>
                                    <p:cond delay="0"/>
                                  </p:stCondLst>
                                  <p:childTnLst>
                                    <p:set>
                                      <p:cBhvr>
                                        <p:cTn id="62" dur="1" fill="hold">
                                          <p:stCondLst>
                                            <p:cond delay="0"/>
                                          </p:stCondLst>
                                        </p:cTn>
                                        <p:tgtEl>
                                          <p:spTgt spid="43"/>
                                        </p:tgtEl>
                                        <p:attrNameLst>
                                          <p:attrName>style.visibility</p:attrName>
                                        </p:attrNameLst>
                                      </p:cBhvr>
                                      <p:to>
                                        <p:strVal val="visible"/>
                                      </p:to>
                                    </p:set>
                                    <p:anim calcmode="lin" valueType="num">
                                      <p:cBhvr>
                                        <p:cTn id="63" dur="500" fill="hold"/>
                                        <p:tgtEl>
                                          <p:spTgt spid="43"/>
                                        </p:tgtEl>
                                        <p:attrNameLst>
                                          <p:attrName>ppt_w</p:attrName>
                                        </p:attrNameLst>
                                      </p:cBhvr>
                                      <p:tavLst>
                                        <p:tav tm="0">
                                          <p:val>
                                            <p:fltVal val="0"/>
                                          </p:val>
                                        </p:tav>
                                        <p:tav tm="100000">
                                          <p:val>
                                            <p:strVal val="#ppt_w"/>
                                          </p:val>
                                        </p:tav>
                                      </p:tavLst>
                                    </p:anim>
                                    <p:anim calcmode="lin" valueType="num">
                                      <p:cBhvr>
                                        <p:cTn id="64" dur="500" fill="hold"/>
                                        <p:tgtEl>
                                          <p:spTgt spid="43"/>
                                        </p:tgtEl>
                                        <p:attrNameLst>
                                          <p:attrName>ppt_h</p:attrName>
                                        </p:attrNameLst>
                                      </p:cBhvr>
                                      <p:tavLst>
                                        <p:tav tm="0">
                                          <p:val>
                                            <p:strVal val="#ppt_h"/>
                                          </p:val>
                                        </p:tav>
                                        <p:tav tm="100000">
                                          <p:val>
                                            <p:strVal val="#ppt_h"/>
                                          </p:val>
                                        </p:tav>
                                      </p:tavLst>
                                    </p:anim>
                                  </p:childTnLst>
                                </p:cTn>
                              </p:par>
                            </p:childTnLst>
                          </p:cTn>
                        </p:par>
                        <p:par>
                          <p:cTn id="65" fill="hold">
                            <p:stCondLst>
                              <p:cond delay="4500"/>
                            </p:stCondLst>
                            <p:childTnLst>
                              <p:par>
                                <p:cTn id="66" presetID="17" presetClass="entr" presetSubtype="10" fill="hold" nodeType="afterEffect">
                                  <p:stCondLst>
                                    <p:cond delay="0"/>
                                  </p:stCondLst>
                                  <p:childTnLst>
                                    <p:set>
                                      <p:cBhvr>
                                        <p:cTn id="67" dur="1" fill="hold">
                                          <p:stCondLst>
                                            <p:cond delay="0"/>
                                          </p:stCondLst>
                                        </p:cTn>
                                        <p:tgtEl>
                                          <p:spTgt spid="53"/>
                                        </p:tgtEl>
                                        <p:attrNameLst>
                                          <p:attrName>style.visibility</p:attrName>
                                        </p:attrNameLst>
                                      </p:cBhvr>
                                      <p:to>
                                        <p:strVal val="visible"/>
                                      </p:to>
                                    </p:set>
                                    <p:anim calcmode="lin" valueType="num">
                                      <p:cBhvr>
                                        <p:cTn id="68" dur="500" fill="hold"/>
                                        <p:tgtEl>
                                          <p:spTgt spid="53"/>
                                        </p:tgtEl>
                                        <p:attrNameLst>
                                          <p:attrName>ppt_w</p:attrName>
                                        </p:attrNameLst>
                                      </p:cBhvr>
                                      <p:tavLst>
                                        <p:tav tm="0">
                                          <p:val>
                                            <p:fltVal val="0"/>
                                          </p:val>
                                        </p:tav>
                                        <p:tav tm="100000">
                                          <p:val>
                                            <p:strVal val="#ppt_w"/>
                                          </p:val>
                                        </p:tav>
                                      </p:tavLst>
                                    </p:anim>
                                    <p:anim calcmode="lin" valueType="num">
                                      <p:cBhvr>
                                        <p:cTn id="69" dur="500" fill="hold"/>
                                        <p:tgtEl>
                                          <p:spTgt spid="53"/>
                                        </p:tgtEl>
                                        <p:attrNameLst>
                                          <p:attrName>ppt_h</p:attrName>
                                        </p:attrNameLst>
                                      </p:cBhvr>
                                      <p:tavLst>
                                        <p:tav tm="0">
                                          <p:val>
                                            <p:strVal val="#ppt_h"/>
                                          </p:val>
                                        </p:tav>
                                        <p:tav tm="100000">
                                          <p:val>
                                            <p:strVal val="#ppt_h"/>
                                          </p:val>
                                        </p:tav>
                                      </p:tavLst>
                                    </p:anim>
                                  </p:childTnLst>
                                </p:cTn>
                              </p:par>
                            </p:childTnLst>
                          </p:cTn>
                        </p:par>
                        <p:par>
                          <p:cTn id="70" fill="hold">
                            <p:stCondLst>
                              <p:cond delay="5000"/>
                            </p:stCondLst>
                            <p:childTnLst>
                              <p:par>
                                <p:cTn id="71" presetID="17" presetClass="entr" presetSubtype="10" fill="hold" grpId="0" nodeType="afterEffect">
                                  <p:stCondLst>
                                    <p:cond delay="0"/>
                                  </p:stCondLst>
                                  <p:childTnLst>
                                    <p:set>
                                      <p:cBhvr>
                                        <p:cTn id="72" dur="1" fill="hold">
                                          <p:stCondLst>
                                            <p:cond delay="0"/>
                                          </p:stCondLst>
                                        </p:cTn>
                                        <p:tgtEl>
                                          <p:spTgt spid="44"/>
                                        </p:tgtEl>
                                        <p:attrNameLst>
                                          <p:attrName>style.visibility</p:attrName>
                                        </p:attrNameLst>
                                      </p:cBhvr>
                                      <p:to>
                                        <p:strVal val="visible"/>
                                      </p:to>
                                    </p:set>
                                    <p:anim calcmode="lin" valueType="num">
                                      <p:cBhvr>
                                        <p:cTn id="73" dur="500" fill="hold"/>
                                        <p:tgtEl>
                                          <p:spTgt spid="44"/>
                                        </p:tgtEl>
                                        <p:attrNameLst>
                                          <p:attrName>ppt_w</p:attrName>
                                        </p:attrNameLst>
                                      </p:cBhvr>
                                      <p:tavLst>
                                        <p:tav tm="0">
                                          <p:val>
                                            <p:fltVal val="0"/>
                                          </p:val>
                                        </p:tav>
                                        <p:tav tm="100000">
                                          <p:val>
                                            <p:strVal val="#ppt_w"/>
                                          </p:val>
                                        </p:tav>
                                      </p:tavLst>
                                    </p:anim>
                                    <p:anim calcmode="lin" valueType="num">
                                      <p:cBhvr>
                                        <p:cTn id="74" dur="500" fill="hold"/>
                                        <p:tgtEl>
                                          <p:spTgt spid="44"/>
                                        </p:tgtEl>
                                        <p:attrNameLst>
                                          <p:attrName>ppt_h</p:attrName>
                                        </p:attrNameLst>
                                      </p:cBhvr>
                                      <p:tavLst>
                                        <p:tav tm="0">
                                          <p:val>
                                            <p:strVal val="#ppt_h"/>
                                          </p:val>
                                        </p:tav>
                                        <p:tav tm="100000">
                                          <p:val>
                                            <p:strVal val="#ppt_h"/>
                                          </p:val>
                                        </p:tav>
                                      </p:tavLst>
                                    </p:anim>
                                  </p:childTnLst>
                                </p:cTn>
                              </p:par>
                            </p:childTnLst>
                          </p:cTn>
                        </p:par>
                        <p:par>
                          <p:cTn id="75" fill="hold">
                            <p:stCondLst>
                              <p:cond delay="5500"/>
                            </p:stCondLst>
                            <p:childTnLst>
                              <p:par>
                                <p:cTn id="76" presetID="18" presetClass="entr" presetSubtype="6" fill="hold" grpId="0" nodeType="afterEffect">
                                  <p:stCondLst>
                                    <p:cond delay="0"/>
                                  </p:stCondLst>
                                  <p:childTnLst>
                                    <p:set>
                                      <p:cBhvr>
                                        <p:cTn id="77" dur="1" fill="hold">
                                          <p:stCondLst>
                                            <p:cond delay="0"/>
                                          </p:stCondLst>
                                        </p:cTn>
                                        <p:tgtEl>
                                          <p:spTgt spid="45"/>
                                        </p:tgtEl>
                                        <p:attrNameLst>
                                          <p:attrName>style.visibility</p:attrName>
                                        </p:attrNameLst>
                                      </p:cBhvr>
                                      <p:to>
                                        <p:strVal val="visible"/>
                                      </p:to>
                                    </p:set>
                                    <p:animEffect transition="in" filter="strips(downRight)">
                                      <p:cBhvr>
                                        <p:cTn id="78" dur="500"/>
                                        <p:tgtEl>
                                          <p:spTgt spid="45"/>
                                        </p:tgtEl>
                                      </p:cBhvr>
                                    </p:animEffect>
                                  </p:childTnLst>
                                </p:cTn>
                              </p:par>
                            </p:childTnLst>
                          </p:cTn>
                        </p:par>
                        <p:par>
                          <p:cTn id="79" fill="hold">
                            <p:stCondLst>
                              <p:cond delay="6000"/>
                            </p:stCondLst>
                            <p:childTnLst>
                              <p:par>
                                <p:cTn id="80" presetID="18" presetClass="entr" presetSubtype="6" fill="hold" grpId="0" nodeType="afterEffect">
                                  <p:stCondLst>
                                    <p:cond delay="0"/>
                                  </p:stCondLst>
                                  <p:childTnLst>
                                    <p:set>
                                      <p:cBhvr>
                                        <p:cTn id="81" dur="1" fill="hold">
                                          <p:stCondLst>
                                            <p:cond delay="0"/>
                                          </p:stCondLst>
                                        </p:cTn>
                                        <p:tgtEl>
                                          <p:spTgt spid="39"/>
                                        </p:tgtEl>
                                        <p:attrNameLst>
                                          <p:attrName>style.visibility</p:attrName>
                                        </p:attrNameLst>
                                      </p:cBhvr>
                                      <p:to>
                                        <p:strVal val="visible"/>
                                      </p:to>
                                    </p:set>
                                    <p:animEffect transition="in" filter="strips(downRight)">
                                      <p:cBhvr>
                                        <p:cTn id="82" dur="500"/>
                                        <p:tgtEl>
                                          <p:spTgt spid="39"/>
                                        </p:tgtEl>
                                      </p:cBhvr>
                                    </p:animEffect>
                                  </p:childTnLst>
                                </p:cTn>
                              </p:par>
                            </p:childTnLst>
                          </p:cTn>
                        </p:par>
                        <p:par>
                          <p:cTn id="83" fill="hold">
                            <p:stCondLst>
                              <p:cond delay="6500"/>
                            </p:stCondLst>
                            <p:childTnLst>
                              <p:par>
                                <p:cTn id="84" presetID="18" presetClass="entr" presetSubtype="6" fill="hold" grpId="0" nodeType="afterEffect">
                                  <p:stCondLst>
                                    <p:cond delay="0"/>
                                  </p:stCondLst>
                                  <p:childTnLst>
                                    <p:set>
                                      <p:cBhvr>
                                        <p:cTn id="85" dur="1" fill="hold">
                                          <p:stCondLst>
                                            <p:cond delay="0"/>
                                          </p:stCondLst>
                                        </p:cTn>
                                        <p:tgtEl>
                                          <p:spTgt spid="46"/>
                                        </p:tgtEl>
                                        <p:attrNameLst>
                                          <p:attrName>style.visibility</p:attrName>
                                        </p:attrNameLst>
                                      </p:cBhvr>
                                      <p:to>
                                        <p:strVal val="visible"/>
                                      </p:to>
                                    </p:set>
                                    <p:animEffect transition="in" filter="strips(downRight)">
                                      <p:cBhvr>
                                        <p:cTn id="86" dur="500"/>
                                        <p:tgtEl>
                                          <p:spTgt spid="46"/>
                                        </p:tgtEl>
                                      </p:cBhvr>
                                    </p:animEffect>
                                  </p:childTnLst>
                                </p:cTn>
                              </p:par>
                            </p:childTnLst>
                          </p:cTn>
                        </p:par>
                        <p:par>
                          <p:cTn id="87" fill="hold">
                            <p:stCondLst>
                              <p:cond delay="7000"/>
                            </p:stCondLst>
                            <p:childTnLst>
                              <p:par>
                                <p:cTn id="88" presetID="18" presetClass="entr" presetSubtype="6" fill="hold" grpId="0" nodeType="afterEffect">
                                  <p:stCondLst>
                                    <p:cond delay="0"/>
                                  </p:stCondLst>
                                  <p:childTnLst>
                                    <p:set>
                                      <p:cBhvr>
                                        <p:cTn id="89" dur="1" fill="hold">
                                          <p:stCondLst>
                                            <p:cond delay="0"/>
                                          </p:stCondLst>
                                        </p:cTn>
                                        <p:tgtEl>
                                          <p:spTgt spid="47"/>
                                        </p:tgtEl>
                                        <p:attrNameLst>
                                          <p:attrName>style.visibility</p:attrName>
                                        </p:attrNameLst>
                                      </p:cBhvr>
                                      <p:to>
                                        <p:strVal val="visible"/>
                                      </p:to>
                                    </p:set>
                                    <p:animEffect transition="in" filter="strips(downRight)">
                                      <p:cBhvr>
                                        <p:cTn id="90" dur="500"/>
                                        <p:tgtEl>
                                          <p:spTgt spid="47"/>
                                        </p:tgtEl>
                                      </p:cBhvr>
                                    </p:animEffect>
                                  </p:childTnLst>
                                </p:cTn>
                              </p:par>
                            </p:childTnLst>
                          </p:cTn>
                        </p:par>
                        <p:par>
                          <p:cTn id="91" fill="hold">
                            <p:stCondLst>
                              <p:cond delay="7500"/>
                            </p:stCondLst>
                            <p:childTnLst>
                              <p:par>
                                <p:cTn id="92" presetID="18" presetClass="entr" presetSubtype="6" fill="hold" grpId="0" nodeType="afterEffect">
                                  <p:stCondLst>
                                    <p:cond delay="0"/>
                                  </p:stCondLst>
                                  <p:childTnLst>
                                    <p:set>
                                      <p:cBhvr>
                                        <p:cTn id="93" dur="1" fill="hold">
                                          <p:stCondLst>
                                            <p:cond delay="0"/>
                                          </p:stCondLst>
                                        </p:cTn>
                                        <p:tgtEl>
                                          <p:spTgt spid="48"/>
                                        </p:tgtEl>
                                        <p:attrNameLst>
                                          <p:attrName>style.visibility</p:attrName>
                                        </p:attrNameLst>
                                      </p:cBhvr>
                                      <p:to>
                                        <p:strVal val="visible"/>
                                      </p:to>
                                    </p:set>
                                    <p:animEffect transition="in" filter="strips(downRight)">
                                      <p:cBhvr>
                                        <p:cTn id="94" dur="500"/>
                                        <p:tgtEl>
                                          <p:spTgt spid="48"/>
                                        </p:tgtEl>
                                      </p:cBhvr>
                                    </p:animEffect>
                                  </p:childTnLst>
                                </p:cTn>
                              </p:par>
                            </p:childTnLst>
                          </p:cTn>
                        </p:par>
                        <p:par>
                          <p:cTn id="95" fill="hold">
                            <p:stCondLst>
                              <p:cond delay="8000"/>
                            </p:stCondLst>
                            <p:childTnLst>
                              <p:par>
                                <p:cTn id="96" presetID="17" presetClass="entr" presetSubtype="10" fill="hold" grpId="0" nodeType="afterEffect">
                                  <p:stCondLst>
                                    <p:cond delay="0"/>
                                  </p:stCondLst>
                                  <p:childTnLst>
                                    <p:set>
                                      <p:cBhvr>
                                        <p:cTn id="97" dur="1" fill="hold">
                                          <p:stCondLst>
                                            <p:cond delay="0"/>
                                          </p:stCondLst>
                                        </p:cTn>
                                        <p:tgtEl>
                                          <p:spTgt spid="49"/>
                                        </p:tgtEl>
                                        <p:attrNameLst>
                                          <p:attrName>style.visibility</p:attrName>
                                        </p:attrNameLst>
                                      </p:cBhvr>
                                      <p:to>
                                        <p:strVal val="visible"/>
                                      </p:to>
                                    </p:set>
                                    <p:anim calcmode="lin" valueType="num">
                                      <p:cBhvr>
                                        <p:cTn id="98" dur="500" fill="hold"/>
                                        <p:tgtEl>
                                          <p:spTgt spid="49"/>
                                        </p:tgtEl>
                                        <p:attrNameLst>
                                          <p:attrName>ppt_w</p:attrName>
                                        </p:attrNameLst>
                                      </p:cBhvr>
                                      <p:tavLst>
                                        <p:tav tm="0">
                                          <p:val>
                                            <p:fltVal val="0"/>
                                          </p:val>
                                        </p:tav>
                                        <p:tav tm="100000">
                                          <p:val>
                                            <p:strVal val="#ppt_w"/>
                                          </p:val>
                                        </p:tav>
                                      </p:tavLst>
                                    </p:anim>
                                    <p:anim calcmode="lin" valueType="num">
                                      <p:cBhvr>
                                        <p:cTn id="99" dur="500" fill="hold"/>
                                        <p:tgtEl>
                                          <p:spTgt spid="4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p:bldP spid="41" grpId="0"/>
      <p:bldP spid="42" grpId="0"/>
      <p:bldP spid="43" grpId="0"/>
      <p:bldP spid="44" grpId="0"/>
      <p:bldP spid="45" grpId="0" animBg="1"/>
      <p:bldP spid="46" grpId="0" animBg="1"/>
      <p:bldP spid="47" grpId="0" animBg="1"/>
      <p:bldP spid="48" grpId="0" animBg="1"/>
      <p:bldP spid="4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9592" y="189395"/>
            <a:ext cx="2088232" cy="338554"/>
          </a:xfrm>
          <a:prstGeom prst="rect">
            <a:avLst/>
          </a:prstGeom>
        </p:spPr>
        <p:txBody>
          <a:bodyPr wrap="square">
            <a:spAutoFit/>
          </a:bodyPr>
          <a:lstStyle/>
          <a:p>
            <a:r>
              <a:rPr lang="zh-CN" altLang="en-US" sz="1600" b="1" dirty="0" smtClean="0">
                <a:solidFill>
                  <a:schemeClr val="bg1"/>
                </a:solidFill>
                <a:ea typeface="微软雅黑" panose="020B0503020204020204" charset="-122"/>
              </a:rPr>
              <a:t>项 目 成 果 展 示</a:t>
            </a:r>
            <a:endParaRPr lang="zh-CN" altLang="en-US" sz="1600" b="1" dirty="0">
              <a:solidFill>
                <a:schemeClr val="bg1"/>
              </a:solidFill>
              <a:ea typeface="微软雅黑" panose="020B0503020204020204" charset="-122"/>
            </a:endParaRPr>
          </a:p>
        </p:txBody>
      </p:sp>
      <p:sp>
        <p:nvSpPr>
          <p:cNvPr id="3" name="TextBox 2"/>
          <p:cNvSpPr txBox="1"/>
          <p:nvPr/>
        </p:nvSpPr>
        <p:spPr>
          <a:xfrm>
            <a:off x="2049927" y="2262335"/>
            <a:ext cx="1338828" cy="323165"/>
          </a:xfrm>
          <a:prstGeom prst="rect">
            <a:avLst/>
          </a:prstGeom>
          <a:noFill/>
        </p:spPr>
        <p:txBody>
          <a:bodyPr wrap="none" rtlCol="0">
            <a:spAutoFit/>
          </a:bodyPr>
          <a:lstStyle/>
          <a:p>
            <a:pPr algn="r"/>
            <a:r>
              <a:rPr lang="zh-CN" altLang="en-US" sz="1500" dirty="0" smtClean="0">
                <a:solidFill>
                  <a:schemeClr val="tx1">
                    <a:lumMod val="65000"/>
                    <a:lumOff val="35000"/>
                  </a:schemeClr>
                </a:solidFill>
                <a:latin typeface="微软雅黑" panose="020B0503020204020204" charset="-122"/>
                <a:ea typeface="微软雅黑" panose="020B0503020204020204" charset="-122"/>
              </a:rPr>
              <a:t>添加标题内容</a:t>
            </a:r>
            <a:endParaRPr lang="zh-CN" altLang="en-US" sz="1500" dirty="0">
              <a:solidFill>
                <a:schemeClr val="tx1">
                  <a:lumMod val="65000"/>
                  <a:lumOff val="35000"/>
                </a:schemeClr>
              </a:solidFill>
              <a:latin typeface="微软雅黑" panose="020B0503020204020204" charset="-122"/>
              <a:ea typeface="微软雅黑" panose="020B0503020204020204" charset="-122"/>
            </a:endParaRPr>
          </a:p>
        </p:txBody>
      </p:sp>
      <p:sp>
        <p:nvSpPr>
          <p:cNvPr id="4" name="TextBox 3"/>
          <p:cNvSpPr txBox="1"/>
          <p:nvPr/>
        </p:nvSpPr>
        <p:spPr>
          <a:xfrm>
            <a:off x="1568311" y="3353126"/>
            <a:ext cx="1338828" cy="323165"/>
          </a:xfrm>
          <a:prstGeom prst="rect">
            <a:avLst/>
          </a:prstGeom>
          <a:noFill/>
        </p:spPr>
        <p:txBody>
          <a:bodyPr wrap="none" rtlCol="0">
            <a:spAutoFit/>
          </a:bodyPr>
          <a:lstStyle/>
          <a:p>
            <a:pPr algn="r"/>
            <a:r>
              <a:rPr lang="zh-CN" altLang="en-US" sz="1500" dirty="0" smtClean="0">
                <a:solidFill>
                  <a:schemeClr val="tx1">
                    <a:lumMod val="65000"/>
                    <a:lumOff val="35000"/>
                  </a:schemeClr>
                </a:solidFill>
                <a:latin typeface="微软雅黑" panose="020B0503020204020204" charset="-122"/>
                <a:ea typeface="微软雅黑" panose="020B0503020204020204" charset="-122"/>
              </a:rPr>
              <a:t>添加标题内容</a:t>
            </a:r>
            <a:endParaRPr lang="zh-CN" altLang="en-US" sz="1500" dirty="0">
              <a:solidFill>
                <a:schemeClr val="tx1">
                  <a:lumMod val="65000"/>
                  <a:lumOff val="35000"/>
                </a:schemeClr>
              </a:solidFill>
              <a:latin typeface="微软雅黑" panose="020B0503020204020204" charset="-122"/>
              <a:ea typeface="微软雅黑" panose="020B0503020204020204" charset="-122"/>
            </a:endParaRPr>
          </a:p>
        </p:txBody>
      </p:sp>
      <p:sp>
        <p:nvSpPr>
          <p:cNvPr id="5" name="TextBox 4"/>
          <p:cNvSpPr txBox="1"/>
          <p:nvPr/>
        </p:nvSpPr>
        <p:spPr>
          <a:xfrm>
            <a:off x="6228184" y="2248585"/>
            <a:ext cx="1338828" cy="323165"/>
          </a:xfrm>
          <a:prstGeom prst="rect">
            <a:avLst/>
          </a:prstGeom>
          <a:noFill/>
        </p:spPr>
        <p:txBody>
          <a:bodyPr wrap="none" rtlCol="0">
            <a:spAutoFit/>
          </a:bodyPr>
          <a:lstStyle/>
          <a:p>
            <a:r>
              <a:rPr lang="zh-CN" altLang="en-US" sz="1500" dirty="0" smtClean="0">
                <a:solidFill>
                  <a:schemeClr val="tx1">
                    <a:lumMod val="65000"/>
                    <a:lumOff val="35000"/>
                  </a:schemeClr>
                </a:solidFill>
                <a:latin typeface="微软雅黑" panose="020B0503020204020204" charset="-122"/>
                <a:ea typeface="微软雅黑" panose="020B0503020204020204" charset="-122"/>
              </a:rPr>
              <a:t>添加标题内容</a:t>
            </a:r>
            <a:endParaRPr lang="zh-CN" altLang="en-US" sz="1500" dirty="0">
              <a:solidFill>
                <a:schemeClr val="tx1">
                  <a:lumMod val="65000"/>
                  <a:lumOff val="35000"/>
                </a:schemeClr>
              </a:solidFill>
              <a:latin typeface="微软雅黑" panose="020B0503020204020204" charset="-122"/>
              <a:ea typeface="微软雅黑" panose="020B0503020204020204" charset="-122"/>
            </a:endParaRPr>
          </a:p>
        </p:txBody>
      </p:sp>
      <p:sp>
        <p:nvSpPr>
          <p:cNvPr id="6" name="TextBox 5"/>
          <p:cNvSpPr txBox="1"/>
          <p:nvPr/>
        </p:nvSpPr>
        <p:spPr>
          <a:xfrm>
            <a:off x="5753452" y="3356205"/>
            <a:ext cx="1338828" cy="323165"/>
          </a:xfrm>
          <a:prstGeom prst="rect">
            <a:avLst/>
          </a:prstGeom>
          <a:noFill/>
        </p:spPr>
        <p:txBody>
          <a:bodyPr wrap="none" rtlCol="0">
            <a:spAutoFit/>
          </a:bodyPr>
          <a:lstStyle/>
          <a:p>
            <a:r>
              <a:rPr lang="zh-CN" altLang="en-US" sz="1500" dirty="0" smtClean="0">
                <a:solidFill>
                  <a:schemeClr val="tx1">
                    <a:lumMod val="65000"/>
                    <a:lumOff val="35000"/>
                  </a:schemeClr>
                </a:solidFill>
                <a:latin typeface="微软雅黑" panose="020B0503020204020204" charset="-122"/>
                <a:ea typeface="微软雅黑" panose="020B0503020204020204" charset="-122"/>
              </a:rPr>
              <a:t>添加标题内容</a:t>
            </a:r>
            <a:endParaRPr lang="zh-CN" altLang="en-US" sz="1500" dirty="0">
              <a:solidFill>
                <a:schemeClr val="tx1">
                  <a:lumMod val="65000"/>
                  <a:lumOff val="35000"/>
                </a:schemeClr>
              </a:solidFill>
              <a:latin typeface="微软雅黑" panose="020B0503020204020204" charset="-122"/>
              <a:ea typeface="微软雅黑" panose="020B0503020204020204" charset="-122"/>
            </a:endParaRPr>
          </a:p>
        </p:txBody>
      </p:sp>
      <p:sp>
        <p:nvSpPr>
          <p:cNvPr id="7" name="椭圆 34"/>
          <p:cNvSpPr/>
          <p:nvPr/>
        </p:nvSpPr>
        <p:spPr>
          <a:xfrm rot="16200000">
            <a:off x="3721110" y="2019684"/>
            <a:ext cx="916299" cy="1178414"/>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0070C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lumMod val="65000"/>
                  <a:lumOff val="35000"/>
                </a:schemeClr>
              </a:solidFill>
              <a:latin typeface="微软雅黑" panose="020B0503020204020204" charset="-122"/>
              <a:ea typeface="微软雅黑" panose="020B0503020204020204" charset="-122"/>
            </a:endParaRPr>
          </a:p>
        </p:txBody>
      </p:sp>
      <p:grpSp>
        <p:nvGrpSpPr>
          <p:cNvPr id="8" name="组合 7"/>
          <p:cNvGrpSpPr/>
          <p:nvPr/>
        </p:nvGrpSpPr>
        <p:grpSpPr>
          <a:xfrm rot="5400000">
            <a:off x="5162168" y="1994299"/>
            <a:ext cx="902720" cy="1172844"/>
            <a:chOff x="4020870" y="2194485"/>
            <a:chExt cx="1102258" cy="1432090"/>
          </a:xfrm>
          <a:effectLst>
            <a:outerShdw blurRad="444500" dist="254000" dir="8100000" algn="tr" rotWithShape="0">
              <a:prstClr val="black">
                <a:alpha val="50000"/>
              </a:prstClr>
            </a:outerShdw>
          </a:effectLst>
        </p:grpSpPr>
        <p:sp>
          <p:nvSpPr>
            <p:cNvPr id="9"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lumMod val="65000"/>
                    <a:lumOff val="35000"/>
                  </a:schemeClr>
                </a:solidFill>
                <a:latin typeface="微软雅黑" panose="020B0503020204020204" charset="-122"/>
                <a:ea typeface="微软雅黑" panose="020B0503020204020204" charset="-122"/>
              </a:endParaRPr>
            </a:p>
          </p:txBody>
        </p:sp>
        <p:sp>
          <p:nvSpPr>
            <p:cNvPr id="10"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lumMod val="65000"/>
                    <a:lumOff val="35000"/>
                  </a:schemeClr>
                </a:solidFill>
                <a:latin typeface="微软雅黑" panose="020B0503020204020204" charset="-122"/>
                <a:ea typeface="微软雅黑" panose="020B0503020204020204" charset="-122"/>
              </a:endParaRPr>
            </a:p>
          </p:txBody>
        </p:sp>
      </p:grpSp>
      <p:sp>
        <p:nvSpPr>
          <p:cNvPr id="11" name="椭圆 34"/>
          <p:cNvSpPr/>
          <p:nvPr/>
        </p:nvSpPr>
        <p:spPr>
          <a:xfrm rot="5400000">
            <a:off x="4583471" y="3108570"/>
            <a:ext cx="916298" cy="1178413"/>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0070C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lumMod val="65000"/>
                  <a:lumOff val="35000"/>
                </a:schemeClr>
              </a:solidFill>
              <a:latin typeface="微软雅黑" panose="020B0503020204020204" charset="-122"/>
              <a:ea typeface="微软雅黑" panose="020B0503020204020204" charset="-122"/>
            </a:endParaRPr>
          </a:p>
        </p:txBody>
      </p:sp>
      <p:grpSp>
        <p:nvGrpSpPr>
          <p:cNvPr id="12" name="组合 11"/>
          <p:cNvGrpSpPr/>
          <p:nvPr/>
        </p:nvGrpSpPr>
        <p:grpSpPr>
          <a:xfrm rot="16200000">
            <a:off x="3181254" y="3084863"/>
            <a:ext cx="902720" cy="1172844"/>
            <a:chOff x="4020870" y="2194485"/>
            <a:chExt cx="1102258" cy="1432090"/>
          </a:xfrm>
          <a:effectLst>
            <a:outerShdw blurRad="444500" dist="254000" dir="8100000" algn="tr" rotWithShape="0">
              <a:prstClr val="black">
                <a:alpha val="50000"/>
              </a:prstClr>
            </a:outerShdw>
          </a:effectLst>
        </p:grpSpPr>
        <p:sp>
          <p:nvSpPr>
            <p:cNvPr id="13"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lumMod val="65000"/>
                    <a:lumOff val="35000"/>
                  </a:schemeClr>
                </a:solidFill>
                <a:latin typeface="微软雅黑" panose="020B0503020204020204" charset="-122"/>
                <a:ea typeface="微软雅黑" panose="020B0503020204020204" charset="-122"/>
              </a:endParaRPr>
            </a:p>
          </p:txBody>
        </p:sp>
        <p:sp>
          <p:nvSpPr>
            <p:cNvPr id="14"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lumMod val="65000"/>
                    <a:lumOff val="35000"/>
                  </a:schemeClr>
                </a:solidFill>
                <a:latin typeface="微软雅黑" panose="020B0503020204020204" charset="-122"/>
                <a:ea typeface="微软雅黑" panose="020B0503020204020204" charset="-122"/>
              </a:endParaRPr>
            </a:p>
          </p:txBody>
        </p:sp>
      </p:grpSp>
      <p:sp>
        <p:nvSpPr>
          <p:cNvPr id="15" name="TextBox 14"/>
          <p:cNvSpPr txBox="1"/>
          <p:nvPr/>
        </p:nvSpPr>
        <p:spPr>
          <a:xfrm>
            <a:off x="5736609" y="3694281"/>
            <a:ext cx="2723823" cy="430887"/>
          </a:xfrm>
          <a:prstGeom prst="rect">
            <a:avLst/>
          </a:prstGeom>
          <a:noFill/>
        </p:spPr>
        <p:txBody>
          <a:bodyPr wrap="none" rtlCol="0">
            <a:spAutoFit/>
          </a:bodyPr>
          <a:lstStyle/>
          <a:p>
            <a:pPr>
              <a:defRPr/>
            </a:pPr>
            <a:r>
              <a:rPr lang="zh-CN" altLang="en-US" sz="1100" dirty="0">
                <a:solidFill>
                  <a:schemeClr val="tx1">
                    <a:lumMod val="65000"/>
                    <a:lumOff val="35000"/>
                  </a:schemeClr>
                </a:solidFill>
                <a:latin typeface="微软雅黑" panose="020B0503020204020204" charset="-122"/>
                <a:ea typeface="微软雅黑" panose="020B0503020204020204" charset="-122"/>
              </a:rPr>
              <a:t>单击此处添加简短说明，添加简短文字，</a:t>
            </a:r>
            <a:endParaRPr lang="en-US" altLang="zh-CN" sz="1100" dirty="0">
              <a:solidFill>
                <a:schemeClr val="tx1">
                  <a:lumMod val="65000"/>
                  <a:lumOff val="35000"/>
                </a:schemeClr>
              </a:solidFill>
              <a:latin typeface="微软雅黑" panose="020B0503020204020204" charset="-122"/>
              <a:ea typeface="微软雅黑" panose="020B0503020204020204" charset="-122"/>
            </a:endParaRPr>
          </a:p>
          <a:p>
            <a:pPr>
              <a:defRPr/>
            </a:pPr>
            <a:r>
              <a:rPr lang="zh-CN" altLang="en-US" sz="1100" dirty="0">
                <a:solidFill>
                  <a:schemeClr val="tx1">
                    <a:lumMod val="65000"/>
                    <a:lumOff val="35000"/>
                  </a:schemeClr>
                </a:solidFill>
                <a:latin typeface="微软雅黑" panose="020B0503020204020204" charset="-122"/>
                <a:ea typeface="微软雅黑" panose="020B0503020204020204" charset="-122"/>
              </a:rPr>
              <a:t>具体文字添加此处。</a:t>
            </a:r>
            <a:endParaRPr lang="en-US" altLang="zh-CN" sz="1100" dirty="0">
              <a:solidFill>
                <a:schemeClr val="tx1">
                  <a:lumMod val="65000"/>
                  <a:lumOff val="35000"/>
                </a:schemeClr>
              </a:solidFill>
              <a:latin typeface="微软雅黑" panose="020B0503020204020204" charset="-122"/>
              <a:ea typeface="微软雅黑" panose="020B0503020204020204" charset="-122"/>
            </a:endParaRPr>
          </a:p>
        </p:txBody>
      </p:sp>
      <p:sp>
        <p:nvSpPr>
          <p:cNvPr id="16" name="TextBox 15"/>
          <p:cNvSpPr txBox="1"/>
          <p:nvPr/>
        </p:nvSpPr>
        <p:spPr>
          <a:xfrm>
            <a:off x="768057" y="2606125"/>
            <a:ext cx="2723823" cy="430887"/>
          </a:xfrm>
          <a:prstGeom prst="rect">
            <a:avLst/>
          </a:prstGeom>
          <a:noFill/>
        </p:spPr>
        <p:txBody>
          <a:bodyPr wrap="none" rtlCol="0">
            <a:spAutoFit/>
          </a:bodyPr>
          <a:lstStyle/>
          <a:p>
            <a:pPr algn="r">
              <a:defRPr/>
            </a:pPr>
            <a:r>
              <a:rPr lang="zh-CN" altLang="en-US" sz="1100" dirty="0">
                <a:solidFill>
                  <a:schemeClr val="tx1">
                    <a:lumMod val="65000"/>
                    <a:lumOff val="35000"/>
                  </a:schemeClr>
                </a:solidFill>
                <a:latin typeface="微软雅黑" panose="020B0503020204020204" charset="-122"/>
                <a:ea typeface="微软雅黑" panose="020B0503020204020204" charset="-122"/>
              </a:rPr>
              <a:t>单击此处添加简短说明，添加简短文字，</a:t>
            </a:r>
            <a:endParaRPr lang="en-US" altLang="zh-CN" sz="1100" dirty="0">
              <a:solidFill>
                <a:schemeClr val="tx1">
                  <a:lumMod val="65000"/>
                  <a:lumOff val="35000"/>
                </a:schemeClr>
              </a:solidFill>
              <a:latin typeface="微软雅黑" panose="020B0503020204020204" charset="-122"/>
              <a:ea typeface="微软雅黑" panose="020B0503020204020204" charset="-122"/>
            </a:endParaRPr>
          </a:p>
          <a:p>
            <a:pPr algn="r">
              <a:defRPr/>
            </a:pPr>
            <a:r>
              <a:rPr lang="zh-CN" altLang="en-US" sz="1100" dirty="0">
                <a:solidFill>
                  <a:schemeClr val="tx1">
                    <a:lumMod val="65000"/>
                    <a:lumOff val="35000"/>
                  </a:schemeClr>
                </a:solidFill>
                <a:latin typeface="微软雅黑" panose="020B0503020204020204" charset="-122"/>
                <a:ea typeface="微软雅黑" panose="020B0503020204020204" charset="-122"/>
              </a:rPr>
              <a:t>具体文字添加此处。</a:t>
            </a:r>
            <a:endParaRPr lang="en-US" altLang="zh-CN" sz="1100" dirty="0">
              <a:solidFill>
                <a:schemeClr val="tx1">
                  <a:lumMod val="65000"/>
                  <a:lumOff val="35000"/>
                </a:schemeClr>
              </a:solidFill>
              <a:latin typeface="微软雅黑" panose="020B0503020204020204" charset="-122"/>
              <a:ea typeface="微软雅黑" panose="020B0503020204020204" charset="-122"/>
            </a:endParaRPr>
          </a:p>
        </p:txBody>
      </p:sp>
      <p:sp>
        <p:nvSpPr>
          <p:cNvPr id="17" name="TextBox 16"/>
          <p:cNvSpPr txBox="1"/>
          <p:nvPr/>
        </p:nvSpPr>
        <p:spPr>
          <a:xfrm>
            <a:off x="287848" y="3690664"/>
            <a:ext cx="2723823" cy="430887"/>
          </a:xfrm>
          <a:prstGeom prst="rect">
            <a:avLst/>
          </a:prstGeom>
          <a:noFill/>
        </p:spPr>
        <p:txBody>
          <a:bodyPr wrap="none" rtlCol="0">
            <a:spAutoFit/>
          </a:bodyPr>
          <a:lstStyle/>
          <a:p>
            <a:pPr algn="r">
              <a:defRPr/>
            </a:pPr>
            <a:r>
              <a:rPr lang="zh-CN" altLang="en-US" sz="1100" dirty="0">
                <a:solidFill>
                  <a:schemeClr val="tx1">
                    <a:lumMod val="65000"/>
                    <a:lumOff val="35000"/>
                  </a:schemeClr>
                </a:solidFill>
                <a:latin typeface="微软雅黑" panose="020B0503020204020204" charset="-122"/>
                <a:ea typeface="微软雅黑" panose="020B0503020204020204" charset="-122"/>
              </a:rPr>
              <a:t>单击此处添加简短说明，添加简短文字，</a:t>
            </a:r>
            <a:endParaRPr lang="en-US" altLang="zh-CN" sz="1100" dirty="0">
              <a:solidFill>
                <a:schemeClr val="tx1">
                  <a:lumMod val="65000"/>
                  <a:lumOff val="35000"/>
                </a:schemeClr>
              </a:solidFill>
              <a:latin typeface="微软雅黑" panose="020B0503020204020204" charset="-122"/>
              <a:ea typeface="微软雅黑" panose="020B0503020204020204" charset="-122"/>
            </a:endParaRPr>
          </a:p>
          <a:p>
            <a:pPr algn="r">
              <a:defRPr/>
            </a:pPr>
            <a:r>
              <a:rPr lang="zh-CN" altLang="en-US" sz="1100" dirty="0">
                <a:solidFill>
                  <a:schemeClr val="tx1">
                    <a:lumMod val="65000"/>
                    <a:lumOff val="35000"/>
                  </a:schemeClr>
                </a:solidFill>
                <a:latin typeface="微软雅黑" panose="020B0503020204020204" charset="-122"/>
                <a:ea typeface="微软雅黑" panose="020B0503020204020204" charset="-122"/>
              </a:rPr>
              <a:t>具体文字添加此处。</a:t>
            </a:r>
            <a:endParaRPr lang="en-US" altLang="zh-CN" sz="1100" dirty="0">
              <a:solidFill>
                <a:schemeClr val="tx1">
                  <a:lumMod val="65000"/>
                  <a:lumOff val="35000"/>
                </a:schemeClr>
              </a:solidFill>
              <a:latin typeface="微软雅黑" panose="020B0503020204020204" charset="-122"/>
              <a:ea typeface="微软雅黑" panose="020B0503020204020204" charset="-122"/>
            </a:endParaRPr>
          </a:p>
        </p:txBody>
      </p:sp>
      <p:sp>
        <p:nvSpPr>
          <p:cNvPr id="18" name="TextBox 17"/>
          <p:cNvSpPr txBox="1"/>
          <p:nvPr/>
        </p:nvSpPr>
        <p:spPr>
          <a:xfrm>
            <a:off x="6228184" y="2572911"/>
            <a:ext cx="2723823" cy="430887"/>
          </a:xfrm>
          <a:prstGeom prst="rect">
            <a:avLst/>
          </a:prstGeom>
          <a:noFill/>
        </p:spPr>
        <p:txBody>
          <a:bodyPr wrap="none" rtlCol="0">
            <a:spAutoFit/>
          </a:bodyPr>
          <a:lstStyle/>
          <a:p>
            <a:pPr>
              <a:defRPr/>
            </a:pPr>
            <a:r>
              <a:rPr lang="zh-CN" altLang="en-US" sz="1100" dirty="0">
                <a:solidFill>
                  <a:schemeClr val="tx1">
                    <a:lumMod val="65000"/>
                    <a:lumOff val="35000"/>
                  </a:schemeClr>
                </a:solidFill>
                <a:latin typeface="微软雅黑" panose="020B0503020204020204" charset="-122"/>
                <a:ea typeface="微软雅黑" panose="020B0503020204020204" charset="-122"/>
              </a:rPr>
              <a:t>单击此处添加简短说明，添加简短文字，</a:t>
            </a:r>
            <a:endParaRPr lang="en-US" altLang="zh-CN" sz="1100" dirty="0">
              <a:solidFill>
                <a:schemeClr val="tx1">
                  <a:lumMod val="65000"/>
                  <a:lumOff val="35000"/>
                </a:schemeClr>
              </a:solidFill>
              <a:latin typeface="微软雅黑" panose="020B0503020204020204" charset="-122"/>
              <a:ea typeface="微软雅黑" panose="020B0503020204020204" charset="-122"/>
            </a:endParaRPr>
          </a:p>
          <a:p>
            <a:pPr>
              <a:defRPr/>
            </a:pPr>
            <a:r>
              <a:rPr lang="zh-CN" altLang="en-US" sz="1100" dirty="0">
                <a:solidFill>
                  <a:schemeClr val="tx1">
                    <a:lumMod val="65000"/>
                    <a:lumOff val="35000"/>
                  </a:schemeClr>
                </a:solidFill>
                <a:latin typeface="微软雅黑" panose="020B0503020204020204" charset="-122"/>
                <a:ea typeface="微软雅黑" panose="020B0503020204020204" charset="-122"/>
              </a:rPr>
              <a:t>具体文字添加此处。</a:t>
            </a:r>
            <a:endParaRPr lang="en-US" altLang="zh-CN" sz="1100" dirty="0">
              <a:solidFill>
                <a:schemeClr val="tx1">
                  <a:lumMod val="65000"/>
                  <a:lumOff val="35000"/>
                </a:schemeClr>
              </a:solidFill>
              <a:latin typeface="微软雅黑" panose="020B0503020204020204" charset="-122"/>
              <a:ea typeface="微软雅黑" panose="020B0503020204020204" charset="-122"/>
            </a:endParaRPr>
          </a:p>
        </p:txBody>
      </p:sp>
      <p:sp>
        <p:nvSpPr>
          <p:cNvPr id="19" name="TextBox 18"/>
          <p:cNvSpPr txBox="1"/>
          <p:nvPr/>
        </p:nvSpPr>
        <p:spPr>
          <a:xfrm>
            <a:off x="1672843" y="1168465"/>
            <a:ext cx="1338828" cy="323165"/>
          </a:xfrm>
          <a:prstGeom prst="rect">
            <a:avLst/>
          </a:prstGeom>
          <a:noFill/>
        </p:spPr>
        <p:txBody>
          <a:bodyPr wrap="none" rtlCol="0">
            <a:spAutoFit/>
          </a:bodyPr>
          <a:lstStyle/>
          <a:p>
            <a:pPr algn="r"/>
            <a:r>
              <a:rPr lang="zh-CN" altLang="en-US" sz="1500" dirty="0" smtClean="0">
                <a:solidFill>
                  <a:schemeClr val="tx1">
                    <a:lumMod val="65000"/>
                    <a:lumOff val="35000"/>
                  </a:schemeClr>
                </a:solidFill>
                <a:latin typeface="微软雅黑" panose="020B0503020204020204" charset="-122"/>
                <a:ea typeface="微软雅黑" panose="020B0503020204020204" charset="-122"/>
              </a:rPr>
              <a:t>添加标题内容</a:t>
            </a:r>
            <a:endParaRPr lang="zh-CN" altLang="en-US" sz="1500" dirty="0">
              <a:solidFill>
                <a:schemeClr val="tx1">
                  <a:lumMod val="65000"/>
                  <a:lumOff val="35000"/>
                </a:schemeClr>
              </a:solidFill>
              <a:latin typeface="微软雅黑" panose="020B0503020204020204" charset="-122"/>
              <a:ea typeface="微软雅黑" panose="020B0503020204020204" charset="-122"/>
            </a:endParaRPr>
          </a:p>
        </p:txBody>
      </p:sp>
      <p:sp>
        <p:nvSpPr>
          <p:cNvPr id="20" name="TextBox 19"/>
          <p:cNvSpPr txBox="1"/>
          <p:nvPr/>
        </p:nvSpPr>
        <p:spPr>
          <a:xfrm>
            <a:off x="5730998" y="1203598"/>
            <a:ext cx="1338828" cy="323165"/>
          </a:xfrm>
          <a:prstGeom prst="rect">
            <a:avLst/>
          </a:prstGeom>
          <a:noFill/>
        </p:spPr>
        <p:txBody>
          <a:bodyPr wrap="none" rtlCol="0">
            <a:spAutoFit/>
          </a:bodyPr>
          <a:lstStyle/>
          <a:p>
            <a:r>
              <a:rPr lang="zh-CN" altLang="en-US" sz="1500" dirty="0" smtClean="0">
                <a:solidFill>
                  <a:schemeClr val="tx1">
                    <a:lumMod val="65000"/>
                    <a:lumOff val="35000"/>
                  </a:schemeClr>
                </a:solidFill>
                <a:latin typeface="微软雅黑" panose="020B0503020204020204" charset="-122"/>
                <a:ea typeface="微软雅黑" panose="020B0503020204020204" charset="-122"/>
              </a:rPr>
              <a:t>添加标题内容</a:t>
            </a:r>
            <a:endParaRPr lang="zh-CN" altLang="en-US" sz="1500" dirty="0">
              <a:solidFill>
                <a:schemeClr val="tx1">
                  <a:lumMod val="65000"/>
                  <a:lumOff val="35000"/>
                </a:schemeClr>
              </a:solidFill>
              <a:latin typeface="微软雅黑" panose="020B0503020204020204" charset="-122"/>
              <a:ea typeface="微软雅黑" panose="020B0503020204020204" charset="-122"/>
            </a:endParaRPr>
          </a:p>
        </p:txBody>
      </p:sp>
      <p:sp>
        <p:nvSpPr>
          <p:cNvPr id="21" name="椭圆 34"/>
          <p:cNvSpPr/>
          <p:nvPr/>
        </p:nvSpPr>
        <p:spPr>
          <a:xfrm rot="5400000">
            <a:off x="4599289" y="948228"/>
            <a:ext cx="916298" cy="1178413"/>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0070C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lumMod val="65000"/>
                  <a:lumOff val="35000"/>
                </a:schemeClr>
              </a:solidFill>
              <a:latin typeface="微软雅黑" panose="020B0503020204020204" charset="-122"/>
              <a:ea typeface="微软雅黑" panose="020B0503020204020204" charset="-122"/>
            </a:endParaRPr>
          </a:p>
        </p:txBody>
      </p:sp>
      <p:grpSp>
        <p:nvGrpSpPr>
          <p:cNvPr id="22" name="组合 21"/>
          <p:cNvGrpSpPr/>
          <p:nvPr/>
        </p:nvGrpSpPr>
        <p:grpSpPr>
          <a:xfrm rot="16200000">
            <a:off x="3197072" y="924521"/>
            <a:ext cx="902720" cy="1172844"/>
            <a:chOff x="4020870" y="2194485"/>
            <a:chExt cx="1102258" cy="1432090"/>
          </a:xfrm>
          <a:effectLst>
            <a:outerShdw blurRad="444500" dist="254000" dir="8100000" algn="tr" rotWithShape="0">
              <a:prstClr val="black">
                <a:alpha val="50000"/>
              </a:prstClr>
            </a:outerShdw>
          </a:effectLst>
        </p:grpSpPr>
        <p:sp>
          <p:nvSpPr>
            <p:cNvPr id="23"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lumMod val="65000"/>
                    <a:lumOff val="35000"/>
                  </a:schemeClr>
                </a:solidFill>
                <a:latin typeface="微软雅黑" panose="020B0503020204020204" charset="-122"/>
                <a:ea typeface="微软雅黑" panose="020B0503020204020204" charset="-122"/>
              </a:endParaRPr>
            </a:p>
          </p:txBody>
        </p:sp>
        <p:sp>
          <p:nvSpPr>
            <p:cNvPr id="24"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lumMod val="65000"/>
                    <a:lumOff val="35000"/>
                  </a:schemeClr>
                </a:solidFill>
                <a:latin typeface="微软雅黑" panose="020B0503020204020204" charset="-122"/>
                <a:ea typeface="微软雅黑" panose="020B0503020204020204" charset="-122"/>
              </a:endParaRPr>
            </a:p>
          </p:txBody>
        </p:sp>
      </p:grpSp>
      <p:sp>
        <p:nvSpPr>
          <p:cNvPr id="25" name="TextBox 24"/>
          <p:cNvSpPr txBox="1"/>
          <p:nvPr/>
        </p:nvSpPr>
        <p:spPr>
          <a:xfrm>
            <a:off x="5719077" y="1491630"/>
            <a:ext cx="2723823" cy="430887"/>
          </a:xfrm>
          <a:prstGeom prst="rect">
            <a:avLst/>
          </a:prstGeom>
          <a:noFill/>
        </p:spPr>
        <p:txBody>
          <a:bodyPr wrap="none" rtlCol="0">
            <a:spAutoFit/>
          </a:bodyPr>
          <a:lstStyle/>
          <a:p>
            <a:pPr>
              <a:defRPr/>
            </a:pPr>
            <a:r>
              <a:rPr lang="zh-CN" altLang="en-US" sz="1100" dirty="0">
                <a:solidFill>
                  <a:schemeClr val="tx1">
                    <a:lumMod val="65000"/>
                    <a:lumOff val="35000"/>
                  </a:schemeClr>
                </a:solidFill>
                <a:latin typeface="微软雅黑" panose="020B0503020204020204" charset="-122"/>
                <a:ea typeface="微软雅黑" panose="020B0503020204020204" charset="-122"/>
              </a:rPr>
              <a:t>单击此处添加简短说明，添加简短文字，</a:t>
            </a:r>
            <a:endParaRPr lang="en-US" altLang="zh-CN" sz="1100" dirty="0">
              <a:solidFill>
                <a:schemeClr val="tx1">
                  <a:lumMod val="65000"/>
                  <a:lumOff val="35000"/>
                </a:schemeClr>
              </a:solidFill>
              <a:latin typeface="微软雅黑" panose="020B0503020204020204" charset="-122"/>
              <a:ea typeface="微软雅黑" panose="020B0503020204020204" charset="-122"/>
            </a:endParaRPr>
          </a:p>
          <a:p>
            <a:pPr>
              <a:defRPr/>
            </a:pPr>
            <a:r>
              <a:rPr lang="zh-CN" altLang="en-US" sz="1100" dirty="0">
                <a:solidFill>
                  <a:schemeClr val="tx1">
                    <a:lumMod val="65000"/>
                    <a:lumOff val="35000"/>
                  </a:schemeClr>
                </a:solidFill>
                <a:latin typeface="微软雅黑" panose="020B0503020204020204" charset="-122"/>
                <a:ea typeface="微软雅黑" panose="020B0503020204020204" charset="-122"/>
              </a:rPr>
              <a:t>具体文字添加此处。</a:t>
            </a:r>
            <a:endParaRPr lang="en-US" altLang="zh-CN" sz="1100" dirty="0">
              <a:solidFill>
                <a:schemeClr val="tx1">
                  <a:lumMod val="65000"/>
                  <a:lumOff val="35000"/>
                </a:schemeClr>
              </a:solidFill>
              <a:latin typeface="微软雅黑" panose="020B0503020204020204" charset="-122"/>
              <a:ea typeface="微软雅黑" panose="020B0503020204020204" charset="-122"/>
            </a:endParaRPr>
          </a:p>
        </p:txBody>
      </p:sp>
      <p:sp>
        <p:nvSpPr>
          <p:cNvPr id="26" name="TextBox 25"/>
          <p:cNvSpPr txBox="1"/>
          <p:nvPr/>
        </p:nvSpPr>
        <p:spPr>
          <a:xfrm>
            <a:off x="359856" y="1494888"/>
            <a:ext cx="2723823" cy="430887"/>
          </a:xfrm>
          <a:prstGeom prst="rect">
            <a:avLst/>
          </a:prstGeom>
          <a:noFill/>
        </p:spPr>
        <p:txBody>
          <a:bodyPr wrap="none" rtlCol="0">
            <a:spAutoFit/>
          </a:bodyPr>
          <a:lstStyle/>
          <a:p>
            <a:pPr algn="r">
              <a:defRPr/>
            </a:pPr>
            <a:r>
              <a:rPr lang="zh-CN" altLang="en-US" sz="1100" dirty="0">
                <a:solidFill>
                  <a:schemeClr val="tx1">
                    <a:lumMod val="65000"/>
                    <a:lumOff val="35000"/>
                  </a:schemeClr>
                </a:solidFill>
                <a:latin typeface="微软雅黑" panose="020B0503020204020204" charset="-122"/>
                <a:ea typeface="微软雅黑" panose="020B0503020204020204" charset="-122"/>
              </a:rPr>
              <a:t>单击此处添加简短说明，添加简短文字，</a:t>
            </a:r>
            <a:endParaRPr lang="en-US" altLang="zh-CN" sz="1100" dirty="0">
              <a:solidFill>
                <a:schemeClr val="tx1">
                  <a:lumMod val="65000"/>
                  <a:lumOff val="35000"/>
                </a:schemeClr>
              </a:solidFill>
              <a:latin typeface="微软雅黑" panose="020B0503020204020204" charset="-122"/>
              <a:ea typeface="微软雅黑" panose="020B0503020204020204" charset="-122"/>
            </a:endParaRPr>
          </a:p>
          <a:p>
            <a:pPr algn="r">
              <a:defRPr/>
            </a:pPr>
            <a:r>
              <a:rPr lang="zh-CN" altLang="en-US" sz="1100" dirty="0">
                <a:solidFill>
                  <a:schemeClr val="tx1">
                    <a:lumMod val="65000"/>
                    <a:lumOff val="35000"/>
                  </a:schemeClr>
                </a:solidFill>
                <a:latin typeface="微软雅黑" panose="020B0503020204020204" charset="-122"/>
                <a:ea typeface="微软雅黑" panose="020B0503020204020204" charset="-122"/>
              </a:rPr>
              <a:t>具体文字添加此处。</a:t>
            </a:r>
            <a:endParaRPr lang="en-US" altLang="zh-CN" sz="1100" dirty="0">
              <a:solidFill>
                <a:schemeClr val="tx1">
                  <a:lumMod val="65000"/>
                  <a:lumOff val="35000"/>
                </a:schemeClr>
              </a:solidFill>
              <a:latin typeface="微软雅黑" panose="020B0503020204020204" charset="-122"/>
              <a:ea typeface="微软雅黑" panose="020B0503020204020204" charset="-122"/>
            </a:endParaRPr>
          </a:p>
        </p:txBody>
      </p:sp>
      <p:sp>
        <p:nvSpPr>
          <p:cNvPr id="27" name="KSO_Shape"/>
          <p:cNvSpPr/>
          <p:nvPr/>
        </p:nvSpPr>
        <p:spPr bwMode="auto">
          <a:xfrm>
            <a:off x="3517576" y="1291528"/>
            <a:ext cx="553496" cy="470470"/>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chemeClr val="tx1">
                  <a:lumMod val="65000"/>
                  <a:lumOff val="35000"/>
                </a:schemeClr>
              </a:solidFill>
              <a:ea typeface="微软雅黑" panose="020B0503020204020204" charset="-122"/>
            </a:endParaRPr>
          </a:p>
        </p:txBody>
      </p:sp>
      <p:sp>
        <p:nvSpPr>
          <p:cNvPr id="28" name="KSO_Shape"/>
          <p:cNvSpPr/>
          <p:nvPr/>
        </p:nvSpPr>
        <p:spPr bwMode="auto">
          <a:xfrm>
            <a:off x="4077369" y="2341976"/>
            <a:ext cx="520754" cy="521623"/>
          </a:xfrm>
          <a:custGeom>
            <a:avLst/>
            <a:gdLst>
              <a:gd name="T0" fmla="*/ 923363 w 1752600"/>
              <a:gd name="T1" fmla="*/ 1417153 h 1754188"/>
              <a:gd name="T2" fmla="*/ 958587 w 1752600"/>
              <a:gd name="T3" fmla="*/ 1476612 h 1754188"/>
              <a:gd name="T4" fmla="*/ 945181 w 1752600"/>
              <a:gd name="T5" fmla="*/ 1530763 h 1754188"/>
              <a:gd name="T6" fmla="*/ 886299 w 1752600"/>
              <a:gd name="T7" fmla="*/ 1566067 h 1754188"/>
              <a:gd name="T8" fmla="*/ 832675 w 1752600"/>
              <a:gd name="T9" fmla="*/ 1552795 h 1754188"/>
              <a:gd name="T10" fmla="*/ 797714 w 1752600"/>
              <a:gd name="T11" fmla="*/ 1493335 h 1754188"/>
              <a:gd name="T12" fmla="*/ 810857 w 1752600"/>
              <a:gd name="T13" fmla="*/ 1439185 h 1754188"/>
              <a:gd name="T14" fmla="*/ 869739 w 1752600"/>
              <a:gd name="T15" fmla="*/ 1403616 h 1754188"/>
              <a:gd name="T16" fmla="*/ 1526266 w 1752600"/>
              <a:gd name="T17" fmla="*/ 809406 h 1754188"/>
              <a:gd name="T18" fmla="*/ 1561836 w 1752600"/>
              <a:gd name="T19" fmla="*/ 868866 h 1754188"/>
              <a:gd name="T20" fmla="*/ 1548298 w 1752600"/>
              <a:gd name="T21" fmla="*/ 923016 h 1754188"/>
              <a:gd name="T22" fmla="*/ 1488839 w 1752600"/>
              <a:gd name="T23" fmla="*/ 958586 h 1754188"/>
              <a:gd name="T24" fmla="*/ 1434954 w 1752600"/>
              <a:gd name="T25" fmla="*/ 945048 h 1754188"/>
              <a:gd name="T26" fmla="*/ 1399385 w 1752600"/>
              <a:gd name="T27" fmla="*/ 885589 h 1754188"/>
              <a:gd name="T28" fmla="*/ 1412922 w 1752600"/>
              <a:gd name="T29" fmla="*/ 831438 h 1754188"/>
              <a:gd name="T30" fmla="*/ 1472116 w 1752600"/>
              <a:gd name="T31" fmla="*/ 795869 h 1754188"/>
              <a:gd name="T32" fmla="*/ 931422 w 1752600"/>
              <a:gd name="T33" fmla="*/ 210375 h 1754188"/>
              <a:gd name="T34" fmla="*/ 985331 w 1752600"/>
              <a:gd name="T35" fmla="*/ 812351 h 1754188"/>
              <a:gd name="T36" fmla="*/ 997223 w 1752600"/>
              <a:gd name="T37" fmla="*/ 915108 h 1754188"/>
              <a:gd name="T38" fmla="*/ 946749 w 1752600"/>
              <a:gd name="T39" fmla="*/ 982906 h 1754188"/>
              <a:gd name="T40" fmla="*/ 857693 w 1752600"/>
              <a:gd name="T41" fmla="*/ 1003564 h 1754188"/>
              <a:gd name="T42" fmla="*/ 763351 w 1752600"/>
              <a:gd name="T43" fmla="*/ 937354 h 1754188"/>
              <a:gd name="T44" fmla="*/ 353480 w 1752600"/>
              <a:gd name="T45" fmla="*/ 893921 h 1754188"/>
              <a:gd name="T46" fmla="*/ 383342 w 1752600"/>
              <a:gd name="T47" fmla="*/ 820296 h 1754188"/>
              <a:gd name="T48" fmla="*/ 815147 w 1752600"/>
              <a:gd name="T49" fmla="*/ 764945 h 1754188"/>
              <a:gd name="T50" fmla="*/ 858486 w 1752600"/>
              <a:gd name="T51" fmla="*/ 180713 h 1754188"/>
              <a:gd name="T52" fmla="*/ 670516 w 1752600"/>
              <a:gd name="T53" fmla="*/ 152975 h 1754188"/>
              <a:gd name="T54" fmla="*/ 441192 w 1752600"/>
              <a:gd name="T55" fmla="*/ 263340 h 1754188"/>
              <a:gd name="T56" fmla="*/ 263181 w 1752600"/>
              <a:gd name="T57" fmla="*/ 441458 h 1754188"/>
              <a:gd name="T58" fmla="*/ 152883 w 1752600"/>
              <a:gd name="T59" fmla="*/ 670921 h 1754188"/>
              <a:gd name="T60" fmla="*/ 126168 w 1752600"/>
              <a:gd name="T61" fmla="*/ 934791 h 1754188"/>
              <a:gd name="T62" fmla="*/ 190707 w 1752600"/>
              <a:gd name="T63" fmla="*/ 1186485 h 1754188"/>
              <a:gd name="T64" fmla="*/ 332216 w 1752600"/>
              <a:gd name="T65" fmla="*/ 1396099 h 1754188"/>
              <a:gd name="T66" fmla="*/ 534297 w 1752600"/>
              <a:gd name="T67" fmla="*/ 1547221 h 1754188"/>
              <a:gd name="T68" fmla="*/ 780550 w 1752600"/>
              <a:gd name="T69" fmla="*/ 1623709 h 1754188"/>
              <a:gd name="T70" fmla="*/ 1045847 w 1752600"/>
              <a:gd name="T71" fmla="*/ 1610476 h 1754188"/>
              <a:gd name="T72" fmla="*/ 1281255 w 1752600"/>
              <a:gd name="T73" fmla="*/ 1511227 h 1754188"/>
              <a:gd name="T74" fmla="*/ 1467730 w 1752600"/>
              <a:gd name="T75" fmla="*/ 1341578 h 1754188"/>
              <a:gd name="T76" fmla="*/ 1588873 w 1752600"/>
              <a:gd name="T77" fmla="*/ 1118202 h 1754188"/>
              <a:gd name="T78" fmla="*/ 1628019 w 1752600"/>
              <a:gd name="T79" fmla="*/ 857509 h 1754188"/>
              <a:gd name="T80" fmla="*/ 1576176 w 1752600"/>
              <a:gd name="T81" fmla="*/ 601315 h 1754188"/>
              <a:gd name="T82" fmla="*/ 1444718 w 1752600"/>
              <a:gd name="T83" fmla="*/ 384820 h 1754188"/>
              <a:gd name="T84" fmla="*/ 1250573 w 1752600"/>
              <a:gd name="T85" fmla="*/ 224170 h 1754188"/>
              <a:gd name="T86" fmla="*/ 1009345 w 1752600"/>
              <a:gd name="T87" fmla="*/ 136037 h 1754188"/>
              <a:gd name="T88" fmla="*/ 987656 w 1752600"/>
              <a:gd name="T89" fmla="*/ 7146 h 1754188"/>
              <a:gd name="T90" fmla="*/ 1274907 w 1752600"/>
              <a:gd name="T91" fmla="*/ 96337 h 1754188"/>
              <a:gd name="T92" fmla="*/ 1510315 w 1752600"/>
              <a:gd name="T93" fmla="*/ 272074 h 1754188"/>
              <a:gd name="T94" fmla="*/ 1675101 w 1752600"/>
              <a:gd name="T95" fmla="*/ 516358 h 1754188"/>
              <a:gd name="T96" fmla="*/ 1749955 w 1752600"/>
              <a:gd name="T97" fmla="*/ 809605 h 1754188"/>
              <a:gd name="T98" fmla="*/ 1719273 w 1752600"/>
              <a:gd name="T99" fmla="*/ 1116879 h 1754188"/>
              <a:gd name="T100" fmla="*/ 1590724 w 1752600"/>
              <a:gd name="T101" fmla="*/ 1384453 h 1754188"/>
              <a:gd name="T102" fmla="*/ 1383353 w 1752600"/>
              <a:gd name="T103" fmla="*/ 1591949 h 1754188"/>
              <a:gd name="T104" fmla="*/ 1115940 w 1752600"/>
              <a:gd name="T105" fmla="*/ 1720576 h 1754188"/>
              <a:gd name="T106" fmla="*/ 809116 w 1752600"/>
              <a:gd name="T107" fmla="*/ 1751277 h 1754188"/>
              <a:gd name="T108" fmla="*/ 516046 w 1752600"/>
              <a:gd name="T109" fmla="*/ 1676377 h 1754188"/>
              <a:gd name="T110" fmla="*/ 271909 w 1752600"/>
              <a:gd name="T111" fmla="*/ 1511492 h 1754188"/>
              <a:gd name="T112" fmla="*/ 95750 w 1752600"/>
              <a:gd name="T113" fmla="*/ 1275941 h 1754188"/>
              <a:gd name="T114" fmla="*/ 6877 w 1752600"/>
              <a:gd name="T115" fmla="*/ 988782 h 1754188"/>
              <a:gd name="T116" fmla="*/ 22483 w 1752600"/>
              <a:gd name="T117" fmla="*/ 679126 h 1754188"/>
              <a:gd name="T118" fmla="*/ 138071 w 1752600"/>
              <a:gd name="T119" fmla="*/ 404935 h 1754188"/>
              <a:gd name="T120" fmla="*/ 335655 w 1752600"/>
              <a:gd name="T121" fmla="*/ 187117 h 1754188"/>
              <a:gd name="T122" fmla="*/ 595662 w 1752600"/>
              <a:gd name="T123" fmla="*/ 46051 h 1754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2600" h="1754188">
                <a:moveTo>
                  <a:pt x="873945" y="1403350"/>
                </a:moveTo>
                <a:lnTo>
                  <a:pt x="877888" y="1403350"/>
                </a:lnTo>
                <a:lnTo>
                  <a:pt x="882356" y="1403350"/>
                </a:lnTo>
                <a:lnTo>
                  <a:pt x="886299" y="1403616"/>
                </a:lnTo>
                <a:lnTo>
                  <a:pt x="890505" y="1404146"/>
                </a:lnTo>
                <a:lnTo>
                  <a:pt x="894448" y="1404943"/>
                </a:lnTo>
                <a:lnTo>
                  <a:pt x="898128" y="1405739"/>
                </a:lnTo>
                <a:lnTo>
                  <a:pt x="901808" y="1406801"/>
                </a:lnTo>
                <a:lnTo>
                  <a:pt x="906014" y="1408393"/>
                </a:lnTo>
                <a:lnTo>
                  <a:pt x="909432" y="1409455"/>
                </a:lnTo>
                <a:lnTo>
                  <a:pt x="913112" y="1411048"/>
                </a:lnTo>
                <a:lnTo>
                  <a:pt x="916529" y="1412906"/>
                </a:lnTo>
                <a:lnTo>
                  <a:pt x="919946" y="1415030"/>
                </a:lnTo>
                <a:lnTo>
                  <a:pt x="923363" y="1417153"/>
                </a:lnTo>
                <a:lnTo>
                  <a:pt x="929672" y="1421931"/>
                </a:lnTo>
                <a:lnTo>
                  <a:pt x="935192" y="1427240"/>
                </a:lnTo>
                <a:lnTo>
                  <a:pt x="940450" y="1432814"/>
                </a:lnTo>
                <a:lnTo>
                  <a:pt x="945181" y="1439185"/>
                </a:lnTo>
                <a:lnTo>
                  <a:pt x="947284" y="1442636"/>
                </a:lnTo>
                <a:lnTo>
                  <a:pt x="949124" y="1446086"/>
                </a:lnTo>
                <a:lnTo>
                  <a:pt x="951227" y="1449537"/>
                </a:lnTo>
                <a:lnTo>
                  <a:pt x="952804" y="1452988"/>
                </a:lnTo>
                <a:lnTo>
                  <a:pt x="953856" y="1456704"/>
                </a:lnTo>
                <a:lnTo>
                  <a:pt x="955433" y="1460420"/>
                </a:lnTo>
                <a:lnTo>
                  <a:pt x="956484" y="1464667"/>
                </a:lnTo>
                <a:lnTo>
                  <a:pt x="957273" y="1468384"/>
                </a:lnTo>
                <a:lnTo>
                  <a:pt x="958062" y="1472365"/>
                </a:lnTo>
                <a:lnTo>
                  <a:pt x="958587" y="1476612"/>
                </a:lnTo>
                <a:lnTo>
                  <a:pt x="958850" y="1480594"/>
                </a:lnTo>
                <a:lnTo>
                  <a:pt x="958850" y="1485107"/>
                </a:lnTo>
                <a:lnTo>
                  <a:pt x="958850" y="1489088"/>
                </a:lnTo>
                <a:lnTo>
                  <a:pt x="958587" y="1493335"/>
                </a:lnTo>
                <a:lnTo>
                  <a:pt x="958062" y="1497317"/>
                </a:lnTo>
                <a:lnTo>
                  <a:pt x="957273" y="1501299"/>
                </a:lnTo>
                <a:lnTo>
                  <a:pt x="956484" y="1505546"/>
                </a:lnTo>
                <a:lnTo>
                  <a:pt x="955433" y="1509262"/>
                </a:lnTo>
                <a:lnTo>
                  <a:pt x="953856" y="1512978"/>
                </a:lnTo>
                <a:lnTo>
                  <a:pt x="952804" y="1516694"/>
                </a:lnTo>
                <a:lnTo>
                  <a:pt x="951227" y="1520145"/>
                </a:lnTo>
                <a:lnTo>
                  <a:pt x="949124" y="1524127"/>
                </a:lnTo>
                <a:lnTo>
                  <a:pt x="947284" y="1527312"/>
                </a:lnTo>
                <a:lnTo>
                  <a:pt x="945181" y="1530763"/>
                </a:lnTo>
                <a:lnTo>
                  <a:pt x="940450" y="1536868"/>
                </a:lnTo>
                <a:lnTo>
                  <a:pt x="935192" y="1542973"/>
                </a:lnTo>
                <a:lnTo>
                  <a:pt x="929672" y="1548017"/>
                </a:lnTo>
                <a:lnTo>
                  <a:pt x="923363" y="1552795"/>
                </a:lnTo>
                <a:lnTo>
                  <a:pt x="919946" y="1554918"/>
                </a:lnTo>
                <a:lnTo>
                  <a:pt x="916529" y="1556776"/>
                </a:lnTo>
                <a:lnTo>
                  <a:pt x="913112" y="1558634"/>
                </a:lnTo>
                <a:lnTo>
                  <a:pt x="909432" y="1560227"/>
                </a:lnTo>
                <a:lnTo>
                  <a:pt x="906014" y="1561820"/>
                </a:lnTo>
                <a:lnTo>
                  <a:pt x="901808" y="1563147"/>
                </a:lnTo>
                <a:lnTo>
                  <a:pt x="898128" y="1564209"/>
                </a:lnTo>
                <a:lnTo>
                  <a:pt x="894448" y="1565005"/>
                </a:lnTo>
                <a:lnTo>
                  <a:pt x="890505" y="1565801"/>
                </a:lnTo>
                <a:lnTo>
                  <a:pt x="886299" y="1566067"/>
                </a:lnTo>
                <a:lnTo>
                  <a:pt x="882356" y="1566598"/>
                </a:lnTo>
                <a:lnTo>
                  <a:pt x="877888" y="1566863"/>
                </a:lnTo>
                <a:lnTo>
                  <a:pt x="873945" y="1566598"/>
                </a:lnTo>
                <a:lnTo>
                  <a:pt x="869739" y="1566067"/>
                </a:lnTo>
                <a:lnTo>
                  <a:pt x="865796" y="1565801"/>
                </a:lnTo>
                <a:lnTo>
                  <a:pt x="861853" y="1565005"/>
                </a:lnTo>
                <a:lnTo>
                  <a:pt x="857647" y="1564209"/>
                </a:lnTo>
                <a:lnTo>
                  <a:pt x="853967" y="1563147"/>
                </a:lnTo>
                <a:lnTo>
                  <a:pt x="850287" y="1561820"/>
                </a:lnTo>
                <a:lnTo>
                  <a:pt x="846607" y="1560227"/>
                </a:lnTo>
                <a:lnTo>
                  <a:pt x="842664" y="1558634"/>
                </a:lnTo>
                <a:lnTo>
                  <a:pt x="839247" y="1556776"/>
                </a:lnTo>
                <a:lnTo>
                  <a:pt x="835829" y="1554918"/>
                </a:lnTo>
                <a:lnTo>
                  <a:pt x="832675" y="1552795"/>
                </a:lnTo>
                <a:lnTo>
                  <a:pt x="826629" y="1548017"/>
                </a:lnTo>
                <a:lnTo>
                  <a:pt x="820583" y="1542973"/>
                </a:lnTo>
                <a:lnTo>
                  <a:pt x="815589" y="1536868"/>
                </a:lnTo>
                <a:lnTo>
                  <a:pt x="810857" y="1530763"/>
                </a:lnTo>
                <a:lnTo>
                  <a:pt x="808754" y="1527312"/>
                </a:lnTo>
                <a:lnTo>
                  <a:pt x="806914" y="1524127"/>
                </a:lnTo>
                <a:lnTo>
                  <a:pt x="805074" y="1520145"/>
                </a:lnTo>
                <a:lnTo>
                  <a:pt x="803497" y="1516694"/>
                </a:lnTo>
                <a:lnTo>
                  <a:pt x="801920" y="1512978"/>
                </a:lnTo>
                <a:lnTo>
                  <a:pt x="800605" y="1509262"/>
                </a:lnTo>
                <a:lnTo>
                  <a:pt x="799554" y="1505546"/>
                </a:lnTo>
                <a:lnTo>
                  <a:pt x="798765" y="1501299"/>
                </a:lnTo>
                <a:lnTo>
                  <a:pt x="797977" y="1497317"/>
                </a:lnTo>
                <a:lnTo>
                  <a:pt x="797714" y="1493335"/>
                </a:lnTo>
                <a:lnTo>
                  <a:pt x="797188" y="1489088"/>
                </a:lnTo>
                <a:lnTo>
                  <a:pt x="796925" y="1485107"/>
                </a:lnTo>
                <a:lnTo>
                  <a:pt x="797188" y="1480594"/>
                </a:lnTo>
                <a:lnTo>
                  <a:pt x="797714" y="1476612"/>
                </a:lnTo>
                <a:lnTo>
                  <a:pt x="797977" y="1472365"/>
                </a:lnTo>
                <a:lnTo>
                  <a:pt x="798765" y="1468384"/>
                </a:lnTo>
                <a:lnTo>
                  <a:pt x="799554" y="1464667"/>
                </a:lnTo>
                <a:lnTo>
                  <a:pt x="800605" y="1460420"/>
                </a:lnTo>
                <a:lnTo>
                  <a:pt x="801920" y="1456704"/>
                </a:lnTo>
                <a:lnTo>
                  <a:pt x="803497" y="1452988"/>
                </a:lnTo>
                <a:lnTo>
                  <a:pt x="805074" y="1449537"/>
                </a:lnTo>
                <a:lnTo>
                  <a:pt x="806914" y="1446086"/>
                </a:lnTo>
                <a:lnTo>
                  <a:pt x="808754" y="1442636"/>
                </a:lnTo>
                <a:lnTo>
                  <a:pt x="810857" y="1439185"/>
                </a:lnTo>
                <a:lnTo>
                  <a:pt x="815589" y="1432814"/>
                </a:lnTo>
                <a:lnTo>
                  <a:pt x="820583" y="1427240"/>
                </a:lnTo>
                <a:lnTo>
                  <a:pt x="826629" y="1421931"/>
                </a:lnTo>
                <a:lnTo>
                  <a:pt x="832675" y="1417153"/>
                </a:lnTo>
                <a:lnTo>
                  <a:pt x="835829" y="1415030"/>
                </a:lnTo>
                <a:lnTo>
                  <a:pt x="839247" y="1412906"/>
                </a:lnTo>
                <a:lnTo>
                  <a:pt x="842664" y="1411048"/>
                </a:lnTo>
                <a:lnTo>
                  <a:pt x="846607" y="1409455"/>
                </a:lnTo>
                <a:lnTo>
                  <a:pt x="850287" y="1408393"/>
                </a:lnTo>
                <a:lnTo>
                  <a:pt x="853967" y="1406801"/>
                </a:lnTo>
                <a:lnTo>
                  <a:pt x="857647" y="1405739"/>
                </a:lnTo>
                <a:lnTo>
                  <a:pt x="861853" y="1404943"/>
                </a:lnTo>
                <a:lnTo>
                  <a:pt x="865796" y="1404146"/>
                </a:lnTo>
                <a:lnTo>
                  <a:pt x="869739" y="1403616"/>
                </a:lnTo>
                <a:lnTo>
                  <a:pt x="873945" y="1403350"/>
                </a:lnTo>
                <a:close/>
                <a:moveTo>
                  <a:pt x="1480345" y="795338"/>
                </a:moveTo>
                <a:lnTo>
                  <a:pt x="1484857" y="795603"/>
                </a:lnTo>
                <a:lnTo>
                  <a:pt x="1488839" y="795869"/>
                </a:lnTo>
                <a:lnTo>
                  <a:pt x="1493086" y="796134"/>
                </a:lnTo>
                <a:lnTo>
                  <a:pt x="1497068" y="797196"/>
                </a:lnTo>
                <a:lnTo>
                  <a:pt x="1500784" y="797727"/>
                </a:lnTo>
                <a:lnTo>
                  <a:pt x="1505031" y="799054"/>
                </a:lnTo>
                <a:lnTo>
                  <a:pt x="1508747" y="800381"/>
                </a:lnTo>
                <a:lnTo>
                  <a:pt x="1512198" y="801974"/>
                </a:lnTo>
                <a:lnTo>
                  <a:pt x="1515914" y="803567"/>
                </a:lnTo>
                <a:lnTo>
                  <a:pt x="1519365" y="805425"/>
                </a:lnTo>
                <a:lnTo>
                  <a:pt x="1522816" y="807283"/>
                </a:lnTo>
                <a:lnTo>
                  <a:pt x="1526266" y="809406"/>
                </a:lnTo>
                <a:lnTo>
                  <a:pt x="1532637" y="814184"/>
                </a:lnTo>
                <a:lnTo>
                  <a:pt x="1538211" y="819228"/>
                </a:lnTo>
                <a:lnTo>
                  <a:pt x="1543520" y="825068"/>
                </a:lnTo>
                <a:lnTo>
                  <a:pt x="1548298" y="831438"/>
                </a:lnTo>
                <a:lnTo>
                  <a:pt x="1550422" y="834624"/>
                </a:lnTo>
                <a:lnTo>
                  <a:pt x="1552545" y="838074"/>
                </a:lnTo>
                <a:lnTo>
                  <a:pt x="1554403" y="841791"/>
                </a:lnTo>
                <a:lnTo>
                  <a:pt x="1555996" y="845241"/>
                </a:lnTo>
                <a:lnTo>
                  <a:pt x="1557589" y="848958"/>
                </a:lnTo>
                <a:lnTo>
                  <a:pt x="1558650" y="852939"/>
                </a:lnTo>
                <a:lnTo>
                  <a:pt x="1559712" y="856655"/>
                </a:lnTo>
                <a:lnTo>
                  <a:pt x="1560509" y="860637"/>
                </a:lnTo>
                <a:lnTo>
                  <a:pt x="1561305" y="864884"/>
                </a:lnTo>
                <a:lnTo>
                  <a:pt x="1561836" y="868866"/>
                </a:lnTo>
                <a:lnTo>
                  <a:pt x="1562101" y="872847"/>
                </a:lnTo>
                <a:lnTo>
                  <a:pt x="1562101" y="877094"/>
                </a:lnTo>
                <a:lnTo>
                  <a:pt x="1562101" y="881342"/>
                </a:lnTo>
                <a:lnTo>
                  <a:pt x="1561836" y="885589"/>
                </a:lnTo>
                <a:lnTo>
                  <a:pt x="1561305" y="889570"/>
                </a:lnTo>
                <a:lnTo>
                  <a:pt x="1560509" y="893817"/>
                </a:lnTo>
                <a:lnTo>
                  <a:pt x="1559712" y="897534"/>
                </a:lnTo>
                <a:lnTo>
                  <a:pt x="1558650" y="901515"/>
                </a:lnTo>
                <a:lnTo>
                  <a:pt x="1557589" y="905497"/>
                </a:lnTo>
                <a:lnTo>
                  <a:pt x="1555996" y="908948"/>
                </a:lnTo>
                <a:lnTo>
                  <a:pt x="1554403" y="912664"/>
                </a:lnTo>
                <a:lnTo>
                  <a:pt x="1552545" y="916115"/>
                </a:lnTo>
                <a:lnTo>
                  <a:pt x="1550422" y="919565"/>
                </a:lnTo>
                <a:lnTo>
                  <a:pt x="1548298" y="923016"/>
                </a:lnTo>
                <a:lnTo>
                  <a:pt x="1543520" y="929387"/>
                </a:lnTo>
                <a:lnTo>
                  <a:pt x="1538211" y="934961"/>
                </a:lnTo>
                <a:lnTo>
                  <a:pt x="1532637" y="940270"/>
                </a:lnTo>
                <a:lnTo>
                  <a:pt x="1526266" y="945048"/>
                </a:lnTo>
                <a:lnTo>
                  <a:pt x="1522816" y="947171"/>
                </a:lnTo>
                <a:lnTo>
                  <a:pt x="1519365" y="949030"/>
                </a:lnTo>
                <a:lnTo>
                  <a:pt x="1515914" y="950888"/>
                </a:lnTo>
                <a:lnTo>
                  <a:pt x="1512198" y="952480"/>
                </a:lnTo>
                <a:lnTo>
                  <a:pt x="1508747" y="953808"/>
                </a:lnTo>
                <a:lnTo>
                  <a:pt x="1505031" y="955400"/>
                </a:lnTo>
                <a:lnTo>
                  <a:pt x="1500784" y="956197"/>
                </a:lnTo>
                <a:lnTo>
                  <a:pt x="1497068" y="957258"/>
                </a:lnTo>
                <a:lnTo>
                  <a:pt x="1493086" y="957789"/>
                </a:lnTo>
                <a:lnTo>
                  <a:pt x="1488839" y="958586"/>
                </a:lnTo>
                <a:lnTo>
                  <a:pt x="1484857" y="958851"/>
                </a:lnTo>
                <a:lnTo>
                  <a:pt x="1480345" y="958851"/>
                </a:lnTo>
                <a:lnTo>
                  <a:pt x="1476363" y="958851"/>
                </a:lnTo>
                <a:lnTo>
                  <a:pt x="1472116" y="958586"/>
                </a:lnTo>
                <a:lnTo>
                  <a:pt x="1468134" y="957789"/>
                </a:lnTo>
                <a:lnTo>
                  <a:pt x="1464153" y="957258"/>
                </a:lnTo>
                <a:lnTo>
                  <a:pt x="1459906" y="956197"/>
                </a:lnTo>
                <a:lnTo>
                  <a:pt x="1456189" y="955400"/>
                </a:lnTo>
                <a:lnTo>
                  <a:pt x="1452473" y="953808"/>
                </a:lnTo>
                <a:lnTo>
                  <a:pt x="1448757" y="952480"/>
                </a:lnTo>
                <a:lnTo>
                  <a:pt x="1445306" y="950888"/>
                </a:lnTo>
                <a:lnTo>
                  <a:pt x="1441325" y="949030"/>
                </a:lnTo>
                <a:lnTo>
                  <a:pt x="1437874" y="947171"/>
                </a:lnTo>
                <a:lnTo>
                  <a:pt x="1434954" y="945048"/>
                </a:lnTo>
                <a:lnTo>
                  <a:pt x="1428583" y="940270"/>
                </a:lnTo>
                <a:lnTo>
                  <a:pt x="1422478" y="934961"/>
                </a:lnTo>
                <a:lnTo>
                  <a:pt x="1417435" y="929387"/>
                </a:lnTo>
                <a:lnTo>
                  <a:pt x="1412922" y="923016"/>
                </a:lnTo>
                <a:lnTo>
                  <a:pt x="1410533" y="919565"/>
                </a:lnTo>
                <a:lnTo>
                  <a:pt x="1408675" y="916115"/>
                </a:lnTo>
                <a:lnTo>
                  <a:pt x="1406817" y="912664"/>
                </a:lnTo>
                <a:lnTo>
                  <a:pt x="1405224" y="908948"/>
                </a:lnTo>
                <a:lnTo>
                  <a:pt x="1403632" y="905497"/>
                </a:lnTo>
                <a:lnTo>
                  <a:pt x="1402304" y="901515"/>
                </a:lnTo>
                <a:lnTo>
                  <a:pt x="1401243" y="897534"/>
                </a:lnTo>
                <a:lnTo>
                  <a:pt x="1400446" y="893817"/>
                </a:lnTo>
                <a:lnTo>
                  <a:pt x="1399650" y="889570"/>
                </a:lnTo>
                <a:lnTo>
                  <a:pt x="1399385" y="885589"/>
                </a:lnTo>
                <a:lnTo>
                  <a:pt x="1398854" y="881342"/>
                </a:lnTo>
                <a:lnTo>
                  <a:pt x="1398588" y="877094"/>
                </a:lnTo>
                <a:lnTo>
                  <a:pt x="1398854" y="872847"/>
                </a:lnTo>
                <a:lnTo>
                  <a:pt x="1399385" y="868866"/>
                </a:lnTo>
                <a:lnTo>
                  <a:pt x="1399650" y="864884"/>
                </a:lnTo>
                <a:lnTo>
                  <a:pt x="1400446" y="860637"/>
                </a:lnTo>
                <a:lnTo>
                  <a:pt x="1401243" y="856655"/>
                </a:lnTo>
                <a:lnTo>
                  <a:pt x="1402304" y="852939"/>
                </a:lnTo>
                <a:lnTo>
                  <a:pt x="1403632" y="848958"/>
                </a:lnTo>
                <a:lnTo>
                  <a:pt x="1405224" y="845241"/>
                </a:lnTo>
                <a:lnTo>
                  <a:pt x="1406817" y="841791"/>
                </a:lnTo>
                <a:lnTo>
                  <a:pt x="1408675" y="838074"/>
                </a:lnTo>
                <a:lnTo>
                  <a:pt x="1410533" y="834624"/>
                </a:lnTo>
                <a:lnTo>
                  <a:pt x="1412922" y="831438"/>
                </a:lnTo>
                <a:lnTo>
                  <a:pt x="1417435" y="825068"/>
                </a:lnTo>
                <a:lnTo>
                  <a:pt x="1422478" y="819228"/>
                </a:lnTo>
                <a:lnTo>
                  <a:pt x="1428583" y="814184"/>
                </a:lnTo>
                <a:lnTo>
                  <a:pt x="1434954" y="809406"/>
                </a:lnTo>
                <a:lnTo>
                  <a:pt x="1437874" y="807283"/>
                </a:lnTo>
                <a:lnTo>
                  <a:pt x="1441325" y="805425"/>
                </a:lnTo>
                <a:lnTo>
                  <a:pt x="1445306" y="803567"/>
                </a:lnTo>
                <a:lnTo>
                  <a:pt x="1448757" y="801974"/>
                </a:lnTo>
                <a:lnTo>
                  <a:pt x="1452473" y="800381"/>
                </a:lnTo>
                <a:lnTo>
                  <a:pt x="1456189" y="799054"/>
                </a:lnTo>
                <a:lnTo>
                  <a:pt x="1459906" y="797727"/>
                </a:lnTo>
                <a:lnTo>
                  <a:pt x="1464153" y="797196"/>
                </a:lnTo>
                <a:lnTo>
                  <a:pt x="1468134" y="796134"/>
                </a:lnTo>
                <a:lnTo>
                  <a:pt x="1472116" y="795869"/>
                </a:lnTo>
                <a:lnTo>
                  <a:pt x="1476363" y="795603"/>
                </a:lnTo>
                <a:lnTo>
                  <a:pt x="1480345" y="795338"/>
                </a:lnTo>
                <a:close/>
                <a:moveTo>
                  <a:pt x="876984" y="177800"/>
                </a:moveTo>
                <a:lnTo>
                  <a:pt x="883326" y="178065"/>
                </a:lnTo>
                <a:lnTo>
                  <a:pt x="889669" y="179124"/>
                </a:lnTo>
                <a:lnTo>
                  <a:pt x="895482" y="180713"/>
                </a:lnTo>
                <a:lnTo>
                  <a:pt x="901032" y="182832"/>
                </a:lnTo>
                <a:lnTo>
                  <a:pt x="906581" y="185215"/>
                </a:lnTo>
                <a:lnTo>
                  <a:pt x="911867" y="188393"/>
                </a:lnTo>
                <a:lnTo>
                  <a:pt x="916359" y="191836"/>
                </a:lnTo>
                <a:lnTo>
                  <a:pt x="920851" y="196074"/>
                </a:lnTo>
                <a:lnTo>
                  <a:pt x="924815" y="200311"/>
                </a:lnTo>
                <a:lnTo>
                  <a:pt x="928251" y="205078"/>
                </a:lnTo>
                <a:lnTo>
                  <a:pt x="931422" y="210375"/>
                </a:lnTo>
                <a:lnTo>
                  <a:pt x="934065" y="215672"/>
                </a:lnTo>
                <a:lnTo>
                  <a:pt x="936179" y="221498"/>
                </a:lnTo>
                <a:lnTo>
                  <a:pt x="937764" y="227325"/>
                </a:lnTo>
                <a:lnTo>
                  <a:pt x="938821" y="233681"/>
                </a:lnTo>
                <a:lnTo>
                  <a:pt x="939086" y="240037"/>
                </a:lnTo>
                <a:lnTo>
                  <a:pt x="939086" y="766534"/>
                </a:lnTo>
                <a:lnTo>
                  <a:pt x="945956" y="770772"/>
                </a:lnTo>
                <a:lnTo>
                  <a:pt x="952827" y="775539"/>
                </a:lnTo>
                <a:lnTo>
                  <a:pt x="959169" y="780835"/>
                </a:lnTo>
                <a:lnTo>
                  <a:pt x="964983" y="786397"/>
                </a:lnTo>
                <a:lnTo>
                  <a:pt x="971061" y="792488"/>
                </a:lnTo>
                <a:lnTo>
                  <a:pt x="976082" y="798844"/>
                </a:lnTo>
                <a:lnTo>
                  <a:pt x="980839" y="805465"/>
                </a:lnTo>
                <a:lnTo>
                  <a:pt x="985331" y="812351"/>
                </a:lnTo>
                <a:lnTo>
                  <a:pt x="989295" y="819502"/>
                </a:lnTo>
                <a:lnTo>
                  <a:pt x="992995" y="826917"/>
                </a:lnTo>
                <a:lnTo>
                  <a:pt x="995902" y="834862"/>
                </a:lnTo>
                <a:lnTo>
                  <a:pt x="998545" y="843072"/>
                </a:lnTo>
                <a:lnTo>
                  <a:pt x="1000394" y="851282"/>
                </a:lnTo>
                <a:lnTo>
                  <a:pt x="1001980" y="859757"/>
                </a:lnTo>
                <a:lnTo>
                  <a:pt x="1002773" y="868497"/>
                </a:lnTo>
                <a:lnTo>
                  <a:pt x="1003301" y="877236"/>
                </a:lnTo>
                <a:lnTo>
                  <a:pt x="1002773" y="883857"/>
                </a:lnTo>
                <a:lnTo>
                  <a:pt x="1002244" y="889948"/>
                </a:lnTo>
                <a:lnTo>
                  <a:pt x="1001716" y="896569"/>
                </a:lnTo>
                <a:lnTo>
                  <a:pt x="1000394" y="902925"/>
                </a:lnTo>
                <a:lnTo>
                  <a:pt x="999073" y="909017"/>
                </a:lnTo>
                <a:lnTo>
                  <a:pt x="997223" y="915108"/>
                </a:lnTo>
                <a:lnTo>
                  <a:pt x="995373" y="921199"/>
                </a:lnTo>
                <a:lnTo>
                  <a:pt x="993259" y="926761"/>
                </a:lnTo>
                <a:lnTo>
                  <a:pt x="990352" y="932322"/>
                </a:lnTo>
                <a:lnTo>
                  <a:pt x="987445" y="938149"/>
                </a:lnTo>
                <a:lnTo>
                  <a:pt x="984803" y="943446"/>
                </a:lnTo>
                <a:lnTo>
                  <a:pt x="981367" y="948478"/>
                </a:lnTo>
                <a:lnTo>
                  <a:pt x="977932" y="953509"/>
                </a:lnTo>
                <a:lnTo>
                  <a:pt x="973968" y="958541"/>
                </a:lnTo>
                <a:lnTo>
                  <a:pt x="970004" y="962779"/>
                </a:lnTo>
                <a:lnTo>
                  <a:pt x="965512" y="967281"/>
                </a:lnTo>
                <a:lnTo>
                  <a:pt x="961284" y="971783"/>
                </a:lnTo>
                <a:lnTo>
                  <a:pt x="956527" y="975756"/>
                </a:lnTo>
                <a:lnTo>
                  <a:pt x="951770" y="979464"/>
                </a:lnTo>
                <a:lnTo>
                  <a:pt x="946749" y="982906"/>
                </a:lnTo>
                <a:lnTo>
                  <a:pt x="941728" y="986349"/>
                </a:lnTo>
                <a:lnTo>
                  <a:pt x="936443" y="989527"/>
                </a:lnTo>
                <a:lnTo>
                  <a:pt x="930893" y="992441"/>
                </a:lnTo>
                <a:lnTo>
                  <a:pt x="925344" y="994824"/>
                </a:lnTo>
                <a:lnTo>
                  <a:pt x="919530" y="996943"/>
                </a:lnTo>
                <a:lnTo>
                  <a:pt x="913716" y="999062"/>
                </a:lnTo>
                <a:lnTo>
                  <a:pt x="907374" y="1000915"/>
                </a:lnTo>
                <a:lnTo>
                  <a:pt x="901560" y="1001975"/>
                </a:lnTo>
                <a:lnTo>
                  <a:pt x="895218" y="1003299"/>
                </a:lnTo>
                <a:lnTo>
                  <a:pt x="888611" y="1004358"/>
                </a:lnTo>
                <a:lnTo>
                  <a:pt x="882269" y="1004623"/>
                </a:lnTo>
                <a:lnTo>
                  <a:pt x="875663" y="1004888"/>
                </a:lnTo>
                <a:lnTo>
                  <a:pt x="866678" y="1004623"/>
                </a:lnTo>
                <a:lnTo>
                  <a:pt x="857693" y="1003564"/>
                </a:lnTo>
                <a:lnTo>
                  <a:pt x="849236" y="1001975"/>
                </a:lnTo>
                <a:lnTo>
                  <a:pt x="840780" y="999856"/>
                </a:lnTo>
                <a:lnTo>
                  <a:pt x="832324" y="997473"/>
                </a:lnTo>
                <a:lnTo>
                  <a:pt x="824396" y="994030"/>
                </a:lnTo>
                <a:lnTo>
                  <a:pt x="816732" y="990587"/>
                </a:lnTo>
                <a:lnTo>
                  <a:pt x="809333" y="986084"/>
                </a:lnTo>
                <a:lnTo>
                  <a:pt x="802198" y="981317"/>
                </a:lnTo>
                <a:lnTo>
                  <a:pt x="795591" y="976286"/>
                </a:lnTo>
                <a:lnTo>
                  <a:pt x="788984" y="970724"/>
                </a:lnTo>
                <a:lnTo>
                  <a:pt x="783170" y="964633"/>
                </a:lnTo>
                <a:lnTo>
                  <a:pt x="777357" y="958541"/>
                </a:lnTo>
                <a:lnTo>
                  <a:pt x="772600" y="951920"/>
                </a:lnTo>
                <a:lnTo>
                  <a:pt x="767843" y="944770"/>
                </a:lnTo>
                <a:lnTo>
                  <a:pt x="763351" y="937354"/>
                </a:lnTo>
                <a:lnTo>
                  <a:pt x="413204" y="937354"/>
                </a:lnTo>
                <a:lnTo>
                  <a:pt x="406597" y="937090"/>
                </a:lnTo>
                <a:lnTo>
                  <a:pt x="400519" y="936295"/>
                </a:lnTo>
                <a:lnTo>
                  <a:pt x="394705" y="934706"/>
                </a:lnTo>
                <a:lnTo>
                  <a:pt x="388627" y="932322"/>
                </a:lnTo>
                <a:lnTo>
                  <a:pt x="383342" y="929939"/>
                </a:lnTo>
                <a:lnTo>
                  <a:pt x="378321" y="926761"/>
                </a:lnTo>
                <a:lnTo>
                  <a:pt x="373564" y="923053"/>
                </a:lnTo>
                <a:lnTo>
                  <a:pt x="368808" y="919345"/>
                </a:lnTo>
                <a:lnTo>
                  <a:pt x="365108" y="914843"/>
                </a:lnTo>
                <a:lnTo>
                  <a:pt x="361408" y="909811"/>
                </a:lnTo>
                <a:lnTo>
                  <a:pt x="358237" y="904779"/>
                </a:lnTo>
                <a:lnTo>
                  <a:pt x="355859" y="899483"/>
                </a:lnTo>
                <a:lnTo>
                  <a:pt x="353480" y="893921"/>
                </a:lnTo>
                <a:lnTo>
                  <a:pt x="352159" y="887830"/>
                </a:lnTo>
                <a:lnTo>
                  <a:pt x="351102" y="881474"/>
                </a:lnTo>
                <a:lnTo>
                  <a:pt x="350838" y="875382"/>
                </a:lnTo>
                <a:lnTo>
                  <a:pt x="351102" y="868761"/>
                </a:lnTo>
                <a:lnTo>
                  <a:pt x="352159" y="862670"/>
                </a:lnTo>
                <a:lnTo>
                  <a:pt x="353480" y="856844"/>
                </a:lnTo>
                <a:lnTo>
                  <a:pt x="355859" y="850752"/>
                </a:lnTo>
                <a:lnTo>
                  <a:pt x="358237" y="845456"/>
                </a:lnTo>
                <a:lnTo>
                  <a:pt x="361408" y="840424"/>
                </a:lnTo>
                <a:lnTo>
                  <a:pt x="365108" y="835392"/>
                </a:lnTo>
                <a:lnTo>
                  <a:pt x="368808" y="831154"/>
                </a:lnTo>
                <a:lnTo>
                  <a:pt x="373564" y="827447"/>
                </a:lnTo>
                <a:lnTo>
                  <a:pt x="378321" y="823474"/>
                </a:lnTo>
                <a:lnTo>
                  <a:pt x="383342" y="820296"/>
                </a:lnTo>
                <a:lnTo>
                  <a:pt x="388627" y="817913"/>
                </a:lnTo>
                <a:lnTo>
                  <a:pt x="394705" y="815794"/>
                </a:lnTo>
                <a:lnTo>
                  <a:pt x="400519" y="814205"/>
                </a:lnTo>
                <a:lnTo>
                  <a:pt x="406597" y="813146"/>
                </a:lnTo>
                <a:lnTo>
                  <a:pt x="413204" y="812881"/>
                </a:lnTo>
                <a:lnTo>
                  <a:pt x="765465" y="812881"/>
                </a:lnTo>
                <a:lnTo>
                  <a:pt x="770222" y="805730"/>
                </a:lnTo>
                <a:lnTo>
                  <a:pt x="775507" y="798579"/>
                </a:lnTo>
                <a:lnTo>
                  <a:pt x="780792" y="791959"/>
                </a:lnTo>
                <a:lnTo>
                  <a:pt x="786870" y="785602"/>
                </a:lnTo>
                <a:lnTo>
                  <a:pt x="793477" y="779511"/>
                </a:lnTo>
                <a:lnTo>
                  <a:pt x="800348" y="774214"/>
                </a:lnTo>
                <a:lnTo>
                  <a:pt x="807483" y="769183"/>
                </a:lnTo>
                <a:lnTo>
                  <a:pt x="815147" y="764945"/>
                </a:lnTo>
                <a:lnTo>
                  <a:pt x="815147" y="240037"/>
                </a:lnTo>
                <a:lnTo>
                  <a:pt x="815411" y="233681"/>
                </a:lnTo>
                <a:lnTo>
                  <a:pt x="816204" y="227325"/>
                </a:lnTo>
                <a:lnTo>
                  <a:pt x="817789" y="221498"/>
                </a:lnTo>
                <a:lnTo>
                  <a:pt x="819639" y="215672"/>
                </a:lnTo>
                <a:lnTo>
                  <a:pt x="822546" y="210375"/>
                </a:lnTo>
                <a:lnTo>
                  <a:pt x="825717" y="205078"/>
                </a:lnTo>
                <a:lnTo>
                  <a:pt x="829153" y="200311"/>
                </a:lnTo>
                <a:lnTo>
                  <a:pt x="833116" y="196074"/>
                </a:lnTo>
                <a:lnTo>
                  <a:pt x="837609" y="191836"/>
                </a:lnTo>
                <a:lnTo>
                  <a:pt x="842366" y="188393"/>
                </a:lnTo>
                <a:lnTo>
                  <a:pt x="847387" y="185215"/>
                </a:lnTo>
                <a:lnTo>
                  <a:pt x="852936" y="182832"/>
                </a:lnTo>
                <a:lnTo>
                  <a:pt x="858486" y="180713"/>
                </a:lnTo>
                <a:lnTo>
                  <a:pt x="864564" y="179124"/>
                </a:lnTo>
                <a:lnTo>
                  <a:pt x="870642" y="178065"/>
                </a:lnTo>
                <a:lnTo>
                  <a:pt x="876984" y="177800"/>
                </a:lnTo>
                <a:close/>
                <a:moveTo>
                  <a:pt x="856991" y="124392"/>
                </a:moveTo>
                <a:lnTo>
                  <a:pt x="837683" y="125450"/>
                </a:lnTo>
                <a:lnTo>
                  <a:pt x="818374" y="126774"/>
                </a:lnTo>
                <a:lnTo>
                  <a:pt x="799594" y="128362"/>
                </a:lnTo>
                <a:lnTo>
                  <a:pt x="780550" y="130479"/>
                </a:lnTo>
                <a:lnTo>
                  <a:pt x="762034" y="132861"/>
                </a:lnTo>
                <a:lnTo>
                  <a:pt x="743255" y="136037"/>
                </a:lnTo>
                <a:lnTo>
                  <a:pt x="725004" y="139478"/>
                </a:lnTo>
                <a:lnTo>
                  <a:pt x="706489" y="143712"/>
                </a:lnTo>
                <a:lnTo>
                  <a:pt x="688502" y="147947"/>
                </a:lnTo>
                <a:lnTo>
                  <a:pt x="670516" y="152975"/>
                </a:lnTo>
                <a:lnTo>
                  <a:pt x="653059" y="158269"/>
                </a:lnTo>
                <a:lnTo>
                  <a:pt x="635337" y="164091"/>
                </a:lnTo>
                <a:lnTo>
                  <a:pt x="617880" y="169914"/>
                </a:lnTo>
                <a:lnTo>
                  <a:pt x="600687" y="176530"/>
                </a:lnTo>
                <a:lnTo>
                  <a:pt x="583759" y="183412"/>
                </a:lnTo>
                <a:lnTo>
                  <a:pt x="567095" y="191087"/>
                </a:lnTo>
                <a:lnTo>
                  <a:pt x="550432" y="198762"/>
                </a:lnTo>
                <a:lnTo>
                  <a:pt x="534297" y="206967"/>
                </a:lnTo>
                <a:lnTo>
                  <a:pt x="517898" y="215436"/>
                </a:lnTo>
                <a:lnTo>
                  <a:pt x="502292" y="224170"/>
                </a:lnTo>
                <a:lnTo>
                  <a:pt x="486686" y="233698"/>
                </a:lnTo>
                <a:lnTo>
                  <a:pt x="471345" y="242961"/>
                </a:lnTo>
                <a:lnTo>
                  <a:pt x="456268" y="253018"/>
                </a:lnTo>
                <a:lnTo>
                  <a:pt x="441192" y="263340"/>
                </a:lnTo>
                <a:lnTo>
                  <a:pt x="426379" y="274191"/>
                </a:lnTo>
                <a:lnTo>
                  <a:pt x="412361" y="285042"/>
                </a:lnTo>
                <a:lnTo>
                  <a:pt x="398342" y="296423"/>
                </a:lnTo>
                <a:lnTo>
                  <a:pt x="384588" y="308333"/>
                </a:lnTo>
                <a:lnTo>
                  <a:pt x="371098" y="320243"/>
                </a:lnTo>
                <a:lnTo>
                  <a:pt x="357608" y="332417"/>
                </a:lnTo>
                <a:lnTo>
                  <a:pt x="344648" y="344856"/>
                </a:lnTo>
                <a:lnTo>
                  <a:pt x="332216" y="358089"/>
                </a:lnTo>
                <a:lnTo>
                  <a:pt x="319784" y="371323"/>
                </a:lnTo>
                <a:lnTo>
                  <a:pt x="307617" y="384820"/>
                </a:lnTo>
                <a:lnTo>
                  <a:pt x="295979" y="398583"/>
                </a:lnTo>
                <a:lnTo>
                  <a:pt x="284870" y="412610"/>
                </a:lnTo>
                <a:lnTo>
                  <a:pt x="273761" y="427167"/>
                </a:lnTo>
                <a:lnTo>
                  <a:pt x="263181" y="441458"/>
                </a:lnTo>
                <a:lnTo>
                  <a:pt x="252865" y="456544"/>
                </a:lnTo>
                <a:lnTo>
                  <a:pt x="242814" y="471630"/>
                </a:lnTo>
                <a:lnTo>
                  <a:pt x="233027" y="486980"/>
                </a:lnTo>
                <a:lnTo>
                  <a:pt x="224034" y="502596"/>
                </a:lnTo>
                <a:lnTo>
                  <a:pt x="215041" y="518740"/>
                </a:lnTo>
                <a:lnTo>
                  <a:pt x="206577" y="534620"/>
                </a:lnTo>
                <a:lnTo>
                  <a:pt x="198377" y="551029"/>
                </a:lnTo>
                <a:lnTo>
                  <a:pt x="190707" y="567438"/>
                </a:lnTo>
                <a:lnTo>
                  <a:pt x="183301" y="584112"/>
                </a:lnTo>
                <a:lnTo>
                  <a:pt x="176424" y="601315"/>
                </a:lnTo>
                <a:lnTo>
                  <a:pt x="169811" y="618253"/>
                </a:lnTo>
                <a:lnTo>
                  <a:pt x="163992" y="635986"/>
                </a:lnTo>
                <a:lnTo>
                  <a:pt x="157908" y="653454"/>
                </a:lnTo>
                <a:lnTo>
                  <a:pt x="152883" y="670921"/>
                </a:lnTo>
                <a:lnTo>
                  <a:pt x="147857" y="689183"/>
                </a:lnTo>
                <a:lnTo>
                  <a:pt x="143625" y="707180"/>
                </a:lnTo>
                <a:lnTo>
                  <a:pt x="139393" y="725707"/>
                </a:lnTo>
                <a:lnTo>
                  <a:pt x="135955" y="743704"/>
                </a:lnTo>
                <a:lnTo>
                  <a:pt x="132781" y="762495"/>
                </a:lnTo>
                <a:lnTo>
                  <a:pt x="130400" y="781551"/>
                </a:lnTo>
                <a:lnTo>
                  <a:pt x="128019" y="800342"/>
                </a:lnTo>
                <a:lnTo>
                  <a:pt x="126168" y="819133"/>
                </a:lnTo>
                <a:lnTo>
                  <a:pt x="125110" y="838189"/>
                </a:lnTo>
                <a:lnTo>
                  <a:pt x="124316" y="857509"/>
                </a:lnTo>
                <a:lnTo>
                  <a:pt x="124052" y="877094"/>
                </a:lnTo>
                <a:lnTo>
                  <a:pt x="124316" y="896414"/>
                </a:lnTo>
                <a:lnTo>
                  <a:pt x="125110" y="915735"/>
                </a:lnTo>
                <a:lnTo>
                  <a:pt x="126168" y="934791"/>
                </a:lnTo>
                <a:lnTo>
                  <a:pt x="128019" y="953846"/>
                </a:lnTo>
                <a:lnTo>
                  <a:pt x="130400" y="972637"/>
                </a:lnTo>
                <a:lnTo>
                  <a:pt x="132781" y="991428"/>
                </a:lnTo>
                <a:lnTo>
                  <a:pt x="135955" y="1009955"/>
                </a:lnTo>
                <a:lnTo>
                  <a:pt x="139393" y="1028481"/>
                </a:lnTo>
                <a:lnTo>
                  <a:pt x="143625" y="1046743"/>
                </a:lnTo>
                <a:lnTo>
                  <a:pt x="147857" y="1065005"/>
                </a:lnTo>
                <a:lnTo>
                  <a:pt x="152883" y="1082737"/>
                </a:lnTo>
                <a:lnTo>
                  <a:pt x="157908" y="1100734"/>
                </a:lnTo>
                <a:lnTo>
                  <a:pt x="163992" y="1118202"/>
                </a:lnTo>
                <a:lnTo>
                  <a:pt x="169811" y="1135405"/>
                </a:lnTo>
                <a:lnTo>
                  <a:pt x="176424" y="1152608"/>
                </a:lnTo>
                <a:lnTo>
                  <a:pt x="183301" y="1169547"/>
                </a:lnTo>
                <a:lnTo>
                  <a:pt x="190707" y="1186485"/>
                </a:lnTo>
                <a:lnTo>
                  <a:pt x="198377" y="1203159"/>
                </a:lnTo>
                <a:lnTo>
                  <a:pt x="206577" y="1219568"/>
                </a:lnTo>
                <a:lnTo>
                  <a:pt x="215041" y="1235448"/>
                </a:lnTo>
                <a:lnTo>
                  <a:pt x="224034" y="1251592"/>
                </a:lnTo>
                <a:lnTo>
                  <a:pt x="233027" y="1267208"/>
                </a:lnTo>
                <a:lnTo>
                  <a:pt x="242814" y="1282558"/>
                </a:lnTo>
                <a:lnTo>
                  <a:pt x="252865" y="1297644"/>
                </a:lnTo>
                <a:lnTo>
                  <a:pt x="263181" y="1312200"/>
                </a:lnTo>
                <a:lnTo>
                  <a:pt x="273761" y="1327021"/>
                </a:lnTo>
                <a:lnTo>
                  <a:pt x="284870" y="1341578"/>
                </a:lnTo>
                <a:lnTo>
                  <a:pt x="295979" y="1355605"/>
                </a:lnTo>
                <a:lnTo>
                  <a:pt x="307617" y="1369368"/>
                </a:lnTo>
                <a:lnTo>
                  <a:pt x="319784" y="1382865"/>
                </a:lnTo>
                <a:lnTo>
                  <a:pt x="332216" y="1396099"/>
                </a:lnTo>
                <a:lnTo>
                  <a:pt x="344648" y="1408803"/>
                </a:lnTo>
                <a:lnTo>
                  <a:pt x="357608" y="1421771"/>
                </a:lnTo>
                <a:lnTo>
                  <a:pt x="371098" y="1433946"/>
                </a:lnTo>
                <a:lnTo>
                  <a:pt x="384588" y="1445855"/>
                </a:lnTo>
                <a:lnTo>
                  <a:pt x="398342" y="1457501"/>
                </a:lnTo>
                <a:lnTo>
                  <a:pt x="412361" y="1469146"/>
                </a:lnTo>
                <a:lnTo>
                  <a:pt x="426379" y="1479997"/>
                </a:lnTo>
                <a:lnTo>
                  <a:pt x="441192" y="1490848"/>
                </a:lnTo>
                <a:lnTo>
                  <a:pt x="456268" y="1501170"/>
                </a:lnTo>
                <a:lnTo>
                  <a:pt x="471345" y="1511227"/>
                </a:lnTo>
                <a:lnTo>
                  <a:pt x="486686" y="1520490"/>
                </a:lnTo>
                <a:lnTo>
                  <a:pt x="502292" y="1530018"/>
                </a:lnTo>
                <a:lnTo>
                  <a:pt x="517898" y="1538752"/>
                </a:lnTo>
                <a:lnTo>
                  <a:pt x="534297" y="1547221"/>
                </a:lnTo>
                <a:lnTo>
                  <a:pt x="550432" y="1555426"/>
                </a:lnTo>
                <a:lnTo>
                  <a:pt x="567095" y="1563101"/>
                </a:lnTo>
                <a:lnTo>
                  <a:pt x="583759" y="1570512"/>
                </a:lnTo>
                <a:lnTo>
                  <a:pt x="600687" y="1577393"/>
                </a:lnTo>
                <a:lnTo>
                  <a:pt x="617880" y="1583745"/>
                </a:lnTo>
                <a:lnTo>
                  <a:pt x="635337" y="1590097"/>
                </a:lnTo>
                <a:lnTo>
                  <a:pt x="653059" y="1595655"/>
                </a:lnTo>
                <a:lnTo>
                  <a:pt x="670516" y="1601213"/>
                </a:lnTo>
                <a:lnTo>
                  <a:pt x="688502" y="1605712"/>
                </a:lnTo>
                <a:lnTo>
                  <a:pt x="706489" y="1610476"/>
                </a:lnTo>
                <a:lnTo>
                  <a:pt x="725004" y="1614181"/>
                </a:lnTo>
                <a:lnTo>
                  <a:pt x="743255" y="1618151"/>
                </a:lnTo>
                <a:lnTo>
                  <a:pt x="762034" y="1620798"/>
                </a:lnTo>
                <a:lnTo>
                  <a:pt x="780550" y="1623709"/>
                </a:lnTo>
                <a:lnTo>
                  <a:pt x="799594" y="1625826"/>
                </a:lnTo>
                <a:lnTo>
                  <a:pt x="818374" y="1627414"/>
                </a:lnTo>
                <a:lnTo>
                  <a:pt x="837683" y="1628738"/>
                </a:lnTo>
                <a:lnTo>
                  <a:pt x="856991" y="1629267"/>
                </a:lnTo>
                <a:lnTo>
                  <a:pt x="876300" y="1629532"/>
                </a:lnTo>
                <a:lnTo>
                  <a:pt x="895873" y="1629267"/>
                </a:lnTo>
                <a:lnTo>
                  <a:pt x="914918" y="1628738"/>
                </a:lnTo>
                <a:lnTo>
                  <a:pt x="933962" y="1627414"/>
                </a:lnTo>
                <a:lnTo>
                  <a:pt x="953271" y="1625826"/>
                </a:lnTo>
                <a:lnTo>
                  <a:pt x="972050" y="1623709"/>
                </a:lnTo>
                <a:lnTo>
                  <a:pt x="990830" y="1620798"/>
                </a:lnTo>
                <a:lnTo>
                  <a:pt x="1009345" y="1618151"/>
                </a:lnTo>
                <a:lnTo>
                  <a:pt x="1027861" y="1614181"/>
                </a:lnTo>
                <a:lnTo>
                  <a:pt x="1045847" y="1610476"/>
                </a:lnTo>
                <a:lnTo>
                  <a:pt x="1064098" y="1605712"/>
                </a:lnTo>
                <a:lnTo>
                  <a:pt x="1082084" y="1601213"/>
                </a:lnTo>
                <a:lnTo>
                  <a:pt x="1099806" y="1595655"/>
                </a:lnTo>
                <a:lnTo>
                  <a:pt x="1117263" y="1590097"/>
                </a:lnTo>
                <a:lnTo>
                  <a:pt x="1134720" y="1583745"/>
                </a:lnTo>
                <a:lnTo>
                  <a:pt x="1151913" y="1577393"/>
                </a:lnTo>
                <a:lnTo>
                  <a:pt x="1168841" y="1570512"/>
                </a:lnTo>
                <a:lnTo>
                  <a:pt x="1185769" y="1563101"/>
                </a:lnTo>
                <a:lnTo>
                  <a:pt x="1201904" y="1555426"/>
                </a:lnTo>
                <a:lnTo>
                  <a:pt x="1218568" y="1547221"/>
                </a:lnTo>
                <a:lnTo>
                  <a:pt x="1234702" y="1538752"/>
                </a:lnTo>
                <a:lnTo>
                  <a:pt x="1250573" y="1530018"/>
                </a:lnTo>
                <a:lnTo>
                  <a:pt x="1265914" y="1520490"/>
                </a:lnTo>
                <a:lnTo>
                  <a:pt x="1281255" y="1511227"/>
                </a:lnTo>
                <a:lnTo>
                  <a:pt x="1296596" y="1501170"/>
                </a:lnTo>
                <a:lnTo>
                  <a:pt x="1311408" y="1490848"/>
                </a:lnTo>
                <a:lnTo>
                  <a:pt x="1325956" y="1479997"/>
                </a:lnTo>
                <a:lnTo>
                  <a:pt x="1340504" y="1469146"/>
                </a:lnTo>
                <a:lnTo>
                  <a:pt x="1354522" y="1457501"/>
                </a:lnTo>
                <a:lnTo>
                  <a:pt x="1368277" y="1445855"/>
                </a:lnTo>
                <a:lnTo>
                  <a:pt x="1381766" y="1433946"/>
                </a:lnTo>
                <a:lnTo>
                  <a:pt x="1394991" y="1421771"/>
                </a:lnTo>
                <a:lnTo>
                  <a:pt x="1407952" y="1408803"/>
                </a:lnTo>
                <a:lnTo>
                  <a:pt x="1420384" y="1396099"/>
                </a:lnTo>
                <a:lnTo>
                  <a:pt x="1432815" y="1382865"/>
                </a:lnTo>
                <a:lnTo>
                  <a:pt x="1444718" y="1369368"/>
                </a:lnTo>
                <a:lnTo>
                  <a:pt x="1456356" y="1355605"/>
                </a:lnTo>
                <a:lnTo>
                  <a:pt x="1467730" y="1341578"/>
                </a:lnTo>
                <a:lnTo>
                  <a:pt x="1479104" y="1327021"/>
                </a:lnTo>
                <a:lnTo>
                  <a:pt x="1489684" y="1312200"/>
                </a:lnTo>
                <a:lnTo>
                  <a:pt x="1499735" y="1297644"/>
                </a:lnTo>
                <a:lnTo>
                  <a:pt x="1509786" y="1282558"/>
                </a:lnTo>
                <a:lnTo>
                  <a:pt x="1519308" y="1267208"/>
                </a:lnTo>
                <a:lnTo>
                  <a:pt x="1528830" y="1251592"/>
                </a:lnTo>
                <a:lnTo>
                  <a:pt x="1537559" y="1235448"/>
                </a:lnTo>
                <a:lnTo>
                  <a:pt x="1546023" y="1219568"/>
                </a:lnTo>
                <a:lnTo>
                  <a:pt x="1554223" y="1203159"/>
                </a:lnTo>
                <a:lnTo>
                  <a:pt x="1561893" y="1186485"/>
                </a:lnTo>
                <a:lnTo>
                  <a:pt x="1569299" y="1169547"/>
                </a:lnTo>
                <a:lnTo>
                  <a:pt x="1576176" y="1152608"/>
                </a:lnTo>
                <a:lnTo>
                  <a:pt x="1582789" y="1135405"/>
                </a:lnTo>
                <a:lnTo>
                  <a:pt x="1588873" y="1118202"/>
                </a:lnTo>
                <a:lnTo>
                  <a:pt x="1594692" y="1100734"/>
                </a:lnTo>
                <a:lnTo>
                  <a:pt x="1599982" y="1082737"/>
                </a:lnTo>
                <a:lnTo>
                  <a:pt x="1604743" y="1065005"/>
                </a:lnTo>
                <a:lnTo>
                  <a:pt x="1608975" y="1046743"/>
                </a:lnTo>
                <a:lnTo>
                  <a:pt x="1613207" y="1028481"/>
                </a:lnTo>
                <a:lnTo>
                  <a:pt x="1616645" y="1009955"/>
                </a:lnTo>
                <a:lnTo>
                  <a:pt x="1619555" y="991428"/>
                </a:lnTo>
                <a:lnTo>
                  <a:pt x="1622464" y="972637"/>
                </a:lnTo>
                <a:lnTo>
                  <a:pt x="1624581" y="953846"/>
                </a:lnTo>
                <a:lnTo>
                  <a:pt x="1626168" y="934791"/>
                </a:lnTo>
                <a:lnTo>
                  <a:pt x="1627490" y="915735"/>
                </a:lnTo>
                <a:lnTo>
                  <a:pt x="1628019" y="896414"/>
                </a:lnTo>
                <a:lnTo>
                  <a:pt x="1628548" y="877094"/>
                </a:lnTo>
                <a:lnTo>
                  <a:pt x="1628019" y="857509"/>
                </a:lnTo>
                <a:lnTo>
                  <a:pt x="1627490" y="838189"/>
                </a:lnTo>
                <a:lnTo>
                  <a:pt x="1626168" y="819133"/>
                </a:lnTo>
                <a:lnTo>
                  <a:pt x="1624581" y="800342"/>
                </a:lnTo>
                <a:lnTo>
                  <a:pt x="1622464" y="781551"/>
                </a:lnTo>
                <a:lnTo>
                  <a:pt x="1619555" y="762495"/>
                </a:lnTo>
                <a:lnTo>
                  <a:pt x="1616645" y="743704"/>
                </a:lnTo>
                <a:lnTo>
                  <a:pt x="1613207" y="725707"/>
                </a:lnTo>
                <a:lnTo>
                  <a:pt x="1608975" y="707180"/>
                </a:lnTo>
                <a:lnTo>
                  <a:pt x="1604743" y="689183"/>
                </a:lnTo>
                <a:lnTo>
                  <a:pt x="1599982" y="670921"/>
                </a:lnTo>
                <a:lnTo>
                  <a:pt x="1594692" y="653454"/>
                </a:lnTo>
                <a:lnTo>
                  <a:pt x="1588873" y="635986"/>
                </a:lnTo>
                <a:lnTo>
                  <a:pt x="1582789" y="618253"/>
                </a:lnTo>
                <a:lnTo>
                  <a:pt x="1576176" y="601315"/>
                </a:lnTo>
                <a:lnTo>
                  <a:pt x="1569299" y="584112"/>
                </a:lnTo>
                <a:lnTo>
                  <a:pt x="1561893" y="567438"/>
                </a:lnTo>
                <a:lnTo>
                  <a:pt x="1554223" y="551029"/>
                </a:lnTo>
                <a:lnTo>
                  <a:pt x="1546023" y="534620"/>
                </a:lnTo>
                <a:lnTo>
                  <a:pt x="1537559" y="518740"/>
                </a:lnTo>
                <a:lnTo>
                  <a:pt x="1528830" y="502596"/>
                </a:lnTo>
                <a:lnTo>
                  <a:pt x="1519308" y="486980"/>
                </a:lnTo>
                <a:lnTo>
                  <a:pt x="1509786" y="471630"/>
                </a:lnTo>
                <a:lnTo>
                  <a:pt x="1499735" y="456544"/>
                </a:lnTo>
                <a:lnTo>
                  <a:pt x="1489684" y="441458"/>
                </a:lnTo>
                <a:lnTo>
                  <a:pt x="1479104" y="427167"/>
                </a:lnTo>
                <a:lnTo>
                  <a:pt x="1467730" y="412610"/>
                </a:lnTo>
                <a:lnTo>
                  <a:pt x="1456356" y="398583"/>
                </a:lnTo>
                <a:lnTo>
                  <a:pt x="1444718" y="384820"/>
                </a:lnTo>
                <a:lnTo>
                  <a:pt x="1432815" y="371323"/>
                </a:lnTo>
                <a:lnTo>
                  <a:pt x="1420384" y="358089"/>
                </a:lnTo>
                <a:lnTo>
                  <a:pt x="1407952" y="344856"/>
                </a:lnTo>
                <a:lnTo>
                  <a:pt x="1394991" y="332417"/>
                </a:lnTo>
                <a:lnTo>
                  <a:pt x="1381766" y="320243"/>
                </a:lnTo>
                <a:lnTo>
                  <a:pt x="1368277" y="308333"/>
                </a:lnTo>
                <a:lnTo>
                  <a:pt x="1354522" y="296423"/>
                </a:lnTo>
                <a:lnTo>
                  <a:pt x="1340504" y="285042"/>
                </a:lnTo>
                <a:lnTo>
                  <a:pt x="1325956" y="274191"/>
                </a:lnTo>
                <a:lnTo>
                  <a:pt x="1311408" y="263340"/>
                </a:lnTo>
                <a:lnTo>
                  <a:pt x="1296596" y="253018"/>
                </a:lnTo>
                <a:lnTo>
                  <a:pt x="1281255" y="242961"/>
                </a:lnTo>
                <a:lnTo>
                  <a:pt x="1265914" y="233698"/>
                </a:lnTo>
                <a:lnTo>
                  <a:pt x="1250573" y="224170"/>
                </a:lnTo>
                <a:lnTo>
                  <a:pt x="1234702" y="215436"/>
                </a:lnTo>
                <a:lnTo>
                  <a:pt x="1218568" y="206967"/>
                </a:lnTo>
                <a:lnTo>
                  <a:pt x="1201904" y="198762"/>
                </a:lnTo>
                <a:lnTo>
                  <a:pt x="1185769" y="191087"/>
                </a:lnTo>
                <a:lnTo>
                  <a:pt x="1168841" y="183412"/>
                </a:lnTo>
                <a:lnTo>
                  <a:pt x="1151913" y="176530"/>
                </a:lnTo>
                <a:lnTo>
                  <a:pt x="1134720" y="169914"/>
                </a:lnTo>
                <a:lnTo>
                  <a:pt x="1117263" y="164091"/>
                </a:lnTo>
                <a:lnTo>
                  <a:pt x="1099806" y="158269"/>
                </a:lnTo>
                <a:lnTo>
                  <a:pt x="1082084" y="152975"/>
                </a:lnTo>
                <a:lnTo>
                  <a:pt x="1064098" y="147947"/>
                </a:lnTo>
                <a:lnTo>
                  <a:pt x="1045847" y="143712"/>
                </a:lnTo>
                <a:lnTo>
                  <a:pt x="1027861" y="139478"/>
                </a:lnTo>
                <a:lnTo>
                  <a:pt x="1009345" y="136037"/>
                </a:lnTo>
                <a:lnTo>
                  <a:pt x="990830" y="132861"/>
                </a:lnTo>
                <a:lnTo>
                  <a:pt x="972050" y="130479"/>
                </a:lnTo>
                <a:lnTo>
                  <a:pt x="953271" y="128362"/>
                </a:lnTo>
                <a:lnTo>
                  <a:pt x="933962" y="126774"/>
                </a:lnTo>
                <a:lnTo>
                  <a:pt x="914918" y="125450"/>
                </a:lnTo>
                <a:lnTo>
                  <a:pt x="895873" y="124392"/>
                </a:lnTo>
                <a:lnTo>
                  <a:pt x="876300" y="124392"/>
                </a:lnTo>
                <a:lnTo>
                  <a:pt x="856991" y="124392"/>
                </a:lnTo>
                <a:close/>
                <a:moveTo>
                  <a:pt x="876300" y="0"/>
                </a:moveTo>
                <a:lnTo>
                  <a:pt x="899048" y="265"/>
                </a:lnTo>
                <a:lnTo>
                  <a:pt x="921266" y="1323"/>
                </a:lnTo>
                <a:lnTo>
                  <a:pt x="943749" y="2382"/>
                </a:lnTo>
                <a:lnTo>
                  <a:pt x="965702" y="4764"/>
                </a:lnTo>
                <a:lnTo>
                  <a:pt x="987656" y="7146"/>
                </a:lnTo>
                <a:lnTo>
                  <a:pt x="1009610" y="10057"/>
                </a:lnTo>
                <a:lnTo>
                  <a:pt x="1031299" y="13763"/>
                </a:lnTo>
                <a:lnTo>
                  <a:pt x="1052724" y="17997"/>
                </a:lnTo>
                <a:lnTo>
                  <a:pt x="1074149" y="22496"/>
                </a:lnTo>
                <a:lnTo>
                  <a:pt x="1095045" y="27525"/>
                </a:lnTo>
                <a:lnTo>
                  <a:pt x="1115940" y="33348"/>
                </a:lnTo>
                <a:lnTo>
                  <a:pt x="1136572" y="39435"/>
                </a:lnTo>
                <a:lnTo>
                  <a:pt x="1157203" y="46051"/>
                </a:lnTo>
                <a:lnTo>
                  <a:pt x="1177305" y="53197"/>
                </a:lnTo>
                <a:lnTo>
                  <a:pt x="1197407" y="60873"/>
                </a:lnTo>
                <a:lnTo>
                  <a:pt x="1216981" y="69077"/>
                </a:lnTo>
                <a:lnTo>
                  <a:pt x="1236818" y="77811"/>
                </a:lnTo>
                <a:lnTo>
                  <a:pt x="1255863" y="86545"/>
                </a:lnTo>
                <a:lnTo>
                  <a:pt x="1274907" y="96337"/>
                </a:lnTo>
                <a:lnTo>
                  <a:pt x="1293687" y="105865"/>
                </a:lnTo>
                <a:lnTo>
                  <a:pt x="1312202" y="116452"/>
                </a:lnTo>
                <a:lnTo>
                  <a:pt x="1330453" y="127303"/>
                </a:lnTo>
                <a:lnTo>
                  <a:pt x="1348439" y="138154"/>
                </a:lnTo>
                <a:lnTo>
                  <a:pt x="1365896" y="149799"/>
                </a:lnTo>
                <a:lnTo>
                  <a:pt x="1383353" y="162239"/>
                </a:lnTo>
                <a:lnTo>
                  <a:pt x="1400282" y="174413"/>
                </a:lnTo>
                <a:lnTo>
                  <a:pt x="1416945" y="187117"/>
                </a:lnTo>
                <a:lnTo>
                  <a:pt x="1433609" y="200615"/>
                </a:lnTo>
                <a:lnTo>
                  <a:pt x="1449479" y="214113"/>
                </a:lnTo>
                <a:lnTo>
                  <a:pt x="1465085" y="228404"/>
                </a:lnTo>
                <a:lnTo>
                  <a:pt x="1480426" y="242432"/>
                </a:lnTo>
                <a:lnTo>
                  <a:pt x="1495503" y="257253"/>
                </a:lnTo>
                <a:lnTo>
                  <a:pt x="1510315" y="272074"/>
                </a:lnTo>
                <a:lnTo>
                  <a:pt x="1524863" y="287424"/>
                </a:lnTo>
                <a:lnTo>
                  <a:pt x="1538881" y="303569"/>
                </a:lnTo>
                <a:lnTo>
                  <a:pt x="1552371" y="319449"/>
                </a:lnTo>
                <a:lnTo>
                  <a:pt x="1565596" y="335858"/>
                </a:lnTo>
                <a:lnTo>
                  <a:pt x="1578292" y="352796"/>
                </a:lnTo>
                <a:lnTo>
                  <a:pt x="1590724" y="369735"/>
                </a:lnTo>
                <a:lnTo>
                  <a:pt x="1602627" y="386938"/>
                </a:lnTo>
                <a:lnTo>
                  <a:pt x="1614265" y="404935"/>
                </a:lnTo>
                <a:lnTo>
                  <a:pt x="1625639" y="422667"/>
                </a:lnTo>
                <a:lnTo>
                  <a:pt x="1636219" y="440929"/>
                </a:lnTo>
                <a:lnTo>
                  <a:pt x="1646534" y="459455"/>
                </a:lnTo>
                <a:lnTo>
                  <a:pt x="1656585" y="478247"/>
                </a:lnTo>
                <a:lnTo>
                  <a:pt x="1666108" y="497038"/>
                </a:lnTo>
                <a:lnTo>
                  <a:pt x="1675101" y="516358"/>
                </a:lnTo>
                <a:lnTo>
                  <a:pt x="1683565" y="535943"/>
                </a:lnTo>
                <a:lnTo>
                  <a:pt x="1691764" y="555528"/>
                </a:lnTo>
                <a:lnTo>
                  <a:pt x="1699170" y="575643"/>
                </a:lnTo>
                <a:lnTo>
                  <a:pt x="1706577" y="596022"/>
                </a:lnTo>
                <a:lnTo>
                  <a:pt x="1712925" y="616401"/>
                </a:lnTo>
                <a:lnTo>
                  <a:pt x="1719273" y="637309"/>
                </a:lnTo>
                <a:lnTo>
                  <a:pt x="1725092" y="658218"/>
                </a:lnTo>
                <a:lnTo>
                  <a:pt x="1730382" y="679126"/>
                </a:lnTo>
                <a:lnTo>
                  <a:pt x="1734614" y="700564"/>
                </a:lnTo>
                <a:lnTo>
                  <a:pt x="1739111" y="721737"/>
                </a:lnTo>
                <a:lnTo>
                  <a:pt x="1742549" y="743439"/>
                </a:lnTo>
                <a:lnTo>
                  <a:pt x="1745723" y="765406"/>
                </a:lnTo>
                <a:lnTo>
                  <a:pt x="1748104" y="787373"/>
                </a:lnTo>
                <a:lnTo>
                  <a:pt x="1749955" y="809605"/>
                </a:lnTo>
                <a:lnTo>
                  <a:pt x="1751542" y="831837"/>
                </a:lnTo>
                <a:lnTo>
                  <a:pt x="1752336" y="854598"/>
                </a:lnTo>
                <a:lnTo>
                  <a:pt x="1752600" y="877094"/>
                </a:lnTo>
                <a:lnTo>
                  <a:pt x="1752336" y="899590"/>
                </a:lnTo>
                <a:lnTo>
                  <a:pt x="1751542" y="922351"/>
                </a:lnTo>
                <a:lnTo>
                  <a:pt x="1749955" y="944583"/>
                </a:lnTo>
                <a:lnTo>
                  <a:pt x="1748104" y="966550"/>
                </a:lnTo>
                <a:lnTo>
                  <a:pt x="1745723" y="988782"/>
                </a:lnTo>
                <a:lnTo>
                  <a:pt x="1742549" y="1010220"/>
                </a:lnTo>
                <a:lnTo>
                  <a:pt x="1739111" y="1031922"/>
                </a:lnTo>
                <a:lnTo>
                  <a:pt x="1734614" y="1053624"/>
                </a:lnTo>
                <a:lnTo>
                  <a:pt x="1730382" y="1075062"/>
                </a:lnTo>
                <a:lnTo>
                  <a:pt x="1725092" y="1095970"/>
                </a:lnTo>
                <a:lnTo>
                  <a:pt x="1719273" y="1116879"/>
                </a:lnTo>
                <a:lnTo>
                  <a:pt x="1712925" y="1137523"/>
                </a:lnTo>
                <a:lnTo>
                  <a:pt x="1706577" y="1157902"/>
                </a:lnTo>
                <a:lnTo>
                  <a:pt x="1699170" y="1178016"/>
                </a:lnTo>
                <a:lnTo>
                  <a:pt x="1691764" y="1198130"/>
                </a:lnTo>
                <a:lnTo>
                  <a:pt x="1683565" y="1217980"/>
                </a:lnTo>
                <a:lnTo>
                  <a:pt x="1675101" y="1237565"/>
                </a:lnTo>
                <a:lnTo>
                  <a:pt x="1666108" y="1256886"/>
                </a:lnTo>
                <a:lnTo>
                  <a:pt x="1656585" y="1275941"/>
                </a:lnTo>
                <a:lnTo>
                  <a:pt x="1646534" y="1294733"/>
                </a:lnTo>
                <a:lnTo>
                  <a:pt x="1636219" y="1313259"/>
                </a:lnTo>
                <a:lnTo>
                  <a:pt x="1625639" y="1331521"/>
                </a:lnTo>
                <a:lnTo>
                  <a:pt x="1614265" y="1349253"/>
                </a:lnTo>
                <a:lnTo>
                  <a:pt x="1602627" y="1366986"/>
                </a:lnTo>
                <a:lnTo>
                  <a:pt x="1590724" y="1384453"/>
                </a:lnTo>
                <a:lnTo>
                  <a:pt x="1578292" y="1401392"/>
                </a:lnTo>
                <a:lnTo>
                  <a:pt x="1565596" y="1418066"/>
                </a:lnTo>
                <a:lnTo>
                  <a:pt x="1552371" y="1434475"/>
                </a:lnTo>
                <a:lnTo>
                  <a:pt x="1538881" y="1450619"/>
                </a:lnTo>
                <a:lnTo>
                  <a:pt x="1524863" y="1466234"/>
                </a:lnTo>
                <a:lnTo>
                  <a:pt x="1510315" y="1481585"/>
                </a:lnTo>
                <a:lnTo>
                  <a:pt x="1495503" y="1496671"/>
                </a:lnTo>
                <a:lnTo>
                  <a:pt x="1480426" y="1511492"/>
                </a:lnTo>
                <a:lnTo>
                  <a:pt x="1465085" y="1525784"/>
                </a:lnTo>
                <a:lnTo>
                  <a:pt x="1449479" y="1540075"/>
                </a:lnTo>
                <a:lnTo>
                  <a:pt x="1433609" y="1553573"/>
                </a:lnTo>
                <a:lnTo>
                  <a:pt x="1416945" y="1566542"/>
                </a:lnTo>
                <a:lnTo>
                  <a:pt x="1400282" y="1579510"/>
                </a:lnTo>
                <a:lnTo>
                  <a:pt x="1383353" y="1591949"/>
                </a:lnTo>
                <a:lnTo>
                  <a:pt x="1365896" y="1603859"/>
                </a:lnTo>
                <a:lnTo>
                  <a:pt x="1348439" y="1615505"/>
                </a:lnTo>
                <a:lnTo>
                  <a:pt x="1330453" y="1626885"/>
                </a:lnTo>
                <a:lnTo>
                  <a:pt x="1312202" y="1637472"/>
                </a:lnTo>
                <a:lnTo>
                  <a:pt x="1293687" y="1647793"/>
                </a:lnTo>
                <a:lnTo>
                  <a:pt x="1274907" y="1657851"/>
                </a:lnTo>
                <a:lnTo>
                  <a:pt x="1255863" y="1667379"/>
                </a:lnTo>
                <a:lnTo>
                  <a:pt x="1236818" y="1676377"/>
                </a:lnTo>
                <a:lnTo>
                  <a:pt x="1216981" y="1684846"/>
                </a:lnTo>
                <a:lnTo>
                  <a:pt x="1197407" y="1693051"/>
                </a:lnTo>
                <a:lnTo>
                  <a:pt x="1177305" y="1700726"/>
                </a:lnTo>
                <a:lnTo>
                  <a:pt x="1157203" y="1707607"/>
                </a:lnTo>
                <a:lnTo>
                  <a:pt x="1136572" y="1714753"/>
                </a:lnTo>
                <a:lnTo>
                  <a:pt x="1115940" y="1720576"/>
                </a:lnTo>
                <a:lnTo>
                  <a:pt x="1095045" y="1726134"/>
                </a:lnTo>
                <a:lnTo>
                  <a:pt x="1074149" y="1731427"/>
                </a:lnTo>
                <a:lnTo>
                  <a:pt x="1052724" y="1736191"/>
                </a:lnTo>
                <a:lnTo>
                  <a:pt x="1031299" y="1740426"/>
                </a:lnTo>
                <a:lnTo>
                  <a:pt x="1009610" y="1743866"/>
                </a:lnTo>
                <a:lnTo>
                  <a:pt x="987656" y="1747042"/>
                </a:lnTo>
                <a:lnTo>
                  <a:pt x="965702" y="1749424"/>
                </a:lnTo>
                <a:lnTo>
                  <a:pt x="943749" y="1751277"/>
                </a:lnTo>
                <a:lnTo>
                  <a:pt x="921266" y="1752865"/>
                </a:lnTo>
                <a:lnTo>
                  <a:pt x="899048" y="1753923"/>
                </a:lnTo>
                <a:lnTo>
                  <a:pt x="876300" y="1754188"/>
                </a:lnTo>
                <a:lnTo>
                  <a:pt x="853817" y="1753923"/>
                </a:lnTo>
                <a:lnTo>
                  <a:pt x="831335" y="1752865"/>
                </a:lnTo>
                <a:lnTo>
                  <a:pt x="809116" y="1751277"/>
                </a:lnTo>
                <a:lnTo>
                  <a:pt x="786898" y="1749424"/>
                </a:lnTo>
                <a:lnTo>
                  <a:pt x="764944" y="1747042"/>
                </a:lnTo>
                <a:lnTo>
                  <a:pt x="742990" y="1743866"/>
                </a:lnTo>
                <a:lnTo>
                  <a:pt x="721301" y="1740426"/>
                </a:lnTo>
                <a:lnTo>
                  <a:pt x="699876" y="1736191"/>
                </a:lnTo>
                <a:lnTo>
                  <a:pt x="678716" y="1731427"/>
                </a:lnTo>
                <a:lnTo>
                  <a:pt x="657820" y="1726134"/>
                </a:lnTo>
                <a:lnTo>
                  <a:pt x="636660" y="1720576"/>
                </a:lnTo>
                <a:lnTo>
                  <a:pt x="616028" y="1714753"/>
                </a:lnTo>
                <a:lnTo>
                  <a:pt x="595662" y="1707607"/>
                </a:lnTo>
                <a:lnTo>
                  <a:pt x="575295" y="1700726"/>
                </a:lnTo>
                <a:lnTo>
                  <a:pt x="555193" y="1693051"/>
                </a:lnTo>
                <a:lnTo>
                  <a:pt x="535619" y="1684846"/>
                </a:lnTo>
                <a:lnTo>
                  <a:pt x="516046" y="1676377"/>
                </a:lnTo>
                <a:lnTo>
                  <a:pt x="496737" y="1667379"/>
                </a:lnTo>
                <a:lnTo>
                  <a:pt x="477958" y="1657851"/>
                </a:lnTo>
                <a:lnTo>
                  <a:pt x="458913" y="1647793"/>
                </a:lnTo>
                <a:lnTo>
                  <a:pt x="440663" y="1637472"/>
                </a:lnTo>
                <a:lnTo>
                  <a:pt x="422412" y="1626885"/>
                </a:lnTo>
                <a:lnTo>
                  <a:pt x="404161" y="1615505"/>
                </a:lnTo>
                <a:lnTo>
                  <a:pt x="386704" y="1603859"/>
                </a:lnTo>
                <a:lnTo>
                  <a:pt x="369511" y="1591949"/>
                </a:lnTo>
                <a:lnTo>
                  <a:pt x="352318" y="1579510"/>
                </a:lnTo>
                <a:lnTo>
                  <a:pt x="335655" y="1566542"/>
                </a:lnTo>
                <a:lnTo>
                  <a:pt x="319255" y="1553573"/>
                </a:lnTo>
                <a:lnTo>
                  <a:pt x="303121" y="1540075"/>
                </a:lnTo>
                <a:lnTo>
                  <a:pt x="287251" y="1525784"/>
                </a:lnTo>
                <a:lnTo>
                  <a:pt x="271909" y="1511492"/>
                </a:lnTo>
                <a:lnTo>
                  <a:pt x="256833" y="1496671"/>
                </a:lnTo>
                <a:lnTo>
                  <a:pt x="242285" y="1481585"/>
                </a:lnTo>
                <a:lnTo>
                  <a:pt x="227737" y="1466234"/>
                </a:lnTo>
                <a:lnTo>
                  <a:pt x="213983" y="1450619"/>
                </a:lnTo>
                <a:lnTo>
                  <a:pt x="200229" y="1434475"/>
                </a:lnTo>
                <a:lnTo>
                  <a:pt x="187004" y="1418066"/>
                </a:lnTo>
                <a:lnTo>
                  <a:pt x="174308" y="1401392"/>
                </a:lnTo>
                <a:lnTo>
                  <a:pt x="161876" y="1384453"/>
                </a:lnTo>
                <a:lnTo>
                  <a:pt x="149709" y="1366986"/>
                </a:lnTo>
                <a:lnTo>
                  <a:pt x="138071" y="1349253"/>
                </a:lnTo>
                <a:lnTo>
                  <a:pt x="126961" y="1331521"/>
                </a:lnTo>
                <a:lnTo>
                  <a:pt x="116117" y="1313259"/>
                </a:lnTo>
                <a:lnTo>
                  <a:pt x="105801" y="1294733"/>
                </a:lnTo>
                <a:lnTo>
                  <a:pt x="95750" y="1275941"/>
                </a:lnTo>
                <a:lnTo>
                  <a:pt x="86492" y="1256886"/>
                </a:lnTo>
                <a:lnTo>
                  <a:pt x="77499" y="1237565"/>
                </a:lnTo>
                <a:lnTo>
                  <a:pt x="69035" y="1217980"/>
                </a:lnTo>
                <a:lnTo>
                  <a:pt x="60836" y="1198130"/>
                </a:lnTo>
                <a:lnTo>
                  <a:pt x="53165" y="1178016"/>
                </a:lnTo>
                <a:lnTo>
                  <a:pt x="46023" y="1157902"/>
                </a:lnTo>
                <a:lnTo>
                  <a:pt x="39411" y="1137523"/>
                </a:lnTo>
                <a:lnTo>
                  <a:pt x="33327" y="1116879"/>
                </a:lnTo>
                <a:lnTo>
                  <a:pt x="27508" y="1095970"/>
                </a:lnTo>
                <a:lnTo>
                  <a:pt x="22483" y="1075062"/>
                </a:lnTo>
                <a:lnTo>
                  <a:pt x="17721" y="1053624"/>
                </a:lnTo>
                <a:lnTo>
                  <a:pt x="13754" y="1031922"/>
                </a:lnTo>
                <a:lnTo>
                  <a:pt x="10051" y="1010220"/>
                </a:lnTo>
                <a:lnTo>
                  <a:pt x="6877" y="988782"/>
                </a:lnTo>
                <a:lnTo>
                  <a:pt x="4496" y="966550"/>
                </a:lnTo>
                <a:lnTo>
                  <a:pt x="2380" y="944583"/>
                </a:lnTo>
                <a:lnTo>
                  <a:pt x="1322" y="922351"/>
                </a:lnTo>
                <a:lnTo>
                  <a:pt x="264" y="899590"/>
                </a:lnTo>
                <a:lnTo>
                  <a:pt x="0" y="877094"/>
                </a:lnTo>
                <a:lnTo>
                  <a:pt x="264" y="854598"/>
                </a:lnTo>
                <a:lnTo>
                  <a:pt x="1322" y="831837"/>
                </a:lnTo>
                <a:lnTo>
                  <a:pt x="2380" y="809605"/>
                </a:lnTo>
                <a:lnTo>
                  <a:pt x="4496" y="787373"/>
                </a:lnTo>
                <a:lnTo>
                  <a:pt x="6877" y="765406"/>
                </a:lnTo>
                <a:lnTo>
                  <a:pt x="10051" y="743439"/>
                </a:lnTo>
                <a:lnTo>
                  <a:pt x="13754" y="721737"/>
                </a:lnTo>
                <a:lnTo>
                  <a:pt x="17721" y="700564"/>
                </a:lnTo>
                <a:lnTo>
                  <a:pt x="22483" y="679126"/>
                </a:lnTo>
                <a:lnTo>
                  <a:pt x="27508" y="658218"/>
                </a:lnTo>
                <a:lnTo>
                  <a:pt x="33327" y="637309"/>
                </a:lnTo>
                <a:lnTo>
                  <a:pt x="39411" y="616401"/>
                </a:lnTo>
                <a:lnTo>
                  <a:pt x="46023" y="596022"/>
                </a:lnTo>
                <a:lnTo>
                  <a:pt x="53165" y="575643"/>
                </a:lnTo>
                <a:lnTo>
                  <a:pt x="60836" y="555528"/>
                </a:lnTo>
                <a:lnTo>
                  <a:pt x="69035" y="535943"/>
                </a:lnTo>
                <a:lnTo>
                  <a:pt x="77499" y="516358"/>
                </a:lnTo>
                <a:lnTo>
                  <a:pt x="86492" y="497038"/>
                </a:lnTo>
                <a:lnTo>
                  <a:pt x="95750" y="478247"/>
                </a:lnTo>
                <a:lnTo>
                  <a:pt x="105801" y="459455"/>
                </a:lnTo>
                <a:lnTo>
                  <a:pt x="116117" y="440929"/>
                </a:lnTo>
                <a:lnTo>
                  <a:pt x="126961" y="422667"/>
                </a:lnTo>
                <a:lnTo>
                  <a:pt x="138071" y="404935"/>
                </a:lnTo>
                <a:lnTo>
                  <a:pt x="149709" y="386938"/>
                </a:lnTo>
                <a:lnTo>
                  <a:pt x="161876" y="369735"/>
                </a:lnTo>
                <a:lnTo>
                  <a:pt x="174308" y="352796"/>
                </a:lnTo>
                <a:lnTo>
                  <a:pt x="187004" y="335858"/>
                </a:lnTo>
                <a:lnTo>
                  <a:pt x="200229" y="319449"/>
                </a:lnTo>
                <a:lnTo>
                  <a:pt x="213983" y="303569"/>
                </a:lnTo>
                <a:lnTo>
                  <a:pt x="227737" y="287424"/>
                </a:lnTo>
                <a:lnTo>
                  <a:pt x="242285" y="272074"/>
                </a:lnTo>
                <a:lnTo>
                  <a:pt x="256833" y="257253"/>
                </a:lnTo>
                <a:lnTo>
                  <a:pt x="271909" y="242432"/>
                </a:lnTo>
                <a:lnTo>
                  <a:pt x="287251" y="228404"/>
                </a:lnTo>
                <a:lnTo>
                  <a:pt x="303121" y="214113"/>
                </a:lnTo>
                <a:lnTo>
                  <a:pt x="319255" y="200615"/>
                </a:lnTo>
                <a:lnTo>
                  <a:pt x="335655" y="187117"/>
                </a:lnTo>
                <a:lnTo>
                  <a:pt x="352318" y="174413"/>
                </a:lnTo>
                <a:lnTo>
                  <a:pt x="369511" y="162239"/>
                </a:lnTo>
                <a:lnTo>
                  <a:pt x="386704" y="149799"/>
                </a:lnTo>
                <a:lnTo>
                  <a:pt x="404161" y="138154"/>
                </a:lnTo>
                <a:lnTo>
                  <a:pt x="422412" y="127303"/>
                </a:lnTo>
                <a:lnTo>
                  <a:pt x="440663" y="116452"/>
                </a:lnTo>
                <a:lnTo>
                  <a:pt x="458913" y="105865"/>
                </a:lnTo>
                <a:lnTo>
                  <a:pt x="477958" y="96337"/>
                </a:lnTo>
                <a:lnTo>
                  <a:pt x="496737" y="86545"/>
                </a:lnTo>
                <a:lnTo>
                  <a:pt x="516046" y="77811"/>
                </a:lnTo>
                <a:lnTo>
                  <a:pt x="535619" y="69077"/>
                </a:lnTo>
                <a:lnTo>
                  <a:pt x="555193" y="60873"/>
                </a:lnTo>
                <a:lnTo>
                  <a:pt x="575295" y="53197"/>
                </a:lnTo>
                <a:lnTo>
                  <a:pt x="595662" y="46051"/>
                </a:lnTo>
                <a:lnTo>
                  <a:pt x="616028" y="39435"/>
                </a:lnTo>
                <a:lnTo>
                  <a:pt x="636660" y="33348"/>
                </a:lnTo>
                <a:lnTo>
                  <a:pt x="657820" y="27525"/>
                </a:lnTo>
                <a:lnTo>
                  <a:pt x="678716" y="22496"/>
                </a:lnTo>
                <a:lnTo>
                  <a:pt x="699876" y="17997"/>
                </a:lnTo>
                <a:lnTo>
                  <a:pt x="721301" y="13763"/>
                </a:lnTo>
                <a:lnTo>
                  <a:pt x="742990" y="10057"/>
                </a:lnTo>
                <a:lnTo>
                  <a:pt x="764944" y="7146"/>
                </a:lnTo>
                <a:lnTo>
                  <a:pt x="786898" y="4764"/>
                </a:lnTo>
                <a:lnTo>
                  <a:pt x="809116" y="2382"/>
                </a:lnTo>
                <a:lnTo>
                  <a:pt x="831335" y="1323"/>
                </a:lnTo>
                <a:lnTo>
                  <a:pt x="853817" y="265"/>
                </a:lnTo>
                <a:lnTo>
                  <a:pt x="876300" y="0"/>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dirty="0">
              <a:solidFill>
                <a:schemeClr val="tx1">
                  <a:lumMod val="65000"/>
                  <a:lumOff val="35000"/>
                </a:schemeClr>
              </a:solidFill>
              <a:ea typeface="微软雅黑" panose="020B0503020204020204" charset="-122"/>
            </a:endParaRPr>
          </a:p>
        </p:txBody>
      </p:sp>
      <p:sp>
        <p:nvSpPr>
          <p:cNvPr id="29" name="KSO_Shape"/>
          <p:cNvSpPr/>
          <p:nvPr/>
        </p:nvSpPr>
        <p:spPr bwMode="auto">
          <a:xfrm>
            <a:off x="3512505" y="3451367"/>
            <a:ext cx="517292" cy="445733"/>
          </a:xfrm>
          <a:custGeom>
            <a:avLst/>
            <a:gdLst>
              <a:gd name="T0" fmla="*/ 838518 w 3856038"/>
              <a:gd name="T1" fmla="*/ 3035936 h 3319463"/>
              <a:gd name="T2" fmla="*/ 807086 w 3856038"/>
              <a:gd name="T3" fmla="*/ 3078481 h 3319463"/>
              <a:gd name="T4" fmla="*/ 345758 w 3856038"/>
              <a:gd name="T5" fmla="*/ 3083244 h 3319463"/>
              <a:gd name="T6" fmla="*/ 306705 w 3856038"/>
              <a:gd name="T7" fmla="*/ 3047684 h 3319463"/>
              <a:gd name="T8" fmla="*/ 1938189 w 3856038"/>
              <a:gd name="T9" fmla="*/ 1874411 h 3319463"/>
              <a:gd name="T10" fmla="*/ 2032113 w 3856038"/>
              <a:gd name="T11" fmla="*/ 1927728 h 3319463"/>
              <a:gd name="T12" fmla="*/ 2127625 w 3856038"/>
              <a:gd name="T13" fmla="*/ 1936931 h 3319463"/>
              <a:gd name="T14" fmla="*/ 2209174 w 3856038"/>
              <a:gd name="T15" fmla="*/ 1913446 h 3319463"/>
              <a:gd name="T16" fmla="*/ 2208222 w 3856038"/>
              <a:gd name="T17" fmla="*/ 3063251 h 3319463"/>
              <a:gd name="T18" fmla="*/ 2159673 w 3856038"/>
              <a:gd name="T19" fmla="*/ 3086101 h 3319463"/>
              <a:gd name="T20" fmla="*/ 1703060 w 3856038"/>
              <a:gd name="T21" fmla="*/ 3067694 h 3319463"/>
              <a:gd name="T22" fmla="*/ 1684338 w 3856038"/>
              <a:gd name="T23" fmla="*/ 1620838 h 3319463"/>
              <a:gd name="T24" fmla="*/ 1517659 w 3856038"/>
              <a:gd name="T25" fmla="*/ 3063249 h 3319463"/>
              <a:gd name="T26" fmla="*/ 1469110 w 3856038"/>
              <a:gd name="T27" fmla="*/ 3086100 h 3319463"/>
              <a:gd name="T28" fmla="*/ 1012179 w 3856038"/>
              <a:gd name="T29" fmla="*/ 3067693 h 3319463"/>
              <a:gd name="T30" fmla="*/ 993775 w 3856038"/>
              <a:gd name="T31" fmla="*/ 2030516 h 3319463"/>
              <a:gd name="T32" fmla="*/ 2903512 w 3856038"/>
              <a:gd name="T33" fmla="*/ 3058483 h 3319463"/>
              <a:gd name="T34" fmla="*/ 2858002 w 3856038"/>
              <a:gd name="T35" fmla="*/ 3085784 h 3319463"/>
              <a:gd name="T36" fmla="*/ 2397814 w 3856038"/>
              <a:gd name="T37" fmla="*/ 3071816 h 3319463"/>
              <a:gd name="T38" fmla="*/ 2374900 w 3856038"/>
              <a:gd name="T39" fmla="*/ 3023247 h 3319463"/>
              <a:gd name="T40" fmla="*/ 3393565 w 3856038"/>
              <a:gd name="T41" fmla="*/ 829618 h 3319463"/>
              <a:gd name="T42" fmla="*/ 3441797 w 3856038"/>
              <a:gd name="T43" fmla="*/ 916284 h 3319463"/>
              <a:gd name="T44" fmla="*/ 3518904 w 3856038"/>
              <a:gd name="T45" fmla="*/ 976601 h 3319463"/>
              <a:gd name="T46" fmla="*/ 3605213 w 3856038"/>
              <a:gd name="T47" fmla="*/ 3023244 h 3319463"/>
              <a:gd name="T48" fmla="*/ 3582367 w 3856038"/>
              <a:gd name="T49" fmla="*/ 3071815 h 3319463"/>
              <a:gd name="T50" fmla="*/ 3123532 w 3856038"/>
              <a:gd name="T51" fmla="*/ 3085783 h 3319463"/>
              <a:gd name="T52" fmla="*/ 3077839 w 3856038"/>
              <a:gd name="T53" fmla="*/ 3058481 h 3319463"/>
              <a:gd name="T54" fmla="*/ 3032368 w 3856038"/>
              <a:gd name="T55" fmla="*/ 0 h 3319463"/>
              <a:gd name="T56" fmla="*/ 3669057 w 3856038"/>
              <a:gd name="T57" fmla="*/ 6984 h 3319463"/>
              <a:gd name="T58" fmla="*/ 3714445 w 3856038"/>
              <a:gd name="T59" fmla="*/ 35552 h 3319463"/>
              <a:gd name="T60" fmla="*/ 3742692 w 3856038"/>
              <a:gd name="T61" fmla="*/ 80308 h 3319463"/>
              <a:gd name="T62" fmla="*/ 3749358 w 3856038"/>
              <a:gd name="T63" fmla="*/ 717377 h 3319463"/>
              <a:gd name="T64" fmla="*/ 3735075 w 3856038"/>
              <a:gd name="T65" fmla="*/ 769117 h 3319463"/>
              <a:gd name="T66" fmla="*/ 3700797 w 3856038"/>
              <a:gd name="T67" fmla="*/ 808795 h 3319463"/>
              <a:gd name="T68" fmla="*/ 3652870 w 3856038"/>
              <a:gd name="T69" fmla="*/ 830698 h 3319463"/>
              <a:gd name="T70" fmla="*/ 3597644 w 3856038"/>
              <a:gd name="T71" fmla="*/ 829110 h 3319463"/>
              <a:gd name="T72" fmla="*/ 3550670 w 3856038"/>
              <a:gd name="T73" fmla="*/ 804986 h 3319463"/>
              <a:gd name="T74" fmla="*/ 3518296 w 3856038"/>
              <a:gd name="T75" fmla="*/ 764039 h 3319463"/>
              <a:gd name="T76" fmla="*/ 3506552 w 3856038"/>
              <a:gd name="T77" fmla="*/ 711346 h 3319463"/>
              <a:gd name="T78" fmla="*/ 2155095 w 3856038"/>
              <a:gd name="T79" fmla="*/ 1756621 h 3319463"/>
              <a:gd name="T80" fmla="*/ 2103678 w 3856038"/>
              <a:gd name="T81" fmla="*/ 1768049 h 3319463"/>
              <a:gd name="T82" fmla="*/ 2052577 w 3856038"/>
              <a:gd name="T83" fmla="*/ 1756621 h 3319463"/>
              <a:gd name="T84" fmla="*/ 207257 w 3856038"/>
              <a:gd name="T85" fmla="*/ 2594619 h 3319463"/>
              <a:gd name="T86" fmla="*/ 161553 w 3856038"/>
              <a:gd name="T87" fmla="*/ 2623505 h 3319463"/>
              <a:gd name="T88" fmla="*/ 109818 w 3856038"/>
              <a:gd name="T89" fmla="*/ 2629853 h 3319463"/>
              <a:gd name="T90" fmla="*/ 59670 w 3856038"/>
              <a:gd name="T91" fmla="*/ 2613665 h 3319463"/>
              <a:gd name="T92" fmla="*/ 19996 w 3856038"/>
              <a:gd name="T93" fmla="*/ 2575574 h 3319463"/>
              <a:gd name="T94" fmla="*/ 952 w 3856038"/>
              <a:gd name="T95" fmla="*/ 2526056 h 3319463"/>
              <a:gd name="T96" fmla="*/ 5078 w 3856038"/>
              <a:gd name="T97" fmla="*/ 2473998 h 3319463"/>
              <a:gd name="T98" fmla="*/ 31105 w 3856038"/>
              <a:gd name="T99" fmla="*/ 2427337 h 3319463"/>
              <a:gd name="T100" fmla="*/ 1492697 w 3856038"/>
              <a:gd name="T101" fmla="*/ 975760 h 3319463"/>
              <a:gd name="T102" fmla="*/ 1543797 w 3856038"/>
              <a:gd name="T103" fmla="*/ 964333 h 3319463"/>
              <a:gd name="T104" fmla="*/ 1595215 w 3856038"/>
              <a:gd name="T105" fmla="*/ 975760 h 3319463"/>
              <a:gd name="T106" fmla="*/ 3334526 w 3856038"/>
              <a:gd name="T107" fmla="*/ 243464 h 3319463"/>
              <a:gd name="T108" fmla="*/ 2991107 w 3856038"/>
              <a:gd name="T109" fmla="*/ 233624 h 3319463"/>
              <a:gd name="T110" fmla="*/ 2948576 w 3856038"/>
              <a:gd name="T111" fmla="*/ 203151 h 3319463"/>
              <a:gd name="T112" fmla="*/ 2922550 w 3856038"/>
              <a:gd name="T113" fmla="*/ 157760 h 3319463"/>
              <a:gd name="T114" fmla="*/ 2918424 w 3856038"/>
              <a:gd name="T115" fmla="*/ 102845 h 3319463"/>
              <a:gd name="T116" fmla="*/ 2937468 w 3856038"/>
              <a:gd name="T117" fmla="*/ 53645 h 3319463"/>
              <a:gd name="T118" fmla="*/ 2975555 w 3856038"/>
              <a:gd name="T119" fmla="*/ 17459 h 3319463"/>
              <a:gd name="T120" fmla="*/ 3026338 w 3856038"/>
              <a:gd name="T121" fmla="*/ 318 h 3319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56038" h="3319463">
                <a:moveTo>
                  <a:pt x="50800" y="3187700"/>
                </a:moveTo>
                <a:lnTo>
                  <a:pt x="3856038" y="3187700"/>
                </a:lnTo>
                <a:lnTo>
                  <a:pt x="3856038" y="3319463"/>
                </a:lnTo>
                <a:lnTo>
                  <a:pt x="50800" y="3319463"/>
                </a:lnTo>
                <a:lnTo>
                  <a:pt x="50800" y="3187700"/>
                </a:lnTo>
                <a:close/>
                <a:moveTo>
                  <a:pt x="839788" y="2182813"/>
                </a:moveTo>
                <a:lnTo>
                  <a:pt x="839788" y="3023236"/>
                </a:lnTo>
                <a:lnTo>
                  <a:pt x="839471" y="3029586"/>
                </a:lnTo>
                <a:lnTo>
                  <a:pt x="838518" y="3035936"/>
                </a:lnTo>
                <a:lnTo>
                  <a:pt x="837248" y="3041969"/>
                </a:lnTo>
                <a:lnTo>
                  <a:pt x="834708" y="3047684"/>
                </a:lnTo>
                <a:lnTo>
                  <a:pt x="832486" y="3053399"/>
                </a:lnTo>
                <a:lnTo>
                  <a:pt x="829311" y="3058479"/>
                </a:lnTo>
                <a:lnTo>
                  <a:pt x="825501" y="3063241"/>
                </a:lnTo>
                <a:lnTo>
                  <a:pt x="821373" y="3067686"/>
                </a:lnTo>
                <a:lnTo>
                  <a:pt x="816928" y="3071814"/>
                </a:lnTo>
                <a:lnTo>
                  <a:pt x="812166" y="3075306"/>
                </a:lnTo>
                <a:lnTo>
                  <a:pt x="807086" y="3078481"/>
                </a:lnTo>
                <a:lnTo>
                  <a:pt x="801688" y="3081339"/>
                </a:lnTo>
                <a:lnTo>
                  <a:pt x="795656" y="3083244"/>
                </a:lnTo>
                <a:lnTo>
                  <a:pt x="789623" y="3084831"/>
                </a:lnTo>
                <a:lnTo>
                  <a:pt x="783591" y="3085784"/>
                </a:lnTo>
                <a:lnTo>
                  <a:pt x="777241" y="3086101"/>
                </a:lnTo>
                <a:lnTo>
                  <a:pt x="364173" y="3086101"/>
                </a:lnTo>
                <a:lnTo>
                  <a:pt x="357823" y="3085784"/>
                </a:lnTo>
                <a:lnTo>
                  <a:pt x="351473" y="3084831"/>
                </a:lnTo>
                <a:lnTo>
                  <a:pt x="345758" y="3083244"/>
                </a:lnTo>
                <a:lnTo>
                  <a:pt x="339725" y="3081339"/>
                </a:lnTo>
                <a:lnTo>
                  <a:pt x="334328" y="3078481"/>
                </a:lnTo>
                <a:lnTo>
                  <a:pt x="329248" y="3075306"/>
                </a:lnTo>
                <a:lnTo>
                  <a:pt x="324485" y="3071814"/>
                </a:lnTo>
                <a:lnTo>
                  <a:pt x="320040" y="3067686"/>
                </a:lnTo>
                <a:lnTo>
                  <a:pt x="315595" y="3063241"/>
                </a:lnTo>
                <a:lnTo>
                  <a:pt x="312103" y="3058479"/>
                </a:lnTo>
                <a:lnTo>
                  <a:pt x="308928" y="3053399"/>
                </a:lnTo>
                <a:lnTo>
                  <a:pt x="306705" y="3047684"/>
                </a:lnTo>
                <a:lnTo>
                  <a:pt x="304165" y="3041969"/>
                </a:lnTo>
                <a:lnTo>
                  <a:pt x="302578" y="3035936"/>
                </a:lnTo>
                <a:lnTo>
                  <a:pt x="301943" y="3029586"/>
                </a:lnTo>
                <a:lnTo>
                  <a:pt x="301625" y="3023236"/>
                </a:lnTo>
                <a:lnTo>
                  <a:pt x="301625" y="2721293"/>
                </a:lnTo>
                <a:lnTo>
                  <a:pt x="839788" y="2182813"/>
                </a:lnTo>
                <a:close/>
                <a:moveTo>
                  <a:pt x="1684338" y="1620838"/>
                </a:moveTo>
                <a:lnTo>
                  <a:pt x="1929304" y="1865842"/>
                </a:lnTo>
                <a:lnTo>
                  <a:pt x="1938189" y="1874411"/>
                </a:lnTo>
                <a:lnTo>
                  <a:pt x="1947708" y="1882345"/>
                </a:lnTo>
                <a:lnTo>
                  <a:pt x="1957227" y="1889644"/>
                </a:lnTo>
                <a:lnTo>
                  <a:pt x="1967064" y="1896944"/>
                </a:lnTo>
                <a:lnTo>
                  <a:pt x="1977218" y="1903291"/>
                </a:lnTo>
                <a:lnTo>
                  <a:pt x="1987690" y="1909003"/>
                </a:lnTo>
                <a:lnTo>
                  <a:pt x="1998478" y="1914716"/>
                </a:lnTo>
                <a:lnTo>
                  <a:pt x="2009267" y="1919476"/>
                </a:lnTo>
                <a:lnTo>
                  <a:pt x="2020690" y="1923602"/>
                </a:lnTo>
                <a:lnTo>
                  <a:pt x="2032113" y="1927728"/>
                </a:lnTo>
                <a:lnTo>
                  <a:pt x="2043537" y="1930901"/>
                </a:lnTo>
                <a:lnTo>
                  <a:pt x="2055277" y="1933440"/>
                </a:lnTo>
                <a:lnTo>
                  <a:pt x="2067335" y="1935344"/>
                </a:lnTo>
                <a:lnTo>
                  <a:pt x="2079393" y="1936931"/>
                </a:lnTo>
                <a:lnTo>
                  <a:pt x="2091768" y="1937883"/>
                </a:lnTo>
                <a:lnTo>
                  <a:pt x="2103826" y="1938201"/>
                </a:lnTo>
                <a:lnTo>
                  <a:pt x="2111759" y="1937883"/>
                </a:lnTo>
                <a:lnTo>
                  <a:pt x="2119692" y="1937566"/>
                </a:lnTo>
                <a:lnTo>
                  <a:pt x="2127625" y="1936931"/>
                </a:lnTo>
                <a:lnTo>
                  <a:pt x="2135240" y="1935979"/>
                </a:lnTo>
                <a:lnTo>
                  <a:pt x="2142856" y="1934710"/>
                </a:lnTo>
                <a:lnTo>
                  <a:pt x="2150788" y="1933440"/>
                </a:lnTo>
                <a:lnTo>
                  <a:pt x="2158404" y="1931536"/>
                </a:lnTo>
                <a:lnTo>
                  <a:pt x="2165702" y="1929949"/>
                </a:lnTo>
                <a:lnTo>
                  <a:pt x="2173318" y="1927728"/>
                </a:lnTo>
                <a:lnTo>
                  <a:pt x="2180299" y="1925189"/>
                </a:lnTo>
                <a:lnTo>
                  <a:pt x="2194895" y="1919794"/>
                </a:lnTo>
                <a:lnTo>
                  <a:pt x="2209174" y="1913446"/>
                </a:lnTo>
                <a:lnTo>
                  <a:pt x="2222501" y="1906782"/>
                </a:lnTo>
                <a:lnTo>
                  <a:pt x="2222501" y="3023263"/>
                </a:lnTo>
                <a:lnTo>
                  <a:pt x="2222501" y="3029611"/>
                </a:lnTo>
                <a:lnTo>
                  <a:pt x="2221232" y="3035958"/>
                </a:lnTo>
                <a:lnTo>
                  <a:pt x="2219645" y="3041988"/>
                </a:lnTo>
                <a:lnTo>
                  <a:pt x="2217742" y="3047700"/>
                </a:lnTo>
                <a:lnTo>
                  <a:pt x="2214886" y="3053413"/>
                </a:lnTo>
                <a:lnTo>
                  <a:pt x="2211713" y="3058491"/>
                </a:lnTo>
                <a:lnTo>
                  <a:pt x="2208222" y="3063251"/>
                </a:lnTo>
                <a:lnTo>
                  <a:pt x="2204414" y="3067694"/>
                </a:lnTo>
                <a:lnTo>
                  <a:pt x="2199655" y="3071820"/>
                </a:lnTo>
                <a:lnTo>
                  <a:pt x="2194895" y="3075311"/>
                </a:lnTo>
                <a:lnTo>
                  <a:pt x="2189818" y="3078484"/>
                </a:lnTo>
                <a:lnTo>
                  <a:pt x="2184424" y="3081341"/>
                </a:lnTo>
                <a:lnTo>
                  <a:pt x="2178712" y="3083245"/>
                </a:lnTo>
                <a:lnTo>
                  <a:pt x="2172366" y="3084832"/>
                </a:lnTo>
                <a:lnTo>
                  <a:pt x="2166654" y="3085784"/>
                </a:lnTo>
                <a:lnTo>
                  <a:pt x="2159673" y="3086101"/>
                </a:lnTo>
                <a:lnTo>
                  <a:pt x="1747166" y="3086101"/>
                </a:lnTo>
                <a:lnTo>
                  <a:pt x="1740820" y="3085784"/>
                </a:lnTo>
                <a:lnTo>
                  <a:pt x="1734474" y="3084832"/>
                </a:lnTo>
                <a:lnTo>
                  <a:pt x="1728445" y="3083245"/>
                </a:lnTo>
                <a:lnTo>
                  <a:pt x="1723050" y="3081341"/>
                </a:lnTo>
                <a:lnTo>
                  <a:pt x="1717656" y="3078484"/>
                </a:lnTo>
                <a:lnTo>
                  <a:pt x="1712579" y="3075311"/>
                </a:lnTo>
                <a:lnTo>
                  <a:pt x="1707185" y="3071820"/>
                </a:lnTo>
                <a:lnTo>
                  <a:pt x="1703060" y="3067694"/>
                </a:lnTo>
                <a:lnTo>
                  <a:pt x="1698935" y="3063251"/>
                </a:lnTo>
                <a:lnTo>
                  <a:pt x="1695444" y="3058491"/>
                </a:lnTo>
                <a:lnTo>
                  <a:pt x="1692271" y="3053413"/>
                </a:lnTo>
                <a:lnTo>
                  <a:pt x="1689415" y="3047700"/>
                </a:lnTo>
                <a:lnTo>
                  <a:pt x="1687511" y="3041988"/>
                </a:lnTo>
                <a:lnTo>
                  <a:pt x="1685925" y="3035958"/>
                </a:lnTo>
                <a:lnTo>
                  <a:pt x="1684973" y="3029611"/>
                </a:lnTo>
                <a:lnTo>
                  <a:pt x="1684338" y="3023263"/>
                </a:lnTo>
                <a:lnTo>
                  <a:pt x="1684338" y="1620838"/>
                </a:lnTo>
                <a:close/>
                <a:moveTo>
                  <a:pt x="1531938" y="1492251"/>
                </a:moveTo>
                <a:lnTo>
                  <a:pt x="1531938" y="3023260"/>
                </a:lnTo>
                <a:lnTo>
                  <a:pt x="1531304" y="3029608"/>
                </a:lnTo>
                <a:lnTo>
                  <a:pt x="1530669" y="3035955"/>
                </a:lnTo>
                <a:lnTo>
                  <a:pt x="1529082" y="3041985"/>
                </a:lnTo>
                <a:lnTo>
                  <a:pt x="1527178" y="3047698"/>
                </a:lnTo>
                <a:lnTo>
                  <a:pt x="1524323" y="3053411"/>
                </a:lnTo>
                <a:lnTo>
                  <a:pt x="1521150" y="3058489"/>
                </a:lnTo>
                <a:lnTo>
                  <a:pt x="1517659" y="3063249"/>
                </a:lnTo>
                <a:lnTo>
                  <a:pt x="1513217" y="3067693"/>
                </a:lnTo>
                <a:lnTo>
                  <a:pt x="1509092" y="3071818"/>
                </a:lnTo>
                <a:lnTo>
                  <a:pt x="1504332" y="3075309"/>
                </a:lnTo>
                <a:lnTo>
                  <a:pt x="1498938" y="3078483"/>
                </a:lnTo>
                <a:lnTo>
                  <a:pt x="1493543" y="3081340"/>
                </a:lnTo>
                <a:lnTo>
                  <a:pt x="1487514" y="3083244"/>
                </a:lnTo>
                <a:lnTo>
                  <a:pt x="1481803" y="3084831"/>
                </a:lnTo>
                <a:lnTo>
                  <a:pt x="1475456" y="3085783"/>
                </a:lnTo>
                <a:lnTo>
                  <a:pt x="1469110" y="3086100"/>
                </a:lnTo>
                <a:lnTo>
                  <a:pt x="1056286" y="3086100"/>
                </a:lnTo>
                <a:lnTo>
                  <a:pt x="1050257" y="3085783"/>
                </a:lnTo>
                <a:lnTo>
                  <a:pt x="1043911" y="3084831"/>
                </a:lnTo>
                <a:lnTo>
                  <a:pt x="1037882" y="3083244"/>
                </a:lnTo>
                <a:lnTo>
                  <a:pt x="1031853" y="3081340"/>
                </a:lnTo>
                <a:lnTo>
                  <a:pt x="1026776" y="3078483"/>
                </a:lnTo>
                <a:lnTo>
                  <a:pt x="1021381" y="3075309"/>
                </a:lnTo>
                <a:lnTo>
                  <a:pt x="1016622" y="3071818"/>
                </a:lnTo>
                <a:lnTo>
                  <a:pt x="1012179" y="3067693"/>
                </a:lnTo>
                <a:lnTo>
                  <a:pt x="1008372" y="3063249"/>
                </a:lnTo>
                <a:lnTo>
                  <a:pt x="1004246" y="3058489"/>
                </a:lnTo>
                <a:lnTo>
                  <a:pt x="1001391" y="3053411"/>
                </a:lnTo>
                <a:lnTo>
                  <a:pt x="998852" y="3047698"/>
                </a:lnTo>
                <a:lnTo>
                  <a:pt x="996631" y="3041985"/>
                </a:lnTo>
                <a:lnTo>
                  <a:pt x="995044" y="3035955"/>
                </a:lnTo>
                <a:lnTo>
                  <a:pt x="994092" y="3029608"/>
                </a:lnTo>
                <a:lnTo>
                  <a:pt x="993775" y="3023260"/>
                </a:lnTo>
                <a:lnTo>
                  <a:pt x="993775" y="2030516"/>
                </a:lnTo>
                <a:lnTo>
                  <a:pt x="1531938" y="1492251"/>
                </a:lnTo>
                <a:close/>
                <a:moveTo>
                  <a:pt x="2914650" y="1230313"/>
                </a:moveTo>
                <a:lnTo>
                  <a:pt x="2914650" y="3023247"/>
                </a:lnTo>
                <a:lnTo>
                  <a:pt x="2914014" y="3029596"/>
                </a:lnTo>
                <a:lnTo>
                  <a:pt x="2913059" y="3035945"/>
                </a:lnTo>
                <a:lnTo>
                  <a:pt x="2911468" y="3041976"/>
                </a:lnTo>
                <a:lnTo>
                  <a:pt x="2909240" y="3047690"/>
                </a:lnTo>
                <a:lnTo>
                  <a:pt x="2906694" y="3053404"/>
                </a:lnTo>
                <a:lnTo>
                  <a:pt x="2903512" y="3058483"/>
                </a:lnTo>
                <a:lnTo>
                  <a:pt x="2900011" y="3063245"/>
                </a:lnTo>
                <a:lnTo>
                  <a:pt x="2895874" y="3067689"/>
                </a:lnTo>
                <a:lnTo>
                  <a:pt x="2891736" y="3071816"/>
                </a:lnTo>
                <a:lnTo>
                  <a:pt x="2886326" y="3075308"/>
                </a:lnTo>
                <a:lnTo>
                  <a:pt x="2881234" y="3078482"/>
                </a:lnTo>
                <a:lnTo>
                  <a:pt x="2875824" y="3081340"/>
                </a:lnTo>
                <a:lnTo>
                  <a:pt x="2870414" y="3083244"/>
                </a:lnTo>
                <a:lnTo>
                  <a:pt x="2864367" y="3084831"/>
                </a:lnTo>
                <a:lnTo>
                  <a:pt x="2858002" y="3085784"/>
                </a:lnTo>
                <a:lnTo>
                  <a:pt x="2851637" y="3086101"/>
                </a:lnTo>
                <a:lnTo>
                  <a:pt x="2437914" y="3086101"/>
                </a:lnTo>
                <a:lnTo>
                  <a:pt x="2430912" y="3085784"/>
                </a:lnTo>
                <a:lnTo>
                  <a:pt x="2425184" y="3084831"/>
                </a:lnTo>
                <a:lnTo>
                  <a:pt x="2418819" y="3083244"/>
                </a:lnTo>
                <a:lnTo>
                  <a:pt x="2413090" y="3081340"/>
                </a:lnTo>
                <a:lnTo>
                  <a:pt x="2407680" y="3078482"/>
                </a:lnTo>
                <a:lnTo>
                  <a:pt x="2402588" y="3075308"/>
                </a:lnTo>
                <a:lnTo>
                  <a:pt x="2397814" y="3071816"/>
                </a:lnTo>
                <a:lnTo>
                  <a:pt x="2393040" y="3067689"/>
                </a:lnTo>
                <a:lnTo>
                  <a:pt x="2389221" y="3063245"/>
                </a:lnTo>
                <a:lnTo>
                  <a:pt x="2385721" y="3058483"/>
                </a:lnTo>
                <a:lnTo>
                  <a:pt x="2382538" y="3053404"/>
                </a:lnTo>
                <a:lnTo>
                  <a:pt x="2379674" y="3047690"/>
                </a:lnTo>
                <a:lnTo>
                  <a:pt x="2377764" y="3041976"/>
                </a:lnTo>
                <a:lnTo>
                  <a:pt x="2376173" y="3035945"/>
                </a:lnTo>
                <a:lnTo>
                  <a:pt x="2374900" y="3029596"/>
                </a:lnTo>
                <a:lnTo>
                  <a:pt x="2374900" y="3023247"/>
                </a:lnTo>
                <a:lnTo>
                  <a:pt x="2374900" y="1768701"/>
                </a:lnTo>
                <a:lnTo>
                  <a:pt x="2914650" y="1230313"/>
                </a:lnTo>
                <a:close/>
                <a:moveTo>
                  <a:pt x="3382142" y="762000"/>
                </a:moveTo>
                <a:lnTo>
                  <a:pt x="3382777" y="774063"/>
                </a:lnTo>
                <a:lnTo>
                  <a:pt x="3384046" y="785492"/>
                </a:lnTo>
                <a:lnTo>
                  <a:pt x="3385633" y="796920"/>
                </a:lnTo>
                <a:lnTo>
                  <a:pt x="3387536" y="808031"/>
                </a:lnTo>
                <a:lnTo>
                  <a:pt x="3390392" y="818825"/>
                </a:lnTo>
                <a:lnTo>
                  <a:pt x="3393565" y="829618"/>
                </a:lnTo>
                <a:lnTo>
                  <a:pt x="3397056" y="840094"/>
                </a:lnTo>
                <a:lnTo>
                  <a:pt x="3401181" y="850888"/>
                </a:lnTo>
                <a:lnTo>
                  <a:pt x="3405623" y="860729"/>
                </a:lnTo>
                <a:lnTo>
                  <a:pt x="3410383" y="870570"/>
                </a:lnTo>
                <a:lnTo>
                  <a:pt x="3416095" y="880411"/>
                </a:lnTo>
                <a:lnTo>
                  <a:pt x="3421806" y="889935"/>
                </a:lnTo>
                <a:lnTo>
                  <a:pt x="3427835" y="899141"/>
                </a:lnTo>
                <a:lnTo>
                  <a:pt x="3434499" y="907713"/>
                </a:lnTo>
                <a:lnTo>
                  <a:pt x="3441797" y="916284"/>
                </a:lnTo>
                <a:lnTo>
                  <a:pt x="3448778" y="924220"/>
                </a:lnTo>
                <a:lnTo>
                  <a:pt x="3456711" y="932157"/>
                </a:lnTo>
                <a:lnTo>
                  <a:pt x="3464644" y="939776"/>
                </a:lnTo>
                <a:lnTo>
                  <a:pt x="3472894" y="946760"/>
                </a:lnTo>
                <a:lnTo>
                  <a:pt x="3481461" y="953426"/>
                </a:lnTo>
                <a:lnTo>
                  <a:pt x="3490663" y="960093"/>
                </a:lnTo>
                <a:lnTo>
                  <a:pt x="3499548" y="966125"/>
                </a:lnTo>
                <a:lnTo>
                  <a:pt x="3509067" y="971521"/>
                </a:lnTo>
                <a:lnTo>
                  <a:pt x="3518904" y="976601"/>
                </a:lnTo>
                <a:lnTo>
                  <a:pt x="3529058" y="981363"/>
                </a:lnTo>
                <a:lnTo>
                  <a:pt x="3539529" y="985807"/>
                </a:lnTo>
                <a:lnTo>
                  <a:pt x="3549683" y="989616"/>
                </a:lnTo>
                <a:lnTo>
                  <a:pt x="3560155" y="992791"/>
                </a:lnTo>
                <a:lnTo>
                  <a:pt x="3571261" y="995966"/>
                </a:lnTo>
                <a:lnTo>
                  <a:pt x="3582367" y="998505"/>
                </a:lnTo>
                <a:lnTo>
                  <a:pt x="3593790" y="1000093"/>
                </a:lnTo>
                <a:lnTo>
                  <a:pt x="3605213" y="1001680"/>
                </a:lnTo>
                <a:lnTo>
                  <a:pt x="3605213" y="3023244"/>
                </a:lnTo>
                <a:lnTo>
                  <a:pt x="3604896" y="3029593"/>
                </a:lnTo>
                <a:lnTo>
                  <a:pt x="3603944" y="3035942"/>
                </a:lnTo>
                <a:lnTo>
                  <a:pt x="3602357" y="3041974"/>
                </a:lnTo>
                <a:lnTo>
                  <a:pt x="3600136" y="3047688"/>
                </a:lnTo>
                <a:lnTo>
                  <a:pt x="3597598" y="3053402"/>
                </a:lnTo>
                <a:lnTo>
                  <a:pt x="3594425" y="3058481"/>
                </a:lnTo>
                <a:lnTo>
                  <a:pt x="3590617" y="3063243"/>
                </a:lnTo>
                <a:lnTo>
                  <a:pt x="3586809" y="3067688"/>
                </a:lnTo>
                <a:lnTo>
                  <a:pt x="3582367" y="3071815"/>
                </a:lnTo>
                <a:lnTo>
                  <a:pt x="3577607" y="3075307"/>
                </a:lnTo>
                <a:lnTo>
                  <a:pt x="3572213" y="3078481"/>
                </a:lnTo>
                <a:lnTo>
                  <a:pt x="3567136" y="3081338"/>
                </a:lnTo>
                <a:lnTo>
                  <a:pt x="3561107" y="3083243"/>
                </a:lnTo>
                <a:lnTo>
                  <a:pt x="3555078" y="3084830"/>
                </a:lnTo>
                <a:lnTo>
                  <a:pt x="3548732" y="3085783"/>
                </a:lnTo>
                <a:lnTo>
                  <a:pt x="3542703" y="3086100"/>
                </a:lnTo>
                <a:lnTo>
                  <a:pt x="3129878" y="3086100"/>
                </a:lnTo>
                <a:lnTo>
                  <a:pt x="3123532" y="3085783"/>
                </a:lnTo>
                <a:lnTo>
                  <a:pt x="3117186" y="3084830"/>
                </a:lnTo>
                <a:lnTo>
                  <a:pt x="3111474" y="3083243"/>
                </a:lnTo>
                <a:lnTo>
                  <a:pt x="3105445" y="3081338"/>
                </a:lnTo>
                <a:lnTo>
                  <a:pt x="3099733" y="3078481"/>
                </a:lnTo>
                <a:lnTo>
                  <a:pt x="3094656" y="3075307"/>
                </a:lnTo>
                <a:lnTo>
                  <a:pt x="3089897" y="3071815"/>
                </a:lnTo>
                <a:lnTo>
                  <a:pt x="3085454" y="3067688"/>
                </a:lnTo>
                <a:lnTo>
                  <a:pt x="3081329" y="3063243"/>
                </a:lnTo>
                <a:lnTo>
                  <a:pt x="3077839" y="3058481"/>
                </a:lnTo>
                <a:lnTo>
                  <a:pt x="3074666" y="3053402"/>
                </a:lnTo>
                <a:lnTo>
                  <a:pt x="3071810" y="3047688"/>
                </a:lnTo>
                <a:lnTo>
                  <a:pt x="3069906" y="3041974"/>
                </a:lnTo>
                <a:lnTo>
                  <a:pt x="3068320" y="3035942"/>
                </a:lnTo>
                <a:lnTo>
                  <a:pt x="3067685" y="3029593"/>
                </a:lnTo>
                <a:lnTo>
                  <a:pt x="3067050" y="3023244"/>
                </a:lnTo>
                <a:lnTo>
                  <a:pt x="3067050" y="1077552"/>
                </a:lnTo>
                <a:lnTo>
                  <a:pt x="3382142" y="762000"/>
                </a:lnTo>
                <a:close/>
                <a:moveTo>
                  <a:pt x="3032368" y="0"/>
                </a:moveTo>
                <a:lnTo>
                  <a:pt x="3038399" y="0"/>
                </a:lnTo>
                <a:lnTo>
                  <a:pt x="3628114" y="0"/>
                </a:lnTo>
                <a:lnTo>
                  <a:pt x="3634144" y="0"/>
                </a:lnTo>
                <a:lnTo>
                  <a:pt x="3640175" y="318"/>
                </a:lnTo>
                <a:lnTo>
                  <a:pt x="3646205" y="1270"/>
                </a:lnTo>
                <a:lnTo>
                  <a:pt x="3651918" y="2222"/>
                </a:lnTo>
                <a:lnTo>
                  <a:pt x="3657631" y="3492"/>
                </a:lnTo>
                <a:lnTo>
                  <a:pt x="3663344" y="5079"/>
                </a:lnTo>
                <a:lnTo>
                  <a:pt x="3669057" y="6984"/>
                </a:lnTo>
                <a:lnTo>
                  <a:pt x="3674453" y="9206"/>
                </a:lnTo>
                <a:lnTo>
                  <a:pt x="3680166" y="11428"/>
                </a:lnTo>
                <a:lnTo>
                  <a:pt x="3685562" y="14284"/>
                </a:lnTo>
                <a:lnTo>
                  <a:pt x="3690640" y="17459"/>
                </a:lnTo>
                <a:lnTo>
                  <a:pt x="3695718" y="20633"/>
                </a:lnTo>
                <a:lnTo>
                  <a:pt x="3700479" y="23807"/>
                </a:lnTo>
                <a:lnTo>
                  <a:pt x="3705240" y="27616"/>
                </a:lnTo>
                <a:lnTo>
                  <a:pt x="3710001" y="31425"/>
                </a:lnTo>
                <a:lnTo>
                  <a:pt x="3714445" y="35552"/>
                </a:lnTo>
                <a:lnTo>
                  <a:pt x="3718253" y="39678"/>
                </a:lnTo>
                <a:lnTo>
                  <a:pt x="3722062" y="44440"/>
                </a:lnTo>
                <a:lnTo>
                  <a:pt x="3725871" y="49201"/>
                </a:lnTo>
                <a:lnTo>
                  <a:pt x="3729362" y="53962"/>
                </a:lnTo>
                <a:lnTo>
                  <a:pt x="3732536" y="59041"/>
                </a:lnTo>
                <a:lnTo>
                  <a:pt x="3735075" y="64437"/>
                </a:lnTo>
                <a:lnTo>
                  <a:pt x="3737932" y="69516"/>
                </a:lnTo>
                <a:lnTo>
                  <a:pt x="3740471" y="74912"/>
                </a:lnTo>
                <a:lnTo>
                  <a:pt x="3742692" y="80308"/>
                </a:lnTo>
                <a:lnTo>
                  <a:pt x="3744279" y="86339"/>
                </a:lnTo>
                <a:lnTo>
                  <a:pt x="3745866" y="91736"/>
                </a:lnTo>
                <a:lnTo>
                  <a:pt x="3747453" y="97767"/>
                </a:lnTo>
                <a:lnTo>
                  <a:pt x="3748088" y="103798"/>
                </a:lnTo>
                <a:lnTo>
                  <a:pt x="3749040" y="109511"/>
                </a:lnTo>
                <a:lnTo>
                  <a:pt x="3749358" y="115542"/>
                </a:lnTo>
                <a:lnTo>
                  <a:pt x="3749675" y="121573"/>
                </a:lnTo>
                <a:lnTo>
                  <a:pt x="3749675" y="711346"/>
                </a:lnTo>
                <a:lnTo>
                  <a:pt x="3749358" y="717377"/>
                </a:lnTo>
                <a:lnTo>
                  <a:pt x="3749040" y="723726"/>
                </a:lnTo>
                <a:lnTo>
                  <a:pt x="3748088" y="729757"/>
                </a:lnTo>
                <a:lnTo>
                  <a:pt x="3747453" y="735788"/>
                </a:lnTo>
                <a:lnTo>
                  <a:pt x="3745866" y="741819"/>
                </a:lnTo>
                <a:lnTo>
                  <a:pt x="3744279" y="747215"/>
                </a:lnTo>
                <a:lnTo>
                  <a:pt x="3742375" y="753246"/>
                </a:lnTo>
                <a:lnTo>
                  <a:pt x="3740471" y="758642"/>
                </a:lnTo>
                <a:lnTo>
                  <a:pt x="3737614" y="764039"/>
                </a:lnTo>
                <a:lnTo>
                  <a:pt x="3735075" y="769117"/>
                </a:lnTo>
                <a:lnTo>
                  <a:pt x="3732219" y="774196"/>
                </a:lnTo>
                <a:lnTo>
                  <a:pt x="3729045" y="779275"/>
                </a:lnTo>
                <a:lnTo>
                  <a:pt x="3725871" y="784036"/>
                </a:lnTo>
                <a:lnTo>
                  <a:pt x="3721745" y="788798"/>
                </a:lnTo>
                <a:lnTo>
                  <a:pt x="3718253" y="793242"/>
                </a:lnTo>
                <a:lnTo>
                  <a:pt x="3714445" y="797368"/>
                </a:lnTo>
                <a:lnTo>
                  <a:pt x="3710001" y="801495"/>
                </a:lnTo>
                <a:lnTo>
                  <a:pt x="3705558" y="804986"/>
                </a:lnTo>
                <a:lnTo>
                  <a:pt x="3700797" y="808795"/>
                </a:lnTo>
                <a:lnTo>
                  <a:pt x="3696036" y="811970"/>
                </a:lnTo>
                <a:lnTo>
                  <a:pt x="3690958" y="815144"/>
                </a:lnTo>
                <a:lnTo>
                  <a:pt x="3685879" y="818318"/>
                </a:lnTo>
                <a:lnTo>
                  <a:pt x="3680801" y="820857"/>
                </a:lnTo>
                <a:lnTo>
                  <a:pt x="3675405" y="823397"/>
                </a:lnTo>
                <a:lnTo>
                  <a:pt x="3669692" y="825301"/>
                </a:lnTo>
                <a:lnTo>
                  <a:pt x="3664297" y="827523"/>
                </a:lnTo>
                <a:lnTo>
                  <a:pt x="3658583" y="829110"/>
                </a:lnTo>
                <a:lnTo>
                  <a:pt x="3652870" y="830698"/>
                </a:lnTo>
                <a:lnTo>
                  <a:pt x="3646523" y="831332"/>
                </a:lnTo>
                <a:lnTo>
                  <a:pt x="3640492" y="832285"/>
                </a:lnTo>
                <a:lnTo>
                  <a:pt x="3634144" y="832919"/>
                </a:lnTo>
                <a:lnTo>
                  <a:pt x="3628114" y="832919"/>
                </a:lnTo>
                <a:lnTo>
                  <a:pt x="3622083" y="832919"/>
                </a:lnTo>
                <a:lnTo>
                  <a:pt x="3615735" y="832285"/>
                </a:lnTo>
                <a:lnTo>
                  <a:pt x="3609705" y="831332"/>
                </a:lnTo>
                <a:lnTo>
                  <a:pt x="3603675" y="830698"/>
                </a:lnTo>
                <a:lnTo>
                  <a:pt x="3597644" y="829110"/>
                </a:lnTo>
                <a:lnTo>
                  <a:pt x="3592248" y="827523"/>
                </a:lnTo>
                <a:lnTo>
                  <a:pt x="3586218" y="825301"/>
                </a:lnTo>
                <a:lnTo>
                  <a:pt x="3580822" y="823397"/>
                </a:lnTo>
                <a:lnTo>
                  <a:pt x="3575427" y="820857"/>
                </a:lnTo>
                <a:lnTo>
                  <a:pt x="3570031" y="818318"/>
                </a:lnTo>
                <a:lnTo>
                  <a:pt x="3565270" y="815144"/>
                </a:lnTo>
                <a:lnTo>
                  <a:pt x="3560192" y="811970"/>
                </a:lnTo>
                <a:lnTo>
                  <a:pt x="3555431" y="808795"/>
                </a:lnTo>
                <a:lnTo>
                  <a:pt x="3550670" y="804986"/>
                </a:lnTo>
                <a:lnTo>
                  <a:pt x="3546227" y="801495"/>
                </a:lnTo>
                <a:lnTo>
                  <a:pt x="3542100" y="797368"/>
                </a:lnTo>
                <a:lnTo>
                  <a:pt x="3537974" y="793242"/>
                </a:lnTo>
                <a:lnTo>
                  <a:pt x="3534166" y="788798"/>
                </a:lnTo>
                <a:lnTo>
                  <a:pt x="3530674" y="784036"/>
                </a:lnTo>
                <a:lnTo>
                  <a:pt x="3527500" y="779275"/>
                </a:lnTo>
                <a:lnTo>
                  <a:pt x="3524326" y="774196"/>
                </a:lnTo>
                <a:lnTo>
                  <a:pt x="3521153" y="769117"/>
                </a:lnTo>
                <a:lnTo>
                  <a:pt x="3518296" y="764039"/>
                </a:lnTo>
                <a:lnTo>
                  <a:pt x="3516074" y="758642"/>
                </a:lnTo>
                <a:lnTo>
                  <a:pt x="3514170" y="753246"/>
                </a:lnTo>
                <a:lnTo>
                  <a:pt x="3511948" y="747215"/>
                </a:lnTo>
                <a:lnTo>
                  <a:pt x="3510361" y="741819"/>
                </a:lnTo>
                <a:lnTo>
                  <a:pt x="3508774" y="735788"/>
                </a:lnTo>
                <a:lnTo>
                  <a:pt x="3508139" y="729757"/>
                </a:lnTo>
                <a:lnTo>
                  <a:pt x="3507187" y="723726"/>
                </a:lnTo>
                <a:lnTo>
                  <a:pt x="3506552" y="717377"/>
                </a:lnTo>
                <a:lnTo>
                  <a:pt x="3506552" y="711346"/>
                </a:lnTo>
                <a:lnTo>
                  <a:pt x="3506552" y="415190"/>
                </a:lnTo>
                <a:lnTo>
                  <a:pt x="2189691" y="1732180"/>
                </a:lnTo>
                <a:lnTo>
                  <a:pt x="2185247" y="1736624"/>
                </a:lnTo>
                <a:lnTo>
                  <a:pt x="2180487" y="1740433"/>
                </a:lnTo>
                <a:lnTo>
                  <a:pt x="2175726" y="1744242"/>
                </a:lnTo>
                <a:lnTo>
                  <a:pt x="2170647" y="1748051"/>
                </a:lnTo>
                <a:lnTo>
                  <a:pt x="2165569" y="1750908"/>
                </a:lnTo>
                <a:lnTo>
                  <a:pt x="2160491" y="1753765"/>
                </a:lnTo>
                <a:lnTo>
                  <a:pt x="2155095" y="1756621"/>
                </a:lnTo>
                <a:lnTo>
                  <a:pt x="2149382" y="1758843"/>
                </a:lnTo>
                <a:lnTo>
                  <a:pt x="2143986" y="1761065"/>
                </a:lnTo>
                <a:lnTo>
                  <a:pt x="2138273" y="1762970"/>
                </a:lnTo>
                <a:lnTo>
                  <a:pt x="2132878" y="1764557"/>
                </a:lnTo>
                <a:lnTo>
                  <a:pt x="2126847" y="1765509"/>
                </a:lnTo>
                <a:lnTo>
                  <a:pt x="2121452" y="1766461"/>
                </a:lnTo>
                <a:lnTo>
                  <a:pt x="2115421" y="1767096"/>
                </a:lnTo>
                <a:lnTo>
                  <a:pt x="2109708" y="1767731"/>
                </a:lnTo>
                <a:lnTo>
                  <a:pt x="2103678" y="1768049"/>
                </a:lnTo>
                <a:lnTo>
                  <a:pt x="2098282" y="1767731"/>
                </a:lnTo>
                <a:lnTo>
                  <a:pt x="2092252" y="1767096"/>
                </a:lnTo>
                <a:lnTo>
                  <a:pt x="2086221" y="1766461"/>
                </a:lnTo>
                <a:lnTo>
                  <a:pt x="2080508" y="1765509"/>
                </a:lnTo>
                <a:lnTo>
                  <a:pt x="2074795" y="1764557"/>
                </a:lnTo>
                <a:lnTo>
                  <a:pt x="2069399" y="1762970"/>
                </a:lnTo>
                <a:lnTo>
                  <a:pt x="2063369" y="1761065"/>
                </a:lnTo>
                <a:lnTo>
                  <a:pt x="2057973" y="1758843"/>
                </a:lnTo>
                <a:lnTo>
                  <a:pt x="2052577" y="1756621"/>
                </a:lnTo>
                <a:lnTo>
                  <a:pt x="2047182" y="1753765"/>
                </a:lnTo>
                <a:lnTo>
                  <a:pt x="2042104" y="1750908"/>
                </a:lnTo>
                <a:lnTo>
                  <a:pt x="2037025" y="1748051"/>
                </a:lnTo>
                <a:lnTo>
                  <a:pt x="2031947" y="1744242"/>
                </a:lnTo>
                <a:lnTo>
                  <a:pt x="2027186" y="1740433"/>
                </a:lnTo>
                <a:lnTo>
                  <a:pt x="2022425" y="1736624"/>
                </a:lnTo>
                <a:lnTo>
                  <a:pt x="2017664" y="1732180"/>
                </a:lnTo>
                <a:lnTo>
                  <a:pt x="1543797" y="1257949"/>
                </a:lnTo>
                <a:lnTo>
                  <a:pt x="207257" y="2594619"/>
                </a:lnTo>
                <a:lnTo>
                  <a:pt x="202814" y="2599063"/>
                </a:lnTo>
                <a:lnTo>
                  <a:pt x="198053" y="2602872"/>
                </a:lnTo>
                <a:lnTo>
                  <a:pt x="193292" y="2606999"/>
                </a:lnTo>
                <a:lnTo>
                  <a:pt x="188214" y="2610490"/>
                </a:lnTo>
                <a:lnTo>
                  <a:pt x="183136" y="2613665"/>
                </a:lnTo>
                <a:lnTo>
                  <a:pt x="178057" y="2616204"/>
                </a:lnTo>
                <a:lnTo>
                  <a:pt x="172662" y="2619061"/>
                </a:lnTo>
                <a:lnTo>
                  <a:pt x="166949" y="2621600"/>
                </a:lnTo>
                <a:lnTo>
                  <a:pt x="161553" y="2623505"/>
                </a:lnTo>
                <a:lnTo>
                  <a:pt x="155840" y="2625409"/>
                </a:lnTo>
                <a:lnTo>
                  <a:pt x="150444" y="2626996"/>
                </a:lnTo>
                <a:lnTo>
                  <a:pt x="144414" y="2628266"/>
                </a:lnTo>
                <a:lnTo>
                  <a:pt x="139018" y="2628901"/>
                </a:lnTo>
                <a:lnTo>
                  <a:pt x="132988" y="2629853"/>
                </a:lnTo>
                <a:lnTo>
                  <a:pt x="127275" y="2630171"/>
                </a:lnTo>
                <a:lnTo>
                  <a:pt x="121244" y="2630488"/>
                </a:lnTo>
                <a:lnTo>
                  <a:pt x="115214" y="2630171"/>
                </a:lnTo>
                <a:lnTo>
                  <a:pt x="109818" y="2629853"/>
                </a:lnTo>
                <a:lnTo>
                  <a:pt x="103787" y="2628901"/>
                </a:lnTo>
                <a:lnTo>
                  <a:pt x="98074" y="2628266"/>
                </a:lnTo>
                <a:lnTo>
                  <a:pt x="92361" y="2626996"/>
                </a:lnTo>
                <a:lnTo>
                  <a:pt x="86648" y="2625409"/>
                </a:lnTo>
                <a:lnTo>
                  <a:pt x="80935" y="2623505"/>
                </a:lnTo>
                <a:lnTo>
                  <a:pt x="75540" y="2621600"/>
                </a:lnTo>
                <a:lnTo>
                  <a:pt x="70144" y="2619061"/>
                </a:lnTo>
                <a:lnTo>
                  <a:pt x="64748" y="2616204"/>
                </a:lnTo>
                <a:lnTo>
                  <a:pt x="59670" y="2613665"/>
                </a:lnTo>
                <a:lnTo>
                  <a:pt x="54592" y="2610490"/>
                </a:lnTo>
                <a:lnTo>
                  <a:pt x="49513" y="2606999"/>
                </a:lnTo>
                <a:lnTo>
                  <a:pt x="44752" y="2602872"/>
                </a:lnTo>
                <a:lnTo>
                  <a:pt x="39992" y="2599063"/>
                </a:lnTo>
                <a:lnTo>
                  <a:pt x="35231" y="2594619"/>
                </a:lnTo>
                <a:lnTo>
                  <a:pt x="31105" y="2590175"/>
                </a:lnTo>
                <a:lnTo>
                  <a:pt x="26978" y="2585731"/>
                </a:lnTo>
                <a:lnTo>
                  <a:pt x="23170" y="2580335"/>
                </a:lnTo>
                <a:lnTo>
                  <a:pt x="19996" y="2575574"/>
                </a:lnTo>
                <a:lnTo>
                  <a:pt x="16822" y="2570495"/>
                </a:lnTo>
                <a:lnTo>
                  <a:pt x="13648" y="2565099"/>
                </a:lnTo>
                <a:lnTo>
                  <a:pt x="10791" y="2560020"/>
                </a:lnTo>
                <a:lnTo>
                  <a:pt x="8570" y="2554307"/>
                </a:lnTo>
                <a:lnTo>
                  <a:pt x="6665" y="2548910"/>
                </a:lnTo>
                <a:lnTo>
                  <a:pt x="5078" y="2543514"/>
                </a:lnTo>
                <a:lnTo>
                  <a:pt x="3491" y="2537483"/>
                </a:lnTo>
                <a:lnTo>
                  <a:pt x="2222" y="2532087"/>
                </a:lnTo>
                <a:lnTo>
                  <a:pt x="952" y="2526056"/>
                </a:lnTo>
                <a:lnTo>
                  <a:pt x="318" y="2520660"/>
                </a:lnTo>
                <a:lnTo>
                  <a:pt x="0" y="2514629"/>
                </a:lnTo>
                <a:lnTo>
                  <a:pt x="0" y="2508598"/>
                </a:lnTo>
                <a:lnTo>
                  <a:pt x="0" y="2502884"/>
                </a:lnTo>
                <a:lnTo>
                  <a:pt x="318" y="2497170"/>
                </a:lnTo>
                <a:lnTo>
                  <a:pt x="952" y="2491457"/>
                </a:lnTo>
                <a:lnTo>
                  <a:pt x="2222" y="2485426"/>
                </a:lnTo>
                <a:lnTo>
                  <a:pt x="3491" y="2480029"/>
                </a:lnTo>
                <a:lnTo>
                  <a:pt x="5078" y="2473998"/>
                </a:lnTo>
                <a:lnTo>
                  <a:pt x="6665" y="2468285"/>
                </a:lnTo>
                <a:lnTo>
                  <a:pt x="8570" y="2462889"/>
                </a:lnTo>
                <a:lnTo>
                  <a:pt x="10791" y="2457492"/>
                </a:lnTo>
                <a:lnTo>
                  <a:pt x="13648" y="2452414"/>
                </a:lnTo>
                <a:lnTo>
                  <a:pt x="16822" y="2446700"/>
                </a:lnTo>
                <a:lnTo>
                  <a:pt x="19996" y="2441621"/>
                </a:lnTo>
                <a:lnTo>
                  <a:pt x="23487" y="2436860"/>
                </a:lnTo>
                <a:lnTo>
                  <a:pt x="26978" y="2431781"/>
                </a:lnTo>
                <a:lnTo>
                  <a:pt x="31105" y="2427337"/>
                </a:lnTo>
                <a:lnTo>
                  <a:pt x="35231" y="2422576"/>
                </a:lnTo>
                <a:lnTo>
                  <a:pt x="1457784" y="1000202"/>
                </a:lnTo>
                <a:lnTo>
                  <a:pt x="1462227" y="995758"/>
                </a:lnTo>
                <a:lnTo>
                  <a:pt x="1466988" y="991631"/>
                </a:lnTo>
                <a:lnTo>
                  <a:pt x="1471749" y="987822"/>
                </a:lnTo>
                <a:lnTo>
                  <a:pt x="1476827" y="984330"/>
                </a:lnTo>
                <a:lnTo>
                  <a:pt x="1481906" y="981156"/>
                </a:lnTo>
                <a:lnTo>
                  <a:pt x="1486984" y="978617"/>
                </a:lnTo>
                <a:lnTo>
                  <a:pt x="1492697" y="975760"/>
                </a:lnTo>
                <a:lnTo>
                  <a:pt x="1498093" y="973221"/>
                </a:lnTo>
                <a:lnTo>
                  <a:pt x="1503488" y="971316"/>
                </a:lnTo>
                <a:lnTo>
                  <a:pt x="1509202" y="969411"/>
                </a:lnTo>
                <a:lnTo>
                  <a:pt x="1514597" y="967824"/>
                </a:lnTo>
                <a:lnTo>
                  <a:pt x="1520628" y="966555"/>
                </a:lnTo>
                <a:lnTo>
                  <a:pt x="1526023" y="965602"/>
                </a:lnTo>
                <a:lnTo>
                  <a:pt x="1532054" y="964968"/>
                </a:lnTo>
                <a:lnTo>
                  <a:pt x="1537767" y="964650"/>
                </a:lnTo>
                <a:lnTo>
                  <a:pt x="1543797" y="964333"/>
                </a:lnTo>
                <a:lnTo>
                  <a:pt x="1549828" y="964650"/>
                </a:lnTo>
                <a:lnTo>
                  <a:pt x="1555223" y="964968"/>
                </a:lnTo>
                <a:lnTo>
                  <a:pt x="1561254" y="965602"/>
                </a:lnTo>
                <a:lnTo>
                  <a:pt x="1566967" y="966555"/>
                </a:lnTo>
                <a:lnTo>
                  <a:pt x="1572680" y="967824"/>
                </a:lnTo>
                <a:lnTo>
                  <a:pt x="1578393" y="969411"/>
                </a:lnTo>
                <a:lnTo>
                  <a:pt x="1584106" y="971316"/>
                </a:lnTo>
                <a:lnTo>
                  <a:pt x="1589502" y="973221"/>
                </a:lnTo>
                <a:lnTo>
                  <a:pt x="1595215" y="975760"/>
                </a:lnTo>
                <a:lnTo>
                  <a:pt x="1600293" y="978617"/>
                </a:lnTo>
                <a:lnTo>
                  <a:pt x="1605371" y="981156"/>
                </a:lnTo>
                <a:lnTo>
                  <a:pt x="1610450" y="984330"/>
                </a:lnTo>
                <a:lnTo>
                  <a:pt x="1615528" y="987822"/>
                </a:lnTo>
                <a:lnTo>
                  <a:pt x="1620289" y="991631"/>
                </a:lnTo>
                <a:lnTo>
                  <a:pt x="1625050" y="995758"/>
                </a:lnTo>
                <a:lnTo>
                  <a:pt x="1629811" y="1000202"/>
                </a:lnTo>
                <a:lnTo>
                  <a:pt x="2103678" y="1474115"/>
                </a:lnTo>
                <a:lnTo>
                  <a:pt x="3334526" y="243464"/>
                </a:lnTo>
                <a:lnTo>
                  <a:pt x="3038399" y="243464"/>
                </a:lnTo>
                <a:lnTo>
                  <a:pt x="3032368" y="242829"/>
                </a:lnTo>
                <a:lnTo>
                  <a:pt x="3026338" y="242512"/>
                </a:lnTo>
                <a:lnTo>
                  <a:pt x="3019990" y="241877"/>
                </a:lnTo>
                <a:lnTo>
                  <a:pt x="3013959" y="240607"/>
                </a:lnTo>
                <a:lnTo>
                  <a:pt x="3008246" y="239338"/>
                </a:lnTo>
                <a:lnTo>
                  <a:pt x="3002216" y="237750"/>
                </a:lnTo>
                <a:lnTo>
                  <a:pt x="2996820" y="235846"/>
                </a:lnTo>
                <a:lnTo>
                  <a:pt x="2991107" y="233624"/>
                </a:lnTo>
                <a:lnTo>
                  <a:pt x="2985711" y="231085"/>
                </a:lnTo>
                <a:lnTo>
                  <a:pt x="2980633" y="228228"/>
                </a:lnTo>
                <a:lnTo>
                  <a:pt x="2975555" y="225688"/>
                </a:lnTo>
                <a:lnTo>
                  <a:pt x="2970794" y="222514"/>
                </a:lnTo>
                <a:lnTo>
                  <a:pt x="2966033" y="219022"/>
                </a:lnTo>
                <a:lnTo>
                  <a:pt x="2961272" y="215213"/>
                </a:lnTo>
                <a:lnTo>
                  <a:pt x="2956829" y="211404"/>
                </a:lnTo>
                <a:lnTo>
                  <a:pt x="2952703" y="207595"/>
                </a:lnTo>
                <a:lnTo>
                  <a:pt x="2948576" y="203151"/>
                </a:lnTo>
                <a:lnTo>
                  <a:pt x="2944768" y="198707"/>
                </a:lnTo>
                <a:lnTo>
                  <a:pt x="2941276" y="194581"/>
                </a:lnTo>
                <a:lnTo>
                  <a:pt x="2937468" y="189820"/>
                </a:lnTo>
                <a:lnTo>
                  <a:pt x="2934294" y="184423"/>
                </a:lnTo>
                <a:lnTo>
                  <a:pt x="2931755" y="179345"/>
                </a:lnTo>
                <a:lnTo>
                  <a:pt x="2928898" y="174266"/>
                </a:lnTo>
                <a:lnTo>
                  <a:pt x="2926676" y="168870"/>
                </a:lnTo>
                <a:lnTo>
                  <a:pt x="2924137" y="163156"/>
                </a:lnTo>
                <a:lnTo>
                  <a:pt x="2922550" y="157760"/>
                </a:lnTo>
                <a:lnTo>
                  <a:pt x="2920646" y="151729"/>
                </a:lnTo>
                <a:lnTo>
                  <a:pt x="2919376" y="146015"/>
                </a:lnTo>
                <a:lnTo>
                  <a:pt x="2918424" y="139984"/>
                </a:lnTo>
                <a:lnTo>
                  <a:pt x="2917472" y="133953"/>
                </a:lnTo>
                <a:lnTo>
                  <a:pt x="2917155" y="127922"/>
                </a:lnTo>
                <a:lnTo>
                  <a:pt x="2917155" y="121573"/>
                </a:lnTo>
                <a:lnTo>
                  <a:pt x="2917155" y="115225"/>
                </a:lnTo>
                <a:lnTo>
                  <a:pt x="2917472" y="109194"/>
                </a:lnTo>
                <a:lnTo>
                  <a:pt x="2918424" y="102845"/>
                </a:lnTo>
                <a:lnTo>
                  <a:pt x="2919376" y="97132"/>
                </a:lnTo>
                <a:lnTo>
                  <a:pt x="2920646" y="91101"/>
                </a:lnTo>
                <a:lnTo>
                  <a:pt x="2922550" y="85070"/>
                </a:lnTo>
                <a:lnTo>
                  <a:pt x="2924137" y="79674"/>
                </a:lnTo>
                <a:lnTo>
                  <a:pt x="2926676" y="74277"/>
                </a:lnTo>
                <a:lnTo>
                  <a:pt x="2928898" y="68564"/>
                </a:lnTo>
                <a:lnTo>
                  <a:pt x="2931755" y="63485"/>
                </a:lnTo>
                <a:lnTo>
                  <a:pt x="2934294" y="58406"/>
                </a:lnTo>
                <a:lnTo>
                  <a:pt x="2937468" y="53645"/>
                </a:lnTo>
                <a:lnTo>
                  <a:pt x="2941276" y="48883"/>
                </a:lnTo>
                <a:lnTo>
                  <a:pt x="2944768" y="44122"/>
                </a:lnTo>
                <a:lnTo>
                  <a:pt x="2948576" y="39678"/>
                </a:lnTo>
                <a:lnTo>
                  <a:pt x="2952703" y="35552"/>
                </a:lnTo>
                <a:lnTo>
                  <a:pt x="2956829" y="31425"/>
                </a:lnTo>
                <a:lnTo>
                  <a:pt x="2961272" y="27616"/>
                </a:lnTo>
                <a:lnTo>
                  <a:pt x="2966033" y="24124"/>
                </a:lnTo>
                <a:lnTo>
                  <a:pt x="2970794" y="20633"/>
                </a:lnTo>
                <a:lnTo>
                  <a:pt x="2975555" y="17459"/>
                </a:lnTo>
                <a:lnTo>
                  <a:pt x="2980633" y="14602"/>
                </a:lnTo>
                <a:lnTo>
                  <a:pt x="2985711" y="11745"/>
                </a:lnTo>
                <a:lnTo>
                  <a:pt x="2991107" y="9523"/>
                </a:lnTo>
                <a:lnTo>
                  <a:pt x="2996820" y="6984"/>
                </a:lnTo>
                <a:lnTo>
                  <a:pt x="3002216" y="5397"/>
                </a:lnTo>
                <a:lnTo>
                  <a:pt x="3008246" y="3492"/>
                </a:lnTo>
                <a:lnTo>
                  <a:pt x="3013959" y="2222"/>
                </a:lnTo>
                <a:lnTo>
                  <a:pt x="3019990" y="1270"/>
                </a:lnTo>
                <a:lnTo>
                  <a:pt x="3026338" y="318"/>
                </a:lnTo>
                <a:lnTo>
                  <a:pt x="3032368" y="0"/>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dirty="0">
              <a:solidFill>
                <a:schemeClr val="tx1">
                  <a:lumMod val="65000"/>
                  <a:lumOff val="35000"/>
                </a:schemeClr>
              </a:solidFill>
              <a:ea typeface="微软雅黑" panose="020B0503020204020204" charset="-122"/>
            </a:endParaRPr>
          </a:p>
        </p:txBody>
      </p:sp>
      <p:sp>
        <p:nvSpPr>
          <p:cNvPr id="30" name="KSO_Shape"/>
          <p:cNvSpPr/>
          <p:nvPr/>
        </p:nvSpPr>
        <p:spPr bwMode="auto">
          <a:xfrm>
            <a:off x="4640391" y="1331462"/>
            <a:ext cx="597147" cy="410041"/>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chemeClr val="tx1">
                  <a:lumMod val="65000"/>
                  <a:lumOff val="35000"/>
                </a:schemeClr>
              </a:solidFill>
              <a:ea typeface="微软雅黑" panose="020B0503020204020204" charset="-122"/>
            </a:endParaRPr>
          </a:p>
        </p:txBody>
      </p:sp>
      <p:sp>
        <p:nvSpPr>
          <p:cNvPr id="31" name="KSO_Shape"/>
          <p:cNvSpPr/>
          <p:nvPr/>
        </p:nvSpPr>
        <p:spPr bwMode="auto">
          <a:xfrm>
            <a:off x="5210038" y="2328226"/>
            <a:ext cx="522958" cy="517728"/>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chemeClr val="tx1">
                  <a:lumMod val="65000"/>
                  <a:lumOff val="35000"/>
                </a:schemeClr>
              </a:solidFill>
              <a:ea typeface="微软雅黑" panose="020B0503020204020204" charset="-122"/>
            </a:endParaRPr>
          </a:p>
        </p:txBody>
      </p:sp>
      <p:sp>
        <p:nvSpPr>
          <p:cNvPr id="32" name="KSO_Shape"/>
          <p:cNvSpPr/>
          <p:nvPr/>
        </p:nvSpPr>
        <p:spPr>
          <a:xfrm>
            <a:off x="4667772" y="3459610"/>
            <a:ext cx="480292" cy="480292"/>
          </a:xfrm>
          <a:custGeom>
            <a:avLst/>
            <a:gdLst>
              <a:gd name="connsiteX0" fmla="*/ 1063385 w 1944000"/>
              <a:gd name="connsiteY0" fmla="*/ 1082014 h 1944000"/>
              <a:gd name="connsiteX1" fmla="*/ 1093900 w 1944000"/>
              <a:gd name="connsiteY1" fmla="*/ 1089952 h 1944000"/>
              <a:gd name="connsiteX2" fmla="*/ 1121871 w 1944000"/>
              <a:gd name="connsiteY2" fmla="*/ 1097572 h 1944000"/>
              <a:gd name="connsiteX3" fmla="*/ 1146982 w 1944000"/>
              <a:gd name="connsiteY3" fmla="*/ 1104557 h 1944000"/>
              <a:gd name="connsiteX4" fmla="*/ 1169550 w 1944000"/>
              <a:gd name="connsiteY4" fmla="*/ 1111542 h 1944000"/>
              <a:gd name="connsiteX5" fmla="*/ 1188940 w 1944000"/>
              <a:gd name="connsiteY5" fmla="*/ 1118209 h 1944000"/>
              <a:gd name="connsiteX6" fmla="*/ 1205469 w 1944000"/>
              <a:gd name="connsiteY6" fmla="*/ 1124559 h 1944000"/>
              <a:gd name="connsiteX7" fmla="*/ 1212779 w 1944000"/>
              <a:gd name="connsiteY7" fmla="*/ 1127734 h 1944000"/>
              <a:gd name="connsiteX8" fmla="*/ 1219137 w 1944000"/>
              <a:gd name="connsiteY8" fmla="*/ 1130592 h 1944000"/>
              <a:gd name="connsiteX9" fmla="*/ 1225176 w 1944000"/>
              <a:gd name="connsiteY9" fmla="*/ 1133449 h 1944000"/>
              <a:gd name="connsiteX10" fmla="*/ 1230262 w 1944000"/>
              <a:gd name="connsiteY10" fmla="*/ 1136307 h 1944000"/>
              <a:gd name="connsiteX11" fmla="*/ 1238526 w 1944000"/>
              <a:gd name="connsiteY11" fmla="*/ 1141704 h 1944000"/>
              <a:gd name="connsiteX12" fmla="*/ 1245837 w 1944000"/>
              <a:gd name="connsiteY12" fmla="*/ 1146784 h 1944000"/>
              <a:gd name="connsiteX13" fmla="*/ 1253148 w 1944000"/>
              <a:gd name="connsiteY13" fmla="*/ 1152499 h 1944000"/>
              <a:gd name="connsiteX14" fmla="*/ 1259823 w 1944000"/>
              <a:gd name="connsiteY14" fmla="*/ 1158532 h 1944000"/>
              <a:gd name="connsiteX15" fmla="*/ 1265862 w 1944000"/>
              <a:gd name="connsiteY15" fmla="*/ 1164564 h 1944000"/>
              <a:gd name="connsiteX16" fmla="*/ 1271266 w 1944000"/>
              <a:gd name="connsiteY16" fmla="*/ 1170914 h 1944000"/>
              <a:gd name="connsiteX17" fmla="*/ 1276351 w 1944000"/>
              <a:gd name="connsiteY17" fmla="*/ 1177582 h 1944000"/>
              <a:gd name="connsiteX18" fmla="*/ 1280801 w 1944000"/>
              <a:gd name="connsiteY18" fmla="*/ 1184567 h 1944000"/>
              <a:gd name="connsiteX19" fmla="*/ 1284934 w 1944000"/>
              <a:gd name="connsiteY19" fmla="*/ 1191234 h 1944000"/>
              <a:gd name="connsiteX20" fmla="*/ 1288112 w 1944000"/>
              <a:gd name="connsiteY20" fmla="*/ 1198537 h 1944000"/>
              <a:gd name="connsiteX21" fmla="*/ 1291291 w 1944000"/>
              <a:gd name="connsiteY21" fmla="*/ 1206157 h 1944000"/>
              <a:gd name="connsiteX22" fmla="*/ 1293516 w 1944000"/>
              <a:gd name="connsiteY22" fmla="*/ 1214094 h 1944000"/>
              <a:gd name="connsiteX23" fmla="*/ 1295423 w 1944000"/>
              <a:gd name="connsiteY23" fmla="*/ 1222032 h 1944000"/>
              <a:gd name="connsiteX24" fmla="*/ 1296694 w 1944000"/>
              <a:gd name="connsiteY24" fmla="*/ 1230287 h 1944000"/>
              <a:gd name="connsiteX25" fmla="*/ 1297330 w 1944000"/>
              <a:gd name="connsiteY25" fmla="*/ 1238859 h 1944000"/>
              <a:gd name="connsiteX26" fmla="*/ 1297648 w 1944000"/>
              <a:gd name="connsiteY26" fmla="*/ 1247432 h 1944000"/>
              <a:gd name="connsiteX27" fmla="*/ 1297330 w 1944000"/>
              <a:gd name="connsiteY27" fmla="*/ 1257275 h 1944000"/>
              <a:gd name="connsiteX28" fmla="*/ 1296377 w 1944000"/>
              <a:gd name="connsiteY28" fmla="*/ 1266800 h 1944000"/>
              <a:gd name="connsiteX29" fmla="*/ 1295105 w 1944000"/>
              <a:gd name="connsiteY29" fmla="*/ 1276007 h 1944000"/>
              <a:gd name="connsiteX30" fmla="*/ 1292880 w 1944000"/>
              <a:gd name="connsiteY30" fmla="*/ 1285215 h 1944000"/>
              <a:gd name="connsiteX31" fmla="*/ 1290019 w 1944000"/>
              <a:gd name="connsiteY31" fmla="*/ 1294422 h 1944000"/>
              <a:gd name="connsiteX32" fmla="*/ 1286841 w 1944000"/>
              <a:gd name="connsiteY32" fmla="*/ 1303312 h 1944000"/>
              <a:gd name="connsiteX33" fmla="*/ 1283344 w 1944000"/>
              <a:gd name="connsiteY33" fmla="*/ 1312202 h 1944000"/>
              <a:gd name="connsiteX34" fmla="*/ 1278576 w 1944000"/>
              <a:gd name="connsiteY34" fmla="*/ 1320775 h 1944000"/>
              <a:gd name="connsiteX35" fmla="*/ 1273808 w 1944000"/>
              <a:gd name="connsiteY35" fmla="*/ 1329347 h 1944000"/>
              <a:gd name="connsiteX36" fmla="*/ 1267769 w 1944000"/>
              <a:gd name="connsiteY36" fmla="*/ 1337602 h 1944000"/>
              <a:gd name="connsiteX37" fmla="*/ 1261412 w 1944000"/>
              <a:gd name="connsiteY37" fmla="*/ 1345857 h 1944000"/>
              <a:gd name="connsiteX38" fmla="*/ 1254737 w 1944000"/>
              <a:gd name="connsiteY38" fmla="*/ 1353795 h 1944000"/>
              <a:gd name="connsiteX39" fmla="*/ 1247426 w 1944000"/>
              <a:gd name="connsiteY39" fmla="*/ 1361732 h 1944000"/>
              <a:gd name="connsiteX40" fmla="*/ 1239162 w 1944000"/>
              <a:gd name="connsiteY40" fmla="*/ 1369670 h 1944000"/>
              <a:gd name="connsiteX41" fmla="*/ 1230580 w 1944000"/>
              <a:gd name="connsiteY41" fmla="*/ 1376655 h 1944000"/>
              <a:gd name="connsiteX42" fmla="*/ 1221362 w 1944000"/>
              <a:gd name="connsiteY42" fmla="*/ 1384275 h 1944000"/>
              <a:gd name="connsiteX43" fmla="*/ 1214051 w 1944000"/>
              <a:gd name="connsiteY43" fmla="*/ 1389672 h 1944000"/>
              <a:gd name="connsiteX44" fmla="*/ 1206422 w 1944000"/>
              <a:gd name="connsiteY44" fmla="*/ 1394435 h 1944000"/>
              <a:gd name="connsiteX45" fmla="*/ 1198476 w 1944000"/>
              <a:gd name="connsiteY45" fmla="*/ 1399515 h 1944000"/>
              <a:gd name="connsiteX46" fmla="*/ 1190211 w 1944000"/>
              <a:gd name="connsiteY46" fmla="*/ 1403960 h 1944000"/>
              <a:gd name="connsiteX47" fmla="*/ 1181311 w 1944000"/>
              <a:gd name="connsiteY47" fmla="*/ 1408087 h 1944000"/>
              <a:gd name="connsiteX48" fmla="*/ 1172411 w 1944000"/>
              <a:gd name="connsiteY48" fmla="*/ 1411897 h 1944000"/>
              <a:gd name="connsiteX49" fmla="*/ 1163193 w 1944000"/>
              <a:gd name="connsiteY49" fmla="*/ 1416025 h 1944000"/>
              <a:gd name="connsiteX50" fmla="*/ 1153340 w 1944000"/>
              <a:gd name="connsiteY50" fmla="*/ 1419517 h 1944000"/>
              <a:gd name="connsiteX51" fmla="*/ 1143486 w 1944000"/>
              <a:gd name="connsiteY51" fmla="*/ 1422692 h 1944000"/>
              <a:gd name="connsiteX52" fmla="*/ 1132997 w 1944000"/>
              <a:gd name="connsiteY52" fmla="*/ 1425867 h 1944000"/>
              <a:gd name="connsiteX53" fmla="*/ 1122189 w 1944000"/>
              <a:gd name="connsiteY53" fmla="*/ 1428407 h 1944000"/>
              <a:gd name="connsiteX54" fmla="*/ 1111064 w 1944000"/>
              <a:gd name="connsiteY54" fmla="*/ 1431265 h 1944000"/>
              <a:gd name="connsiteX55" fmla="*/ 1099621 w 1944000"/>
              <a:gd name="connsiteY55" fmla="*/ 1433487 h 1944000"/>
              <a:gd name="connsiteX56" fmla="*/ 1087860 w 1944000"/>
              <a:gd name="connsiteY56" fmla="*/ 1435392 h 1944000"/>
              <a:gd name="connsiteX57" fmla="*/ 1075782 w 1944000"/>
              <a:gd name="connsiteY57" fmla="*/ 1436980 h 1944000"/>
              <a:gd name="connsiteX58" fmla="*/ 1063385 w 1944000"/>
              <a:gd name="connsiteY58" fmla="*/ 1438567 h 1944000"/>
              <a:gd name="connsiteX59" fmla="*/ 880616 w 1944000"/>
              <a:gd name="connsiteY59" fmla="*/ 505752 h 1944000"/>
              <a:gd name="connsiteX60" fmla="*/ 880616 w 1944000"/>
              <a:gd name="connsiteY60" fmla="*/ 814362 h 1944000"/>
              <a:gd name="connsiteX61" fmla="*/ 847241 w 1944000"/>
              <a:gd name="connsiteY61" fmla="*/ 805789 h 1944000"/>
              <a:gd name="connsiteX62" fmla="*/ 820223 w 1944000"/>
              <a:gd name="connsiteY62" fmla="*/ 798804 h 1944000"/>
              <a:gd name="connsiteX63" fmla="*/ 799879 w 1944000"/>
              <a:gd name="connsiteY63" fmla="*/ 793089 h 1944000"/>
              <a:gd name="connsiteX64" fmla="*/ 785894 w 1944000"/>
              <a:gd name="connsiteY64" fmla="*/ 788327 h 1944000"/>
              <a:gd name="connsiteX65" fmla="*/ 771590 w 1944000"/>
              <a:gd name="connsiteY65" fmla="*/ 782929 h 1944000"/>
              <a:gd name="connsiteX66" fmla="*/ 757922 w 1944000"/>
              <a:gd name="connsiteY66" fmla="*/ 776897 h 1944000"/>
              <a:gd name="connsiteX67" fmla="*/ 745843 w 1944000"/>
              <a:gd name="connsiteY67" fmla="*/ 770229 h 1944000"/>
              <a:gd name="connsiteX68" fmla="*/ 739804 w 1944000"/>
              <a:gd name="connsiteY68" fmla="*/ 767054 h 1944000"/>
              <a:gd name="connsiteX69" fmla="*/ 734400 w 1944000"/>
              <a:gd name="connsiteY69" fmla="*/ 763879 h 1944000"/>
              <a:gd name="connsiteX70" fmla="*/ 728679 w 1944000"/>
              <a:gd name="connsiteY70" fmla="*/ 760069 h 1944000"/>
              <a:gd name="connsiteX71" fmla="*/ 723593 w 1944000"/>
              <a:gd name="connsiteY71" fmla="*/ 756577 h 1944000"/>
              <a:gd name="connsiteX72" fmla="*/ 718825 w 1944000"/>
              <a:gd name="connsiteY72" fmla="*/ 752767 h 1944000"/>
              <a:gd name="connsiteX73" fmla="*/ 714057 w 1944000"/>
              <a:gd name="connsiteY73" fmla="*/ 749274 h 1944000"/>
              <a:gd name="connsiteX74" fmla="*/ 709925 w 1944000"/>
              <a:gd name="connsiteY74" fmla="*/ 745464 h 1944000"/>
              <a:gd name="connsiteX75" fmla="*/ 705475 w 1944000"/>
              <a:gd name="connsiteY75" fmla="*/ 741337 h 1944000"/>
              <a:gd name="connsiteX76" fmla="*/ 701979 w 1944000"/>
              <a:gd name="connsiteY76" fmla="*/ 737209 h 1944000"/>
              <a:gd name="connsiteX77" fmla="*/ 698164 w 1944000"/>
              <a:gd name="connsiteY77" fmla="*/ 733082 h 1944000"/>
              <a:gd name="connsiteX78" fmla="*/ 694668 w 1944000"/>
              <a:gd name="connsiteY78" fmla="*/ 728954 h 1944000"/>
              <a:gd name="connsiteX79" fmla="*/ 691807 w 1944000"/>
              <a:gd name="connsiteY79" fmla="*/ 724827 h 1944000"/>
              <a:gd name="connsiteX80" fmla="*/ 688629 w 1944000"/>
              <a:gd name="connsiteY80" fmla="*/ 720699 h 1944000"/>
              <a:gd name="connsiteX81" fmla="*/ 686086 w 1944000"/>
              <a:gd name="connsiteY81" fmla="*/ 716254 h 1944000"/>
              <a:gd name="connsiteX82" fmla="*/ 683543 w 1944000"/>
              <a:gd name="connsiteY82" fmla="*/ 712127 h 1944000"/>
              <a:gd name="connsiteX83" fmla="*/ 681000 w 1944000"/>
              <a:gd name="connsiteY83" fmla="*/ 707682 h 1944000"/>
              <a:gd name="connsiteX84" fmla="*/ 679093 w 1944000"/>
              <a:gd name="connsiteY84" fmla="*/ 703237 h 1944000"/>
              <a:gd name="connsiteX85" fmla="*/ 677186 w 1944000"/>
              <a:gd name="connsiteY85" fmla="*/ 698474 h 1944000"/>
              <a:gd name="connsiteX86" fmla="*/ 675596 w 1944000"/>
              <a:gd name="connsiteY86" fmla="*/ 694347 h 1944000"/>
              <a:gd name="connsiteX87" fmla="*/ 674325 w 1944000"/>
              <a:gd name="connsiteY87" fmla="*/ 689584 h 1944000"/>
              <a:gd name="connsiteX88" fmla="*/ 673053 w 1944000"/>
              <a:gd name="connsiteY88" fmla="*/ 684822 h 1944000"/>
              <a:gd name="connsiteX89" fmla="*/ 671782 w 1944000"/>
              <a:gd name="connsiteY89" fmla="*/ 680059 h 1944000"/>
              <a:gd name="connsiteX90" fmla="*/ 671146 w 1944000"/>
              <a:gd name="connsiteY90" fmla="*/ 675297 h 1944000"/>
              <a:gd name="connsiteX91" fmla="*/ 670511 w 1944000"/>
              <a:gd name="connsiteY91" fmla="*/ 670217 h 1944000"/>
              <a:gd name="connsiteX92" fmla="*/ 670193 w 1944000"/>
              <a:gd name="connsiteY92" fmla="*/ 665137 h 1944000"/>
              <a:gd name="connsiteX93" fmla="*/ 670193 w 1944000"/>
              <a:gd name="connsiteY93" fmla="*/ 660374 h 1944000"/>
              <a:gd name="connsiteX94" fmla="*/ 670511 w 1944000"/>
              <a:gd name="connsiteY94" fmla="*/ 652437 h 1944000"/>
              <a:gd name="connsiteX95" fmla="*/ 671146 w 1944000"/>
              <a:gd name="connsiteY95" fmla="*/ 644499 h 1944000"/>
              <a:gd name="connsiteX96" fmla="*/ 672736 w 1944000"/>
              <a:gd name="connsiteY96" fmla="*/ 636879 h 1944000"/>
              <a:gd name="connsiteX97" fmla="*/ 674643 w 1944000"/>
              <a:gd name="connsiteY97" fmla="*/ 629259 h 1944000"/>
              <a:gd name="connsiteX98" fmla="*/ 676868 w 1944000"/>
              <a:gd name="connsiteY98" fmla="*/ 622274 h 1944000"/>
              <a:gd name="connsiteX99" fmla="*/ 679728 w 1944000"/>
              <a:gd name="connsiteY99" fmla="*/ 614972 h 1944000"/>
              <a:gd name="connsiteX100" fmla="*/ 683225 w 1944000"/>
              <a:gd name="connsiteY100" fmla="*/ 607669 h 1944000"/>
              <a:gd name="connsiteX101" fmla="*/ 687039 w 1944000"/>
              <a:gd name="connsiteY101" fmla="*/ 600684 h 1944000"/>
              <a:gd name="connsiteX102" fmla="*/ 691807 w 1944000"/>
              <a:gd name="connsiteY102" fmla="*/ 593699 h 1944000"/>
              <a:gd name="connsiteX103" fmla="*/ 696575 w 1944000"/>
              <a:gd name="connsiteY103" fmla="*/ 587349 h 1944000"/>
              <a:gd name="connsiteX104" fmla="*/ 702297 w 1944000"/>
              <a:gd name="connsiteY104" fmla="*/ 580682 h 1944000"/>
              <a:gd name="connsiteX105" fmla="*/ 708336 w 1944000"/>
              <a:gd name="connsiteY105" fmla="*/ 574014 h 1944000"/>
              <a:gd name="connsiteX106" fmla="*/ 714693 w 1944000"/>
              <a:gd name="connsiteY106" fmla="*/ 567664 h 1944000"/>
              <a:gd name="connsiteX107" fmla="*/ 722004 w 1944000"/>
              <a:gd name="connsiteY107" fmla="*/ 561632 h 1944000"/>
              <a:gd name="connsiteX108" fmla="*/ 729632 w 1944000"/>
              <a:gd name="connsiteY108" fmla="*/ 555282 h 1944000"/>
              <a:gd name="connsiteX109" fmla="*/ 737897 w 1944000"/>
              <a:gd name="connsiteY109" fmla="*/ 549249 h 1944000"/>
              <a:gd name="connsiteX110" fmla="*/ 743936 w 1944000"/>
              <a:gd name="connsiteY110" fmla="*/ 545122 h 1944000"/>
              <a:gd name="connsiteX111" fmla="*/ 750293 w 1944000"/>
              <a:gd name="connsiteY111" fmla="*/ 540994 h 1944000"/>
              <a:gd name="connsiteX112" fmla="*/ 757286 w 1944000"/>
              <a:gd name="connsiteY112" fmla="*/ 537502 h 1944000"/>
              <a:gd name="connsiteX113" fmla="*/ 764597 w 1944000"/>
              <a:gd name="connsiteY113" fmla="*/ 533692 h 1944000"/>
              <a:gd name="connsiteX114" fmla="*/ 772544 w 1944000"/>
              <a:gd name="connsiteY114" fmla="*/ 530517 h 1944000"/>
              <a:gd name="connsiteX115" fmla="*/ 780490 w 1944000"/>
              <a:gd name="connsiteY115" fmla="*/ 527342 h 1944000"/>
              <a:gd name="connsiteX116" fmla="*/ 789072 w 1944000"/>
              <a:gd name="connsiteY116" fmla="*/ 524167 h 1944000"/>
              <a:gd name="connsiteX117" fmla="*/ 797654 w 1944000"/>
              <a:gd name="connsiteY117" fmla="*/ 521627 h 1944000"/>
              <a:gd name="connsiteX118" fmla="*/ 806872 w 1944000"/>
              <a:gd name="connsiteY118" fmla="*/ 519087 h 1944000"/>
              <a:gd name="connsiteX119" fmla="*/ 816408 w 1944000"/>
              <a:gd name="connsiteY119" fmla="*/ 516229 h 1944000"/>
              <a:gd name="connsiteX120" fmla="*/ 825944 w 1944000"/>
              <a:gd name="connsiteY120" fmla="*/ 514324 h 1944000"/>
              <a:gd name="connsiteX121" fmla="*/ 836116 w 1944000"/>
              <a:gd name="connsiteY121" fmla="*/ 512102 h 1944000"/>
              <a:gd name="connsiteX122" fmla="*/ 846923 w 1944000"/>
              <a:gd name="connsiteY122" fmla="*/ 510514 h 1944000"/>
              <a:gd name="connsiteX123" fmla="*/ 858048 w 1944000"/>
              <a:gd name="connsiteY123" fmla="*/ 508927 h 1944000"/>
              <a:gd name="connsiteX124" fmla="*/ 869173 w 1944000"/>
              <a:gd name="connsiteY124" fmla="*/ 507022 h 1944000"/>
              <a:gd name="connsiteX125" fmla="*/ 880616 w 1944000"/>
              <a:gd name="connsiteY125" fmla="*/ 217144 h 1944000"/>
              <a:gd name="connsiteX126" fmla="*/ 880616 w 1944000"/>
              <a:gd name="connsiteY126" fmla="*/ 333984 h 1944000"/>
              <a:gd name="connsiteX127" fmla="*/ 863451 w 1944000"/>
              <a:gd name="connsiteY127" fmla="*/ 335254 h 1944000"/>
              <a:gd name="connsiteX128" fmla="*/ 846287 w 1944000"/>
              <a:gd name="connsiteY128" fmla="*/ 337159 h 1944000"/>
              <a:gd name="connsiteX129" fmla="*/ 829440 w 1944000"/>
              <a:gd name="connsiteY129" fmla="*/ 339382 h 1944000"/>
              <a:gd name="connsiteX130" fmla="*/ 812912 w 1944000"/>
              <a:gd name="connsiteY130" fmla="*/ 341922 h 1944000"/>
              <a:gd name="connsiteX131" fmla="*/ 796701 w 1944000"/>
              <a:gd name="connsiteY131" fmla="*/ 344779 h 1944000"/>
              <a:gd name="connsiteX132" fmla="*/ 780490 w 1944000"/>
              <a:gd name="connsiteY132" fmla="*/ 347954 h 1944000"/>
              <a:gd name="connsiteX133" fmla="*/ 764279 w 1944000"/>
              <a:gd name="connsiteY133" fmla="*/ 351764 h 1944000"/>
              <a:gd name="connsiteX134" fmla="*/ 748386 w 1944000"/>
              <a:gd name="connsiteY134" fmla="*/ 355892 h 1944000"/>
              <a:gd name="connsiteX135" fmla="*/ 726136 w 1944000"/>
              <a:gd name="connsiteY135" fmla="*/ 362242 h 1944000"/>
              <a:gd name="connsiteX136" fmla="*/ 704839 w 1944000"/>
              <a:gd name="connsiteY136" fmla="*/ 368909 h 1944000"/>
              <a:gd name="connsiteX137" fmla="*/ 684814 w 1944000"/>
              <a:gd name="connsiteY137" fmla="*/ 375894 h 1944000"/>
              <a:gd name="connsiteX138" fmla="*/ 666061 w 1944000"/>
              <a:gd name="connsiteY138" fmla="*/ 383197 h 1944000"/>
              <a:gd name="connsiteX139" fmla="*/ 657160 w 1944000"/>
              <a:gd name="connsiteY139" fmla="*/ 387324 h 1944000"/>
              <a:gd name="connsiteX140" fmla="*/ 648260 w 1944000"/>
              <a:gd name="connsiteY140" fmla="*/ 391134 h 1944000"/>
              <a:gd name="connsiteX141" fmla="*/ 639996 w 1944000"/>
              <a:gd name="connsiteY141" fmla="*/ 395262 h 1944000"/>
              <a:gd name="connsiteX142" fmla="*/ 632050 w 1944000"/>
              <a:gd name="connsiteY142" fmla="*/ 399072 h 1944000"/>
              <a:gd name="connsiteX143" fmla="*/ 624103 w 1944000"/>
              <a:gd name="connsiteY143" fmla="*/ 403517 h 1944000"/>
              <a:gd name="connsiteX144" fmla="*/ 616792 w 1944000"/>
              <a:gd name="connsiteY144" fmla="*/ 407644 h 1944000"/>
              <a:gd name="connsiteX145" fmla="*/ 609481 w 1944000"/>
              <a:gd name="connsiteY145" fmla="*/ 412089 h 1944000"/>
              <a:gd name="connsiteX146" fmla="*/ 602806 w 1944000"/>
              <a:gd name="connsiteY146" fmla="*/ 416534 h 1944000"/>
              <a:gd name="connsiteX147" fmla="*/ 593906 w 1944000"/>
              <a:gd name="connsiteY147" fmla="*/ 422567 h 1944000"/>
              <a:gd name="connsiteX148" fmla="*/ 585642 w 1944000"/>
              <a:gd name="connsiteY148" fmla="*/ 428282 h 1944000"/>
              <a:gd name="connsiteX149" fmla="*/ 577060 w 1944000"/>
              <a:gd name="connsiteY149" fmla="*/ 434632 h 1944000"/>
              <a:gd name="connsiteX150" fmla="*/ 569113 w 1944000"/>
              <a:gd name="connsiteY150" fmla="*/ 440982 h 1944000"/>
              <a:gd name="connsiteX151" fmla="*/ 561167 w 1944000"/>
              <a:gd name="connsiteY151" fmla="*/ 447967 h 1944000"/>
              <a:gd name="connsiteX152" fmla="*/ 553538 w 1944000"/>
              <a:gd name="connsiteY152" fmla="*/ 454317 h 1944000"/>
              <a:gd name="connsiteX153" fmla="*/ 545910 w 1944000"/>
              <a:gd name="connsiteY153" fmla="*/ 461302 h 1944000"/>
              <a:gd name="connsiteX154" fmla="*/ 538917 w 1944000"/>
              <a:gd name="connsiteY154" fmla="*/ 468604 h 1944000"/>
              <a:gd name="connsiteX155" fmla="*/ 532241 w 1944000"/>
              <a:gd name="connsiteY155" fmla="*/ 475907 h 1944000"/>
              <a:gd name="connsiteX156" fmla="*/ 525249 w 1944000"/>
              <a:gd name="connsiteY156" fmla="*/ 483527 h 1944000"/>
              <a:gd name="connsiteX157" fmla="*/ 518891 w 1944000"/>
              <a:gd name="connsiteY157" fmla="*/ 491464 h 1944000"/>
              <a:gd name="connsiteX158" fmla="*/ 512534 w 1944000"/>
              <a:gd name="connsiteY158" fmla="*/ 499402 h 1944000"/>
              <a:gd name="connsiteX159" fmla="*/ 506813 w 1944000"/>
              <a:gd name="connsiteY159" fmla="*/ 507022 h 1944000"/>
              <a:gd name="connsiteX160" fmla="*/ 501091 w 1944000"/>
              <a:gd name="connsiteY160" fmla="*/ 515277 h 1944000"/>
              <a:gd name="connsiteX161" fmla="*/ 495370 w 1944000"/>
              <a:gd name="connsiteY161" fmla="*/ 523849 h 1944000"/>
              <a:gd name="connsiteX162" fmla="*/ 490284 w 1944000"/>
              <a:gd name="connsiteY162" fmla="*/ 532422 h 1944000"/>
              <a:gd name="connsiteX163" fmla="*/ 485198 w 1944000"/>
              <a:gd name="connsiteY163" fmla="*/ 541312 h 1944000"/>
              <a:gd name="connsiteX164" fmla="*/ 480430 w 1944000"/>
              <a:gd name="connsiteY164" fmla="*/ 550202 h 1944000"/>
              <a:gd name="connsiteX165" fmla="*/ 475980 w 1944000"/>
              <a:gd name="connsiteY165" fmla="*/ 559092 h 1944000"/>
              <a:gd name="connsiteX166" fmla="*/ 472166 w 1944000"/>
              <a:gd name="connsiteY166" fmla="*/ 568299 h 1944000"/>
              <a:gd name="connsiteX167" fmla="*/ 468352 w 1944000"/>
              <a:gd name="connsiteY167" fmla="*/ 577507 h 1944000"/>
              <a:gd name="connsiteX168" fmla="*/ 464855 w 1944000"/>
              <a:gd name="connsiteY168" fmla="*/ 586714 h 1944000"/>
              <a:gd name="connsiteX169" fmla="*/ 461994 w 1944000"/>
              <a:gd name="connsiteY169" fmla="*/ 596239 h 1944000"/>
              <a:gd name="connsiteX170" fmla="*/ 459134 w 1944000"/>
              <a:gd name="connsiteY170" fmla="*/ 605764 h 1944000"/>
              <a:gd name="connsiteX171" fmla="*/ 456591 w 1944000"/>
              <a:gd name="connsiteY171" fmla="*/ 615289 h 1944000"/>
              <a:gd name="connsiteX172" fmla="*/ 454684 w 1944000"/>
              <a:gd name="connsiteY172" fmla="*/ 624814 h 1944000"/>
              <a:gd name="connsiteX173" fmla="*/ 453094 w 1944000"/>
              <a:gd name="connsiteY173" fmla="*/ 634657 h 1944000"/>
              <a:gd name="connsiteX174" fmla="*/ 451187 w 1944000"/>
              <a:gd name="connsiteY174" fmla="*/ 644182 h 1944000"/>
              <a:gd name="connsiteX175" fmla="*/ 450234 w 1944000"/>
              <a:gd name="connsiteY175" fmla="*/ 654024 h 1944000"/>
              <a:gd name="connsiteX176" fmla="*/ 449280 w 1944000"/>
              <a:gd name="connsiteY176" fmla="*/ 664184 h 1944000"/>
              <a:gd name="connsiteX177" fmla="*/ 448962 w 1944000"/>
              <a:gd name="connsiteY177" fmla="*/ 674344 h 1944000"/>
              <a:gd name="connsiteX178" fmla="*/ 448644 w 1944000"/>
              <a:gd name="connsiteY178" fmla="*/ 684822 h 1944000"/>
              <a:gd name="connsiteX179" fmla="*/ 448962 w 1944000"/>
              <a:gd name="connsiteY179" fmla="*/ 695934 h 1944000"/>
              <a:gd name="connsiteX180" fmla="*/ 449598 w 1944000"/>
              <a:gd name="connsiteY180" fmla="*/ 706729 h 1944000"/>
              <a:gd name="connsiteX181" fmla="*/ 450552 w 1944000"/>
              <a:gd name="connsiteY181" fmla="*/ 717842 h 1944000"/>
              <a:gd name="connsiteX182" fmla="*/ 452141 w 1944000"/>
              <a:gd name="connsiteY182" fmla="*/ 728637 h 1944000"/>
              <a:gd name="connsiteX183" fmla="*/ 453730 w 1944000"/>
              <a:gd name="connsiteY183" fmla="*/ 739432 h 1944000"/>
              <a:gd name="connsiteX184" fmla="*/ 455955 w 1944000"/>
              <a:gd name="connsiteY184" fmla="*/ 749909 h 1944000"/>
              <a:gd name="connsiteX185" fmla="*/ 458180 w 1944000"/>
              <a:gd name="connsiteY185" fmla="*/ 760387 h 1944000"/>
              <a:gd name="connsiteX186" fmla="*/ 461359 w 1944000"/>
              <a:gd name="connsiteY186" fmla="*/ 770547 h 1944000"/>
              <a:gd name="connsiteX187" fmla="*/ 464537 w 1944000"/>
              <a:gd name="connsiteY187" fmla="*/ 781024 h 1944000"/>
              <a:gd name="connsiteX188" fmla="*/ 468352 w 1944000"/>
              <a:gd name="connsiteY188" fmla="*/ 791184 h 1944000"/>
              <a:gd name="connsiteX189" fmla="*/ 472484 w 1944000"/>
              <a:gd name="connsiteY189" fmla="*/ 801027 h 1944000"/>
              <a:gd name="connsiteX190" fmla="*/ 476934 w 1944000"/>
              <a:gd name="connsiteY190" fmla="*/ 810869 h 1944000"/>
              <a:gd name="connsiteX191" fmla="*/ 482020 w 1944000"/>
              <a:gd name="connsiteY191" fmla="*/ 820712 h 1944000"/>
              <a:gd name="connsiteX192" fmla="*/ 487423 w 1944000"/>
              <a:gd name="connsiteY192" fmla="*/ 830237 h 1944000"/>
              <a:gd name="connsiteX193" fmla="*/ 492827 w 1944000"/>
              <a:gd name="connsiteY193" fmla="*/ 839762 h 1944000"/>
              <a:gd name="connsiteX194" fmla="*/ 498866 w 1944000"/>
              <a:gd name="connsiteY194" fmla="*/ 848969 h 1944000"/>
              <a:gd name="connsiteX195" fmla="*/ 505541 w 1944000"/>
              <a:gd name="connsiteY195" fmla="*/ 858177 h 1944000"/>
              <a:gd name="connsiteX196" fmla="*/ 512216 w 1944000"/>
              <a:gd name="connsiteY196" fmla="*/ 867067 h 1944000"/>
              <a:gd name="connsiteX197" fmla="*/ 519527 w 1944000"/>
              <a:gd name="connsiteY197" fmla="*/ 875957 h 1944000"/>
              <a:gd name="connsiteX198" fmla="*/ 527156 w 1944000"/>
              <a:gd name="connsiteY198" fmla="*/ 884212 h 1944000"/>
              <a:gd name="connsiteX199" fmla="*/ 535102 w 1944000"/>
              <a:gd name="connsiteY199" fmla="*/ 892467 h 1944000"/>
              <a:gd name="connsiteX200" fmla="*/ 543367 w 1944000"/>
              <a:gd name="connsiteY200" fmla="*/ 900404 h 1944000"/>
              <a:gd name="connsiteX201" fmla="*/ 551949 w 1944000"/>
              <a:gd name="connsiteY201" fmla="*/ 908024 h 1944000"/>
              <a:gd name="connsiteX202" fmla="*/ 561167 w 1944000"/>
              <a:gd name="connsiteY202" fmla="*/ 915644 h 1944000"/>
              <a:gd name="connsiteX203" fmla="*/ 570385 w 1944000"/>
              <a:gd name="connsiteY203" fmla="*/ 922947 h 1944000"/>
              <a:gd name="connsiteX204" fmla="*/ 580238 w 1944000"/>
              <a:gd name="connsiteY204" fmla="*/ 929932 h 1944000"/>
              <a:gd name="connsiteX205" fmla="*/ 590410 w 1944000"/>
              <a:gd name="connsiteY205" fmla="*/ 936282 h 1944000"/>
              <a:gd name="connsiteX206" fmla="*/ 600899 w 1944000"/>
              <a:gd name="connsiteY206" fmla="*/ 942632 h 1944000"/>
              <a:gd name="connsiteX207" fmla="*/ 611706 w 1944000"/>
              <a:gd name="connsiteY207" fmla="*/ 948982 h 1944000"/>
              <a:gd name="connsiteX208" fmla="*/ 623149 w 1944000"/>
              <a:gd name="connsiteY208" fmla="*/ 954697 h 1944000"/>
              <a:gd name="connsiteX209" fmla="*/ 634592 w 1944000"/>
              <a:gd name="connsiteY209" fmla="*/ 960412 h 1944000"/>
              <a:gd name="connsiteX210" fmla="*/ 646671 w 1944000"/>
              <a:gd name="connsiteY210" fmla="*/ 966127 h 1944000"/>
              <a:gd name="connsiteX211" fmla="*/ 666378 w 1944000"/>
              <a:gd name="connsiteY211" fmla="*/ 974064 h 1944000"/>
              <a:gd name="connsiteX212" fmla="*/ 688629 w 1944000"/>
              <a:gd name="connsiteY212" fmla="*/ 982637 h 1944000"/>
              <a:gd name="connsiteX213" fmla="*/ 713739 w 1944000"/>
              <a:gd name="connsiteY213" fmla="*/ 991209 h 1944000"/>
              <a:gd name="connsiteX214" fmla="*/ 741711 w 1944000"/>
              <a:gd name="connsiteY214" fmla="*/ 1000099 h 1944000"/>
              <a:gd name="connsiteX215" fmla="*/ 772544 w 1944000"/>
              <a:gd name="connsiteY215" fmla="*/ 1009307 h 1944000"/>
              <a:gd name="connsiteX216" fmla="*/ 805919 w 1944000"/>
              <a:gd name="connsiteY216" fmla="*/ 1018514 h 1944000"/>
              <a:gd name="connsiteX217" fmla="*/ 841837 w 1944000"/>
              <a:gd name="connsiteY217" fmla="*/ 1028357 h 1944000"/>
              <a:gd name="connsiteX218" fmla="*/ 880616 w 1944000"/>
              <a:gd name="connsiteY218" fmla="*/ 1038199 h 1944000"/>
              <a:gd name="connsiteX219" fmla="*/ 880616 w 1944000"/>
              <a:gd name="connsiteY219" fmla="*/ 1433487 h 1944000"/>
              <a:gd name="connsiteX220" fmla="*/ 870444 w 1944000"/>
              <a:gd name="connsiteY220" fmla="*/ 1431582 h 1944000"/>
              <a:gd name="connsiteX221" fmla="*/ 860591 w 1944000"/>
              <a:gd name="connsiteY221" fmla="*/ 1429042 h 1944000"/>
              <a:gd name="connsiteX222" fmla="*/ 850737 w 1944000"/>
              <a:gd name="connsiteY222" fmla="*/ 1426820 h 1944000"/>
              <a:gd name="connsiteX223" fmla="*/ 841519 w 1944000"/>
              <a:gd name="connsiteY223" fmla="*/ 1424280 h 1944000"/>
              <a:gd name="connsiteX224" fmla="*/ 831983 w 1944000"/>
              <a:gd name="connsiteY224" fmla="*/ 1421422 h 1944000"/>
              <a:gd name="connsiteX225" fmla="*/ 823083 w 1944000"/>
              <a:gd name="connsiteY225" fmla="*/ 1418247 h 1944000"/>
              <a:gd name="connsiteX226" fmla="*/ 814183 w 1944000"/>
              <a:gd name="connsiteY226" fmla="*/ 1415072 h 1944000"/>
              <a:gd name="connsiteX227" fmla="*/ 805283 w 1944000"/>
              <a:gd name="connsiteY227" fmla="*/ 1411580 h 1944000"/>
              <a:gd name="connsiteX228" fmla="*/ 796701 w 1944000"/>
              <a:gd name="connsiteY228" fmla="*/ 1408087 h 1944000"/>
              <a:gd name="connsiteX229" fmla="*/ 788437 w 1944000"/>
              <a:gd name="connsiteY229" fmla="*/ 1404277 h 1944000"/>
              <a:gd name="connsiteX230" fmla="*/ 780490 w 1944000"/>
              <a:gd name="connsiteY230" fmla="*/ 1400150 h 1944000"/>
              <a:gd name="connsiteX231" fmla="*/ 772544 w 1944000"/>
              <a:gd name="connsiteY231" fmla="*/ 1396022 h 1944000"/>
              <a:gd name="connsiteX232" fmla="*/ 764915 w 1944000"/>
              <a:gd name="connsiteY232" fmla="*/ 1391260 h 1944000"/>
              <a:gd name="connsiteX233" fmla="*/ 757604 w 1944000"/>
              <a:gd name="connsiteY233" fmla="*/ 1386815 h 1944000"/>
              <a:gd name="connsiteX234" fmla="*/ 750293 w 1944000"/>
              <a:gd name="connsiteY234" fmla="*/ 1381735 h 1944000"/>
              <a:gd name="connsiteX235" fmla="*/ 743618 w 1944000"/>
              <a:gd name="connsiteY235" fmla="*/ 1376655 h 1944000"/>
              <a:gd name="connsiteX236" fmla="*/ 732811 w 1944000"/>
              <a:gd name="connsiteY236" fmla="*/ 1368082 h 1944000"/>
              <a:gd name="connsiteX237" fmla="*/ 722640 w 1944000"/>
              <a:gd name="connsiteY237" fmla="*/ 1359192 h 1944000"/>
              <a:gd name="connsiteX238" fmla="*/ 713104 w 1944000"/>
              <a:gd name="connsiteY238" fmla="*/ 1349985 h 1944000"/>
              <a:gd name="connsiteX239" fmla="*/ 704204 w 1944000"/>
              <a:gd name="connsiteY239" fmla="*/ 1340142 h 1944000"/>
              <a:gd name="connsiteX240" fmla="*/ 695621 w 1944000"/>
              <a:gd name="connsiteY240" fmla="*/ 1329982 h 1944000"/>
              <a:gd name="connsiteX241" fmla="*/ 687675 w 1944000"/>
              <a:gd name="connsiteY241" fmla="*/ 1319187 h 1944000"/>
              <a:gd name="connsiteX242" fmla="*/ 680046 w 1944000"/>
              <a:gd name="connsiteY242" fmla="*/ 1308075 h 1944000"/>
              <a:gd name="connsiteX243" fmla="*/ 673371 w 1944000"/>
              <a:gd name="connsiteY243" fmla="*/ 1296327 h 1944000"/>
              <a:gd name="connsiteX244" fmla="*/ 667014 w 1944000"/>
              <a:gd name="connsiteY244" fmla="*/ 1284262 h 1944000"/>
              <a:gd name="connsiteX245" fmla="*/ 660975 w 1944000"/>
              <a:gd name="connsiteY245" fmla="*/ 1271562 h 1944000"/>
              <a:gd name="connsiteX246" fmla="*/ 655889 w 1944000"/>
              <a:gd name="connsiteY246" fmla="*/ 1258862 h 1944000"/>
              <a:gd name="connsiteX247" fmla="*/ 651121 w 1944000"/>
              <a:gd name="connsiteY247" fmla="*/ 1245209 h 1944000"/>
              <a:gd name="connsiteX248" fmla="*/ 646989 w 1944000"/>
              <a:gd name="connsiteY248" fmla="*/ 1231557 h 1944000"/>
              <a:gd name="connsiteX249" fmla="*/ 642857 w 1944000"/>
              <a:gd name="connsiteY249" fmla="*/ 1217269 h 1944000"/>
              <a:gd name="connsiteX250" fmla="*/ 639996 w 1944000"/>
              <a:gd name="connsiteY250" fmla="*/ 1202664 h 1944000"/>
              <a:gd name="connsiteX251" fmla="*/ 637453 w 1944000"/>
              <a:gd name="connsiteY251" fmla="*/ 1187424 h 1944000"/>
              <a:gd name="connsiteX252" fmla="*/ 410819 w 1944000"/>
              <a:gd name="connsiteY252" fmla="*/ 1219492 h 1944000"/>
              <a:gd name="connsiteX253" fmla="*/ 413044 w 1944000"/>
              <a:gd name="connsiteY253" fmla="*/ 1231557 h 1944000"/>
              <a:gd name="connsiteX254" fmla="*/ 415587 w 1944000"/>
              <a:gd name="connsiteY254" fmla="*/ 1243304 h 1944000"/>
              <a:gd name="connsiteX255" fmla="*/ 418766 w 1944000"/>
              <a:gd name="connsiteY255" fmla="*/ 1255370 h 1944000"/>
              <a:gd name="connsiteX256" fmla="*/ 421626 w 1944000"/>
              <a:gd name="connsiteY256" fmla="*/ 1266800 h 1944000"/>
              <a:gd name="connsiteX257" fmla="*/ 424805 w 1944000"/>
              <a:gd name="connsiteY257" fmla="*/ 1278230 h 1944000"/>
              <a:gd name="connsiteX258" fmla="*/ 428619 w 1944000"/>
              <a:gd name="connsiteY258" fmla="*/ 1289660 h 1944000"/>
              <a:gd name="connsiteX259" fmla="*/ 432116 w 1944000"/>
              <a:gd name="connsiteY259" fmla="*/ 1300455 h 1944000"/>
              <a:gd name="connsiteX260" fmla="*/ 435930 w 1944000"/>
              <a:gd name="connsiteY260" fmla="*/ 1311250 h 1944000"/>
              <a:gd name="connsiteX261" fmla="*/ 440062 w 1944000"/>
              <a:gd name="connsiteY261" fmla="*/ 1321727 h 1944000"/>
              <a:gd name="connsiteX262" fmla="*/ 444512 w 1944000"/>
              <a:gd name="connsiteY262" fmla="*/ 1332205 h 1944000"/>
              <a:gd name="connsiteX263" fmla="*/ 448644 w 1944000"/>
              <a:gd name="connsiteY263" fmla="*/ 1342682 h 1944000"/>
              <a:gd name="connsiteX264" fmla="*/ 453412 w 1944000"/>
              <a:gd name="connsiteY264" fmla="*/ 1352525 h 1944000"/>
              <a:gd name="connsiteX265" fmla="*/ 458180 w 1944000"/>
              <a:gd name="connsiteY265" fmla="*/ 1362367 h 1944000"/>
              <a:gd name="connsiteX266" fmla="*/ 463266 w 1944000"/>
              <a:gd name="connsiteY266" fmla="*/ 1372210 h 1944000"/>
              <a:gd name="connsiteX267" fmla="*/ 468352 w 1944000"/>
              <a:gd name="connsiteY267" fmla="*/ 1381735 h 1944000"/>
              <a:gd name="connsiteX268" fmla="*/ 473755 w 1944000"/>
              <a:gd name="connsiteY268" fmla="*/ 1390942 h 1944000"/>
              <a:gd name="connsiteX269" fmla="*/ 479477 w 1944000"/>
              <a:gd name="connsiteY269" fmla="*/ 1399832 h 1944000"/>
              <a:gd name="connsiteX270" fmla="*/ 485198 w 1944000"/>
              <a:gd name="connsiteY270" fmla="*/ 1409040 h 1944000"/>
              <a:gd name="connsiteX271" fmla="*/ 491238 w 1944000"/>
              <a:gd name="connsiteY271" fmla="*/ 1417612 h 1944000"/>
              <a:gd name="connsiteX272" fmla="*/ 497595 w 1944000"/>
              <a:gd name="connsiteY272" fmla="*/ 1426185 h 1944000"/>
              <a:gd name="connsiteX273" fmla="*/ 503634 w 1944000"/>
              <a:gd name="connsiteY273" fmla="*/ 1434757 h 1944000"/>
              <a:gd name="connsiteX274" fmla="*/ 510309 w 1944000"/>
              <a:gd name="connsiteY274" fmla="*/ 1442695 h 1944000"/>
              <a:gd name="connsiteX275" fmla="*/ 517302 w 1944000"/>
              <a:gd name="connsiteY275" fmla="*/ 1450950 h 1944000"/>
              <a:gd name="connsiteX276" fmla="*/ 524295 w 1944000"/>
              <a:gd name="connsiteY276" fmla="*/ 1458570 h 1944000"/>
              <a:gd name="connsiteX277" fmla="*/ 531288 w 1944000"/>
              <a:gd name="connsiteY277" fmla="*/ 1466190 h 1944000"/>
              <a:gd name="connsiteX278" fmla="*/ 538599 w 1944000"/>
              <a:gd name="connsiteY278" fmla="*/ 1473492 h 1944000"/>
              <a:gd name="connsiteX279" fmla="*/ 546227 w 1944000"/>
              <a:gd name="connsiteY279" fmla="*/ 1480795 h 1944000"/>
              <a:gd name="connsiteX280" fmla="*/ 553856 w 1944000"/>
              <a:gd name="connsiteY280" fmla="*/ 1487780 h 1944000"/>
              <a:gd name="connsiteX281" fmla="*/ 561802 w 1944000"/>
              <a:gd name="connsiteY281" fmla="*/ 1494765 h 1944000"/>
              <a:gd name="connsiteX282" fmla="*/ 570067 w 1944000"/>
              <a:gd name="connsiteY282" fmla="*/ 1501750 h 1944000"/>
              <a:gd name="connsiteX283" fmla="*/ 578331 w 1944000"/>
              <a:gd name="connsiteY283" fmla="*/ 1507782 h 1944000"/>
              <a:gd name="connsiteX284" fmla="*/ 586913 w 1944000"/>
              <a:gd name="connsiteY284" fmla="*/ 1514132 h 1944000"/>
              <a:gd name="connsiteX285" fmla="*/ 600581 w 1944000"/>
              <a:gd name="connsiteY285" fmla="*/ 1523657 h 1944000"/>
              <a:gd name="connsiteX286" fmla="*/ 615203 w 1944000"/>
              <a:gd name="connsiteY286" fmla="*/ 1532865 h 1944000"/>
              <a:gd name="connsiteX287" fmla="*/ 630142 w 1944000"/>
              <a:gd name="connsiteY287" fmla="*/ 1541437 h 1944000"/>
              <a:gd name="connsiteX288" fmla="*/ 645717 w 1944000"/>
              <a:gd name="connsiteY288" fmla="*/ 1549375 h 1944000"/>
              <a:gd name="connsiteX289" fmla="*/ 661928 w 1944000"/>
              <a:gd name="connsiteY289" fmla="*/ 1556995 h 1944000"/>
              <a:gd name="connsiteX290" fmla="*/ 678775 w 1944000"/>
              <a:gd name="connsiteY290" fmla="*/ 1563980 h 1944000"/>
              <a:gd name="connsiteX291" fmla="*/ 696257 w 1944000"/>
              <a:gd name="connsiteY291" fmla="*/ 1570647 h 1944000"/>
              <a:gd name="connsiteX292" fmla="*/ 714375 w 1944000"/>
              <a:gd name="connsiteY292" fmla="*/ 1576680 h 1944000"/>
              <a:gd name="connsiteX293" fmla="*/ 733129 w 1944000"/>
              <a:gd name="connsiteY293" fmla="*/ 1582395 h 1944000"/>
              <a:gd name="connsiteX294" fmla="*/ 752518 w 1944000"/>
              <a:gd name="connsiteY294" fmla="*/ 1587475 h 1944000"/>
              <a:gd name="connsiteX295" fmla="*/ 772544 w 1944000"/>
              <a:gd name="connsiteY295" fmla="*/ 1592237 h 1944000"/>
              <a:gd name="connsiteX296" fmla="*/ 792887 w 1944000"/>
              <a:gd name="connsiteY296" fmla="*/ 1596365 h 1944000"/>
              <a:gd name="connsiteX297" fmla="*/ 814183 w 1944000"/>
              <a:gd name="connsiteY297" fmla="*/ 1600175 h 1944000"/>
              <a:gd name="connsiteX298" fmla="*/ 835480 w 1944000"/>
              <a:gd name="connsiteY298" fmla="*/ 1603350 h 1944000"/>
              <a:gd name="connsiteX299" fmla="*/ 858048 w 1944000"/>
              <a:gd name="connsiteY299" fmla="*/ 1606525 h 1944000"/>
              <a:gd name="connsiteX300" fmla="*/ 880616 w 1944000"/>
              <a:gd name="connsiteY300" fmla="*/ 1608747 h 1944000"/>
              <a:gd name="connsiteX301" fmla="*/ 880616 w 1944000"/>
              <a:gd name="connsiteY301" fmla="*/ 1726857 h 1944000"/>
              <a:gd name="connsiteX302" fmla="*/ 1063385 w 1944000"/>
              <a:gd name="connsiteY302" fmla="*/ 1726857 h 1944000"/>
              <a:gd name="connsiteX303" fmla="*/ 1063385 w 1944000"/>
              <a:gd name="connsiteY303" fmla="*/ 1610652 h 1944000"/>
              <a:gd name="connsiteX304" fmla="*/ 1077371 w 1944000"/>
              <a:gd name="connsiteY304" fmla="*/ 1609382 h 1944000"/>
              <a:gd name="connsiteX305" fmla="*/ 1091675 w 1944000"/>
              <a:gd name="connsiteY305" fmla="*/ 1607795 h 1944000"/>
              <a:gd name="connsiteX306" fmla="*/ 1105661 w 1944000"/>
              <a:gd name="connsiteY306" fmla="*/ 1606207 h 1944000"/>
              <a:gd name="connsiteX307" fmla="*/ 1119329 w 1944000"/>
              <a:gd name="connsiteY307" fmla="*/ 1603985 h 1944000"/>
              <a:gd name="connsiteX308" fmla="*/ 1133314 w 1944000"/>
              <a:gd name="connsiteY308" fmla="*/ 1602080 h 1944000"/>
              <a:gd name="connsiteX309" fmla="*/ 1146665 w 1944000"/>
              <a:gd name="connsiteY309" fmla="*/ 1599857 h 1944000"/>
              <a:gd name="connsiteX310" fmla="*/ 1160015 w 1944000"/>
              <a:gd name="connsiteY310" fmla="*/ 1597317 h 1944000"/>
              <a:gd name="connsiteX311" fmla="*/ 1173047 w 1944000"/>
              <a:gd name="connsiteY311" fmla="*/ 1594142 h 1944000"/>
              <a:gd name="connsiteX312" fmla="*/ 1186397 w 1944000"/>
              <a:gd name="connsiteY312" fmla="*/ 1591285 h 1944000"/>
              <a:gd name="connsiteX313" fmla="*/ 1199111 w 1944000"/>
              <a:gd name="connsiteY313" fmla="*/ 1587792 h 1944000"/>
              <a:gd name="connsiteX314" fmla="*/ 1212144 w 1944000"/>
              <a:gd name="connsiteY314" fmla="*/ 1584300 h 1944000"/>
              <a:gd name="connsiteX315" fmla="*/ 1224540 w 1944000"/>
              <a:gd name="connsiteY315" fmla="*/ 1580807 h 1944000"/>
              <a:gd name="connsiteX316" fmla="*/ 1236937 w 1944000"/>
              <a:gd name="connsiteY316" fmla="*/ 1576680 h 1944000"/>
              <a:gd name="connsiteX317" fmla="*/ 1249333 w 1944000"/>
              <a:gd name="connsiteY317" fmla="*/ 1572552 h 1944000"/>
              <a:gd name="connsiteX318" fmla="*/ 1261412 w 1944000"/>
              <a:gd name="connsiteY318" fmla="*/ 1567790 h 1944000"/>
              <a:gd name="connsiteX319" fmla="*/ 1273491 w 1944000"/>
              <a:gd name="connsiteY319" fmla="*/ 1563345 h 1944000"/>
              <a:gd name="connsiteX320" fmla="*/ 1288748 w 1944000"/>
              <a:gd name="connsiteY320" fmla="*/ 1556995 h 1944000"/>
              <a:gd name="connsiteX321" fmla="*/ 1304005 w 1944000"/>
              <a:gd name="connsiteY321" fmla="*/ 1550010 h 1944000"/>
              <a:gd name="connsiteX322" fmla="*/ 1318627 w 1944000"/>
              <a:gd name="connsiteY322" fmla="*/ 1543025 h 1944000"/>
              <a:gd name="connsiteX323" fmla="*/ 1332613 w 1944000"/>
              <a:gd name="connsiteY323" fmla="*/ 1535722 h 1944000"/>
              <a:gd name="connsiteX324" fmla="*/ 1346598 w 1944000"/>
              <a:gd name="connsiteY324" fmla="*/ 1528102 h 1944000"/>
              <a:gd name="connsiteX325" fmla="*/ 1359631 w 1944000"/>
              <a:gd name="connsiteY325" fmla="*/ 1519847 h 1944000"/>
              <a:gd name="connsiteX326" fmla="*/ 1372345 w 1944000"/>
              <a:gd name="connsiteY326" fmla="*/ 1511592 h 1944000"/>
              <a:gd name="connsiteX327" fmla="*/ 1384742 w 1944000"/>
              <a:gd name="connsiteY327" fmla="*/ 1502702 h 1944000"/>
              <a:gd name="connsiteX328" fmla="*/ 1396185 w 1944000"/>
              <a:gd name="connsiteY328" fmla="*/ 1493812 h 1944000"/>
              <a:gd name="connsiteX329" fmla="*/ 1407945 w 1944000"/>
              <a:gd name="connsiteY329" fmla="*/ 1484287 h 1944000"/>
              <a:gd name="connsiteX330" fmla="*/ 1418753 w 1944000"/>
              <a:gd name="connsiteY330" fmla="*/ 1474762 h 1944000"/>
              <a:gd name="connsiteX331" fmla="*/ 1429242 w 1944000"/>
              <a:gd name="connsiteY331" fmla="*/ 1464602 h 1944000"/>
              <a:gd name="connsiteX332" fmla="*/ 1439096 w 1944000"/>
              <a:gd name="connsiteY332" fmla="*/ 1454125 h 1944000"/>
              <a:gd name="connsiteX333" fmla="*/ 1448631 w 1944000"/>
              <a:gd name="connsiteY333" fmla="*/ 1443647 h 1944000"/>
              <a:gd name="connsiteX334" fmla="*/ 1457531 w 1944000"/>
              <a:gd name="connsiteY334" fmla="*/ 1432535 h 1944000"/>
              <a:gd name="connsiteX335" fmla="*/ 1466114 w 1944000"/>
              <a:gd name="connsiteY335" fmla="*/ 1421422 h 1944000"/>
              <a:gd name="connsiteX336" fmla="*/ 1474378 w 1944000"/>
              <a:gd name="connsiteY336" fmla="*/ 1409675 h 1944000"/>
              <a:gd name="connsiteX337" fmla="*/ 1482007 w 1944000"/>
              <a:gd name="connsiteY337" fmla="*/ 1398245 h 1944000"/>
              <a:gd name="connsiteX338" fmla="*/ 1489000 w 1944000"/>
              <a:gd name="connsiteY338" fmla="*/ 1386497 h 1944000"/>
              <a:gd name="connsiteX339" fmla="*/ 1495675 w 1944000"/>
              <a:gd name="connsiteY339" fmla="*/ 1374432 h 1944000"/>
              <a:gd name="connsiteX340" fmla="*/ 1501396 w 1944000"/>
              <a:gd name="connsiteY340" fmla="*/ 1362685 h 1944000"/>
              <a:gd name="connsiteX341" fmla="*/ 1507118 w 1944000"/>
              <a:gd name="connsiteY341" fmla="*/ 1350620 h 1944000"/>
              <a:gd name="connsiteX342" fmla="*/ 1512203 w 1944000"/>
              <a:gd name="connsiteY342" fmla="*/ 1338555 h 1944000"/>
              <a:gd name="connsiteX343" fmla="*/ 1516335 w 1944000"/>
              <a:gd name="connsiteY343" fmla="*/ 1326490 h 1944000"/>
              <a:gd name="connsiteX344" fmla="*/ 1520468 w 1944000"/>
              <a:gd name="connsiteY344" fmla="*/ 1314107 h 1944000"/>
              <a:gd name="connsiteX345" fmla="*/ 1523964 w 1944000"/>
              <a:gd name="connsiteY345" fmla="*/ 1301725 h 1944000"/>
              <a:gd name="connsiteX346" fmla="*/ 1526507 w 1944000"/>
              <a:gd name="connsiteY346" fmla="*/ 1289025 h 1944000"/>
              <a:gd name="connsiteX347" fmla="*/ 1528732 w 1944000"/>
              <a:gd name="connsiteY347" fmla="*/ 1276642 h 1944000"/>
              <a:gd name="connsiteX348" fmla="*/ 1530957 w 1944000"/>
              <a:gd name="connsiteY348" fmla="*/ 1263942 h 1944000"/>
              <a:gd name="connsiteX349" fmla="*/ 1532228 w 1944000"/>
              <a:gd name="connsiteY349" fmla="*/ 1251242 h 1944000"/>
              <a:gd name="connsiteX350" fmla="*/ 1532864 w 1944000"/>
              <a:gd name="connsiteY350" fmla="*/ 1238542 h 1944000"/>
              <a:gd name="connsiteX351" fmla="*/ 1533182 w 1944000"/>
              <a:gd name="connsiteY351" fmla="*/ 1225207 h 1944000"/>
              <a:gd name="connsiteX352" fmla="*/ 1533182 w 1944000"/>
              <a:gd name="connsiteY352" fmla="*/ 1212189 h 1944000"/>
              <a:gd name="connsiteX353" fmla="*/ 1532546 w 1944000"/>
              <a:gd name="connsiteY353" fmla="*/ 1199172 h 1944000"/>
              <a:gd name="connsiteX354" fmla="*/ 1531275 w 1944000"/>
              <a:gd name="connsiteY354" fmla="*/ 1186789 h 1944000"/>
              <a:gd name="connsiteX355" fmla="*/ 1530003 w 1944000"/>
              <a:gd name="connsiteY355" fmla="*/ 1174407 h 1944000"/>
              <a:gd name="connsiteX356" fmla="*/ 1527778 w 1944000"/>
              <a:gd name="connsiteY356" fmla="*/ 1162342 h 1944000"/>
              <a:gd name="connsiteX357" fmla="*/ 1525553 w 1944000"/>
              <a:gd name="connsiteY357" fmla="*/ 1150594 h 1944000"/>
              <a:gd name="connsiteX358" fmla="*/ 1522693 w 1944000"/>
              <a:gd name="connsiteY358" fmla="*/ 1138847 h 1944000"/>
              <a:gd name="connsiteX359" fmla="*/ 1519514 w 1944000"/>
              <a:gd name="connsiteY359" fmla="*/ 1127734 h 1944000"/>
              <a:gd name="connsiteX360" fmla="*/ 1516018 w 1944000"/>
              <a:gd name="connsiteY360" fmla="*/ 1116939 h 1944000"/>
              <a:gd name="connsiteX361" fmla="*/ 1511885 w 1944000"/>
              <a:gd name="connsiteY361" fmla="*/ 1106144 h 1944000"/>
              <a:gd name="connsiteX362" fmla="*/ 1507435 w 1944000"/>
              <a:gd name="connsiteY362" fmla="*/ 1095349 h 1944000"/>
              <a:gd name="connsiteX363" fmla="*/ 1502350 w 1944000"/>
              <a:gd name="connsiteY363" fmla="*/ 1085189 h 1944000"/>
              <a:gd name="connsiteX364" fmla="*/ 1496946 w 1944000"/>
              <a:gd name="connsiteY364" fmla="*/ 1075347 h 1944000"/>
              <a:gd name="connsiteX365" fmla="*/ 1491225 w 1944000"/>
              <a:gd name="connsiteY365" fmla="*/ 1065822 h 1944000"/>
              <a:gd name="connsiteX366" fmla="*/ 1485185 w 1944000"/>
              <a:gd name="connsiteY366" fmla="*/ 1056614 h 1944000"/>
              <a:gd name="connsiteX367" fmla="*/ 1478510 w 1944000"/>
              <a:gd name="connsiteY367" fmla="*/ 1047407 h 1944000"/>
              <a:gd name="connsiteX368" fmla="*/ 1471517 w 1944000"/>
              <a:gd name="connsiteY368" fmla="*/ 1038517 h 1944000"/>
              <a:gd name="connsiteX369" fmla="*/ 1463889 w 1944000"/>
              <a:gd name="connsiteY369" fmla="*/ 1029944 h 1944000"/>
              <a:gd name="connsiteX370" fmla="*/ 1456260 w 1944000"/>
              <a:gd name="connsiteY370" fmla="*/ 1021689 h 1944000"/>
              <a:gd name="connsiteX371" fmla="*/ 1448314 w 1944000"/>
              <a:gd name="connsiteY371" fmla="*/ 1013752 h 1944000"/>
              <a:gd name="connsiteX372" fmla="*/ 1440049 w 1944000"/>
              <a:gd name="connsiteY372" fmla="*/ 1005814 h 1944000"/>
              <a:gd name="connsiteX373" fmla="*/ 1431467 w 1944000"/>
              <a:gd name="connsiteY373" fmla="*/ 998512 h 1944000"/>
              <a:gd name="connsiteX374" fmla="*/ 1422567 w 1944000"/>
              <a:gd name="connsiteY374" fmla="*/ 991527 h 1944000"/>
              <a:gd name="connsiteX375" fmla="*/ 1413349 w 1944000"/>
              <a:gd name="connsiteY375" fmla="*/ 984542 h 1944000"/>
              <a:gd name="connsiteX376" fmla="*/ 1403813 w 1944000"/>
              <a:gd name="connsiteY376" fmla="*/ 977557 h 1944000"/>
              <a:gd name="connsiteX377" fmla="*/ 1393959 w 1944000"/>
              <a:gd name="connsiteY377" fmla="*/ 971207 h 1944000"/>
              <a:gd name="connsiteX378" fmla="*/ 1383788 w 1944000"/>
              <a:gd name="connsiteY378" fmla="*/ 965174 h 1944000"/>
              <a:gd name="connsiteX379" fmla="*/ 1373299 w 1944000"/>
              <a:gd name="connsiteY379" fmla="*/ 959142 h 1944000"/>
              <a:gd name="connsiteX380" fmla="*/ 1362491 w 1944000"/>
              <a:gd name="connsiteY380" fmla="*/ 953427 h 1944000"/>
              <a:gd name="connsiteX381" fmla="*/ 1351048 w 1944000"/>
              <a:gd name="connsiteY381" fmla="*/ 948347 h 1944000"/>
              <a:gd name="connsiteX382" fmla="*/ 1339605 w 1944000"/>
              <a:gd name="connsiteY382" fmla="*/ 942949 h 1944000"/>
              <a:gd name="connsiteX383" fmla="*/ 1327845 w 1944000"/>
              <a:gd name="connsiteY383" fmla="*/ 937869 h 1944000"/>
              <a:gd name="connsiteX384" fmla="*/ 1305912 w 1944000"/>
              <a:gd name="connsiteY384" fmla="*/ 930249 h 1944000"/>
              <a:gd name="connsiteX385" fmla="*/ 1280801 w 1944000"/>
              <a:gd name="connsiteY385" fmla="*/ 921677 h 1944000"/>
              <a:gd name="connsiteX386" fmla="*/ 1252512 w 1944000"/>
              <a:gd name="connsiteY386" fmla="*/ 912469 h 1944000"/>
              <a:gd name="connsiteX387" fmla="*/ 1221362 w 1944000"/>
              <a:gd name="connsiteY387" fmla="*/ 902627 h 1944000"/>
              <a:gd name="connsiteX388" fmla="*/ 1186397 w 1944000"/>
              <a:gd name="connsiteY388" fmla="*/ 892784 h 1944000"/>
              <a:gd name="connsiteX389" fmla="*/ 1148572 w 1944000"/>
              <a:gd name="connsiteY389" fmla="*/ 882307 h 1944000"/>
              <a:gd name="connsiteX390" fmla="*/ 1107568 w 1944000"/>
              <a:gd name="connsiteY390" fmla="*/ 871512 h 1944000"/>
              <a:gd name="connsiteX391" fmla="*/ 1063385 w 1944000"/>
              <a:gd name="connsiteY391" fmla="*/ 860399 h 1944000"/>
              <a:gd name="connsiteX392" fmla="*/ 1063385 w 1944000"/>
              <a:gd name="connsiteY392" fmla="*/ 511149 h 1944000"/>
              <a:gd name="connsiteX393" fmla="*/ 1078960 w 1944000"/>
              <a:gd name="connsiteY393" fmla="*/ 514642 h 1944000"/>
              <a:gd name="connsiteX394" fmla="*/ 1093582 w 1944000"/>
              <a:gd name="connsiteY394" fmla="*/ 518769 h 1944000"/>
              <a:gd name="connsiteX395" fmla="*/ 1108204 w 1944000"/>
              <a:gd name="connsiteY395" fmla="*/ 523214 h 1944000"/>
              <a:gd name="connsiteX396" fmla="*/ 1121554 w 1944000"/>
              <a:gd name="connsiteY396" fmla="*/ 528612 h 1944000"/>
              <a:gd name="connsiteX397" fmla="*/ 1128229 w 1944000"/>
              <a:gd name="connsiteY397" fmla="*/ 531469 h 1944000"/>
              <a:gd name="connsiteX398" fmla="*/ 1134904 w 1944000"/>
              <a:gd name="connsiteY398" fmla="*/ 534644 h 1944000"/>
              <a:gd name="connsiteX399" fmla="*/ 1141261 w 1944000"/>
              <a:gd name="connsiteY399" fmla="*/ 537502 h 1944000"/>
              <a:gd name="connsiteX400" fmla="*/ 1146982 w 1944000"/>
              <a:gd name="connsiteY400" fmla="*/ 540677 h 1944000"/>
              <a:gd name="connsiteX401" fmla="*/ 1153022 w 1944000"/>
              <a:gd name="connsiteY401" fmla="*/ 544169 h 1944000"/>
              <a:gd name="connsiteX402" fmla="*/ 1159061 w 1944000"/>
              <a:gd name="connsiteY402" fmla="*/ 547662 h 1944000"/>
              <a:gd name="connsiteX403" fmla="*/ 1164465 w 1944000"/>
              <a:gd name="connsiteY403" fmla="*/ 551154 h 1944000"/>
              <a:gd name="connsiteX404" fmla="*/ 1169868 w 1944000"/>
              <a:gd name="connsiteY404" fmla="*/ 555282 h 1944000"/>
              <a:gd name="connsiteX405" fmla="*/ 1178768 w 1944000"/>
              <a:gd name="connsiteY405" fmla="*/ 561949 h 1944000"/>
              <a:gd name="connsiteX406" fmla="*/ 1187351 w 1944000"/>
              <a:gd name="connsiteY406" fmla="*/ 568934 h 1944000"/>
              <a:gd name="connsiteX407" fmla="*/ 1195297 w 1944000"/>
              <a:gd name="connsiteY407" fmla="*/ 576554 h 1944000"/>
              <a:gd name="connsiteX408" fmla="*/ 1202926 w 1944000"/>
              <a:gd name="connsiteY408" fmla="*/ 584174 h 1944000"/>
              <a:gd name="connsiteX409" fmla="*/ 1209919 w 1944000"/>
              <a:gd name="connsiteY409" fmla="*/ 592429 h 1944000"/>
              <a:gd name="connsiteX410" fmla="*/ 1216594 w 1944000"/>
              <a:gd name="connsiteY410" fmla="*/ 601002 h 1944000"/>
              <a:gd name="connsiteX411" fmla="*/ 1222633 w 1944000"/>
              <a:gd name="connsiteY411" fmla="*/ 609574 h 1944000"/>
              <a:gd name="connsiteX412" fmla="*/ 1228355 w 1944000"/>
              <a:gd name="connsiteY412" fmla="*/ 618782 h 1944000"/>
              <a:gd name="connsiteX413" fmla="*/ 1233758 w 1944000"/>
              <a:gd name="connsiteY413" fmla="*/ 627989 h 1944000"/>
              <a:gd name="connsiteX414" fmla="*/ 1238844 w 1944000"/>
              <a:gd name="connsiteY414" fmla="*/ 637832 h 1944000"/>
              <a:gd name="connsiteX415" fmla="*/ 1242976 w 1944000"/>
              <a:gd name="connsiteY415" fmla="*/ 647674 h 1944000"/>
              <a:gd name="connsiteX416" fmla="*/ 1247108 w 1944000"/>
              <a:gd name="connsiteY416" fmla="*/ 658469 h 1944000"/>
              <a:gd name="connsiteX417" fmla="*/ 1250287 w 1944000"/>
              <a:gd name="connsiteY417" fmla="*/ 668947 h 1944000"/>
              <a:gd name="connsiteX418" fmla="*/ 1253465 w 1944000"/>
              <a:gd name="connsiteY418" fmla="*/ 680059 h 1944000"/>
              <a:gd name="connsiteX419" fmla="*/ 1256326 w 1944000"/>
              <a:gd name="connsiteY419" fmla="*/ 691172 h 1944000"/>
              <a:gd name="connsiteX420" fmla="*/ 1258233 w 1944000"/>
              <a:gd name="connsiteY420" fmla="*/ 702919 h 1944000"/>
              <a:gd name="connsiteX421" fmla="*/ 1482324 w 1944000"/>
              <a:gd name="connsiteY421" fmla="*/ 675297 h 1944000"/>
              <a:gd name="connsiteX422" fmla="*/ 1479464 w 1944000"/>
              <a:gd name="connsiteY422" fmla="*/ 660692 h 1944000"/>
              <a:gd name="connsiteX423" fmla="*/ 1475967 w 1944000"/>
              <a:gd name="connsiteY423" fmla="*/ 646087 h 1944000"/>
              <a:gd name="connsiteX424" fmla="*/ 1472789 w 1944000"/>
              <a:gd name="connsiteY424" fmla="*/ 632434 h 1944000"/>
              <a:gd name="connsiteX425" fmla="*/ 1469292 w 1944000"/>
              <a:gd name="connsiteY425" fmla="*/ 618782 h 1944000"/>
              <a:gd name="connsiteX426" fmla="*/ 1465160 w 1944000"/>
              <a:gd name="connsiteY426" fmla="*/ 605764 h 1944000"/>
              <a:gd name="connsiteX427" fmla="*/ 1461028 w 1944000"/>
              <a:gd name="connsiteY427" fmla="*/ 592747 h 1944000"/>
              <a:gd name="connsiteX428" fmla="*/ 1456260 w 1944000"/>
              <a:gd name="connsiteY428" fmla="*/ 580364 h 1944000"/>
              <a:gd name="connsiteX429" fmla="*/ 1451810 w 1944000"/>
              <a:gd name="connsiteY429" fmla="*/ 568299 h 1944000"/>
              <a:gd name="connsiteX430" fmla="*/ 1446406 w 1944000"/>
              <a:gd name="connsiteY430" fmla="*/ 556552 h 1944000"/>
              <a:gd name="connsiteX431" fmla="*/ 1441321 w 1944000"/>
              <a:gd name="connsiteY431" fmla="*/ 545439 h 1944000"/>
              <a:gd name="connsiteX432" fmla="*/ 1435599 w 1944000"/>
              <a:gd name="connsiteY432" fmla="*/ 534644 h 1944000"/>
              <a:gd name="connsiteX433" fmla="*/ 1429560 w 1944000"/>
              <a:gd name="connsiteY433" fmla="*/ 523532 h 1944000"/>
              <a:gd name="connsiteX434" fmla="*/ 1423838 w 1944000"/>
              <a:gd name="connsiteY434" fmla="*/ 513689 h 1944000"/>
              <a:gd name="connsiteX435" fmla="*/ 1417163 w 1944000"/>
              <a:gd name="connsiteY435" fmla="*/ 503847 h 1944000"/>
              <a:gd name="connsiteX436" fmla="*/ 1410488 w 1944000"/>
              <a:gd name="connsiteY436" fmla="*/ 494322 h 1944000"/>
              <a:gd name="connsiteX437" fmla="*/ 1403177 w 1944000"/>
              <a:gd name="connsiteY437" fmla="*/ 485432 h 1944000"/>
              <a:gd name="connsiteX438" fmla="*/ 1395867 w 1944000"/>
              <a:gd name="connsiteY438" fmla="*/ 476542 h 1944000"/>
              <a:gd name="connsiteX439" fmla="*/ 1388238 w 1944000"/>
              <a:gd name="connsiteY439" fmla="*/ 467969 h 1944000"/>
              <a:gd name="connsiteX440" fmla="*/ 1379974 w 1944000"/>
              <a:gd name="connsiteY440" fmla="*/ 459714 h 1944000"/>
              <a:gd name="connsiteX441" fmla="*/ 1371074 w 1944000"/>
              <a:gd name="connsiteY441" fmla="*/ 451459 h 1944000"/>
              <a:gd name="connsiteX442" fmla="*/ 1361538 w 1944000"/>
              <a:gd name="connsiteY442" fmla="*/ 443522 h 1944000"/>
              <a:gd name="connsiteX443" fmla="*/ 1351366 w 1944000"/>
              <a:gd name="connsiteY443" fmla="*/ 435902 h 1944000"/>
              <a:gd name="connsiteX444" fmla="*/ 1341195 w 1944000"/>
              <a:gd name="connsiteY444" fmla="*/ 428599 h 1944000"/>
              <a:gd name="connsiteX445" fmla="*/ 1330388 w 1944000"/>
              <a:gd name="connsiteY445" fmla="*/ 421614 h 1944000"/>
              <a:gd name="connsiteX446" fmla="*/ 1319262 w 1944000"/>
              <a:gd name="connsiteY446" fmla="*/ 414629 h 1944000"/>
              <a:gd name="connsiteX447" fmla="*/ 1307184 w 1944000"/>
              <a:gd name="connsiteY447" fmla="*/ 407962 h 1944000"/>
              <a:gd name="connsiteX448" fmla="*/ 1294787 w 1944000"/>
              <a:gd name="connsiteY448" fmla="*/ 401294 h 1944000"/>
              <a:gd name="connsiteX449" fmla="*/ 1282073 w 1944000"/>
              <a:gd name="connsiteY449" fmla="*/ 395262 h 1944000"/>
              <a:gd name="connsiteX450" fmla="*/ 1268723 w 1944000"/>
              <a:gd name="connsiteY450" fmla="*/ 389229 h 1944000"/>
              <a:gd name="connsiteX451" fmla="*/ 1254737 w 1944000"/>
              <a:gd name="connsiteY451" fmla="*/ 383197 h 1944000"/>
              <a:gd name="connsiteX452" fmla="*/ 1240751 w 1944000"/>
              <a:gd name="connsiteY452" fmla="*/ 378117 h 1944000"/>
              <a:gd name="connsiteX453" fmla="*/ 1225812 w 1944000"/>
              <a:gd name="connsiteY453" fmla="*/ 372402 h 1944000"/>
              <a:gd name="connsiteX454" fmla="*/ 1207058 w 1944000"/>
              <a:gd name="connsiteY454" fmla="*/ 366369 h 1944000"/>
              <a:gd name="connsiteX455" fmla="*/ 1187986 w 1944000"/>
              <a:gd name="connsiteY455" fmla="*/ 360972 h 1944000"/>
              <a:gd name="connsiteX456" fmla="*/ 1168279 w 1944000"/>
              <a:gd name="connsiteY456" fmla="*/ 355574 h 1944000"/>
              <a:gd name="connsiteX457" fmla="*/ 1147936 w 1944000"/>
              <a:gd name="connsiteY457" fmla="*/ 351129 h 1944000"/>
              <a:gd name="connsiteX458" fmla="*/ 1127593 w 1944000"/>
              <a:gd name="connsiteY458" fmla="*/ 346684 h 1944000"/>
              <a:gd name="connsiteX459" fmla="*/ 1106614 w 1944000"/>
              <a:gd name="connsiteY459" fmla="*/ 343192 h 1944000"/>
              <a:gd name="connsiteX460" fmla="*/ 1085000 w 1944000"/>
              <a:gd name="connsiteY460" fmla="*/ 339699 h 1944000"/>
              <a:gd name="connsiteX461" fmla="*/ 1063385 w 1944000"/>
              <a:gd name="connsiteY461" fmla="*/ 337159 h 1944000"/>
              <a:gd name="connsiteX462" fmla="*/ 1063385 w 1944000"/>
              <a:gd name="connsiteY462" fmla="*/ 217144 h 1944000"/>
              <a:gd name="connsiteX463" fmla="*/ 972000 w 1944000"/>
              <a:gd name="connsiteY463" fmla="*/ 0 h 1944000"/>
              <a:gd name="connsiteX464" fmla="*/ 1944000 w 1944000"/>
              <a:gd name="connsiteY464" fmla="*/ 972000 h 1944000"/>
              <a:gd name="connsiteX465" fmla="*/ 972000 w 1944000"/>
              <a:gd name="connsiteY465" fmla="*/ 1944000 h 1944000"/>
              <a:gd name="connsiteX466" fmla="*/ 0 w 1944000"/>
              <a:gd name="connsiteY466" fmla="*/ 972000 h 1944000"/>
              <a:gd name="connsiteX467" fmla="*/ 972000 w 1944000"/>
              <a:gd name="connsiteY467" fmla="*/ 0 h 19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Lst>
            <a:rect l="l" t="t" r="r" b="b"/>
            <a:pathLst>
              <a:path w="1944000" h="1944000">
                <a:moveTo>
                  <a:pt x="1063385" y="1082014"/>
                </a:moveTo>
                <a:lnTo>
                  <a:pt x="1093900" y="1089952"/>
                </a:lnTo>
                <a:lnTo>
                  <a:pt x="1121871" y="1097572"/>
                </a:lnTo>
                <a:lnTo>
                  <a:pt x="1146982" y="1104557"/>
                </a:lnTo>
                <a:lnTo>
                  <a:pt x="1169550" y="1111542"/>
                </a:lnTo>
                <a:lnTo>
                  <a:pt x="1188940" y="1118209"/>
                </a:lnTo>
                <a:lnTo>
                  <a:pt x="1205469" y="1124559"/>
                </a:lnTo>
                <a:lnTo>
                  <a:pt x="1212779" y="1127734"/>
                </a:lnTo>
                <a:lnTo>
                  <a:pt x="1219137" y="1130592"/>
                </a:lnTo>
                <a:lnTo>
                  <a:pt x="1225176" y="1133449"/>
                </a:lnTo>
                <a:lnTo>
                  <a:pt x="1230262" y="1136307"/>
                </a:lnTo>
                <a:lnTo>
                  <a:pt x="1238526" y="1141704"/>
                </a:lnTo>
                <a:lnTo>
                  <a:pt x="1245837" y="1146784"/>
                </a:lnTo>
                <a:lnTo>
                  <a:pt x="1253148" y="1152499"/>
                </a:lnTo>
                <a:lnTo>
                  <a:pt x="1259823" y="1158532"/>
                </a:lnTo>
                <a:lnTo>
                  <a:pt x="1265862" y="1164564"/>
                </a:lnTo>
                <a:lnTo>
                  <a:pt x="1271266" y="1170914"/>
                </a:lnTo>
                <a:lnTo>
                  <a:pt x="1276351" y="1177582"/>
                </a:lnTo>
                <a:lnTo>
                  <a:pt x="1280801" y="1184567"/>
                </a:lnTo>
                <a:lnTo>
                  <a:pt x="1284934" y="1191234"/>
                </a:lnTo>
                <a:lnTo>
                  <a:pt x="1288112" y="1198537"/>
                </a:lnTo>
                <a:lnTo>
                  <a:pt x="1291291" y="1206157"/>
                </a:lnTo>
                <a:lnTo>
                  <a:pt x="1293516" y="1214094"/>
                </a:lnTo>
                <a:lnTo>
                  <a:pt x="1295423" y="1222032"/>
                </a:lnTo>
                <a:lnTo>
                  <a:pt x="1296694" y="1230287"/>
                </a:lnTo>
                <a:lnTo>
                  <a:pt x="1297330" y="1238859"/>
                </a:lnTo>
                <a:lnTo>
                  <a:pt x="1297648" y="1247432"/>
                </a:lnTo>
                <a:lnTo>
                  <a:pt x="1297330" y="1257275"/>
                </a:lnTo>
                <a:lnTo>
                  <a:pt x="1296377" y="1266800"/>
                </a:lnTo>
                <a:lnTo>
                  <a:pt x="1295105" y="1276007"/>
                </a:lnTo>
                <a:lnTo>
                  <a:pt x="1292880" y="1285215"/>
                </a:lnTo>
                <a:lnTo>
                  <a:pt x="1290019" y="1294422"/>
                </a:lnTo>
                <a:lnTo>
                  <a:pt x="1286841" y="1303312"/>
                </a:lnTo>
                <a:lnTo>
                  <a:pt x="1283344" y="1312202"/>
                </a:lnTo>
                <a:lnTo>
                  <a:pt x="1278576" y="1320775"/>
                </a:lnTo>
                <a:lnTo>
                  <a:pt x="1273808" y="1329347"/>
                </a:lnTo>
                <a:lnTo>
                  <a:pt x="1267769" y="1337602"/>
                </a:lnTo>
                <a:lnTo>
                  <a:pt x="1261412" y="1345857"/>
                </a:lnTo>
                <a:lnTo>
                  <a:pt x="1254737" y="1353795"/>
                </a:lnTo>
                <a:lnTo>
                  <a:pt x="1247426" y="1361732"/>
                </a:lnTo>
                <a:lnTo>
                  <a:pt x="1239162" y="1369670"/>
                </a:lnTo>
                <a:lnTo>
                  <a:pt x="1230580" y="1376655"/>
                </a:lnTo>
                <a:lnTo>
                  <a:pt x="1221362" y="1384275"/>
                </a:lnTo>
                <a:lnTo>
                  <a:pt x="1214051" y="1389672"/>
                </a:lnTo>
                <a:lnTo>
                  <a:pt x="1206422" y="1394435"/>
                </a:lnTo>
                <a:lnTo>
                  <a:pt x="1198476" y="1399515"/>
                </a:lnTo>
                <a:lnTo>
                  <a:pt x="1190211" y="1403960"/>
                </a:lnTo>
                <a:lnTo>
                  <a:pt x="1181311" y="1408087"/>
                </a:lnTo>
                <a:lnTo>
                  <a:pt x="1172411" y="1411897"/>
                </a:lnTo>
                <a:lnTo>
                  <a:pt x="1163193" y="1416025"/>
                </a:lnTo>
                <a:lnTo>
                  <a:pt x="1153340" y="1419517"/>
                </a:lnTo>
                <a:lnTo>
                  <a:pt x="1143486" y="1422692"/>
                </a:lnTo>
                <a:lnTo>
                  <a:pt x="1132997" y="1425867"/>
                </a:lnTo>
                <a:lnTo>
                  <a:pt x="1122189" y="1428407"/>
                </a:lnTo>
                <a:lnTo>
                  <a:pt x="1111064" y="1431265"/>
                </a:lnTo>
                <a:lnTo>
                  <a:pt x="1099621" y="1433487"/>
                </a:lnTo>
                <a:lnTo>
                  <a:pt x="1087860" y="1435392"/>
                </a:lnTo>
                <a:lnTo>
                  <a:pt x="1075782" y="1436980"/>
                </a:lnTo>
                <a:lnTo>
                  <a:pt x="1063385" y="1438567"/>
                </a:lnTo>
                <a:close/>
                <a:moveTo>
                  <a:pt x="880616" y="505752"/>
                </a:moveTo>
                <a:lnTo>
                  <a:pt x="880616" y="814362"/>
                </a:lnTo>
                <a:lnTo>
                  <a:pt x="847241" y="805789"/>
                </a:lnTo>
                <a:lnTo>
                  <a:pt x="820223" y="798804"/>
                </a:lnTo>
                <a:lnTo>
                  <a:pt x="799879" y="793089"/>
                </a:lnTo>
                <a:lnTo>
                  <a:pt x="785894" y="788327"/>
                </a:lnTo>
                <a:lnTo>
                  <a:pt x="771590" y="782929"/>
                </a:lnTo>
                <a:lnTo>
                  <a:pt x="757922" y="776897"/>
                </a:lnTo>
                <a:lnTo>
                  <a:pt x="745843" y="770229"/>
                </a:lnTo>
                <a:lnTo>
                  <a:pt x="739804" y="767054"/>
                </a:lnTo>
                <a:lnTo>
                  <a:pt x="734400" y="763879"/>
                </a:lnTo>
                <a:lnTo>
                  <a:pt x="728679" y="760069"/>
                </a:lnTo>
                <a:lnTo>
                  <a:pt x="723593" y="756577"/>
                </a:lnTo>
                <a:lnTo>
                  <a:pt x="718825" y="752767"/>
                </a:lnTo>
                <a:lnTo>
                  <a:pt x="714057" y="749274"/>
                </a:lnTo>
                <a:lnTo>
                  <a:pt x="709925" y="745464"/>
                </a:lnTo>
                <a:lnTo>
                  <a:pt x="705475" y="741337"/>
                </a:lnTo>
                <a:lnTo>
                  <a:pt x="701979" y="737209"/>
                </a:lnTo>
                <a:lnTo>
                  <a:pt x="698164" y="733082"/>
                </a:lnTo>
                <a:lnTo>
                  <a:pt x="694668" y="728954"/>
                </a:lnTo>
                <a:lnTo>
                  <a:pt x="691807" y="724827"/>
                </a:lnTo>
                <a:lnTo>
                  <a:pt x="688629" y="720699"/>
                </a:lnTo>
                <a:lnTo>
                  <a:pt x="686086" y="716254"/>
                </a:lnTo>
                <a:lnTo>
                  <a:pt x="683543" y="712127"/>
                </a:lnTo>
                <a:lnTo>
                  <a:pt x="681000" y="707682"/>
                </a:lnTo>
                <a:lnTo>
                  <a:pt x="679093" y="703237"/>
                </a:lnTo>
                <a:lnTo>
                  <a:pt x="677186" y="698474"/>
                </a:lnTo>
                <a:lnTo>
                  <a:pt x="675596" y="694347"/>
                </a:lnTo>
                <a:lnTo>
                  <a:pt x="674325" y="689584"/>
                </a:lnTo>
                <a:lnTo>
                  <a:pt x="673053" y="684822"/>
                </a:lnTo>
                <a:lnTo>
                  <a:pt x="671782" y="680059"/>
                </a:lnTo>
                <a:lnTo>
                  <a:pt x="671146" y="675297"/>
                </a:lnTo>
                <a:lnTo>
                  <a:pt x="670511" y="670217"/>
                </a:lnTo>
                <a:lnTo>
                  <a:pt x="670193" y="665137"/>
                </a:lnTo>
                <a:lnTo>
                  <a:pt x="670193" y="660374"/>
                </a:lnTo>
                <a:lnTo>
                  <a:pt x="670511" y="652437"/>
                </a:lnTo>
                <a:lnTo>
                  <a:pt x="671146" y="644499"/>
                </a:lnTo>
                <a:lnTo>
                  <a:pt x="672736" y="636879"/>
                </a:lnTo>
                <a:lnTo>
                  <a:pt x="674643" y="629259"/>
                </a:lnTo>
                <a:lnTo>
                  <a:pt x="676868" y="622274"/>
                </a:lnTo>
                <a:lnTo>
                  <a:pt x="679728" y="614972"/>
                </a:lnTo>
                <a:lnTo>
                  <a:pt x="683225" y="607669"/>
                </a:lnTo>
                <a:lnTo>
                  <a:pt x="687039" y="600684"/>
                </a:lnTo>
                <a:lnTo>
                  <a:pt x="691807" y="593699"/>
                </a:lnTo>
                <a:lnTo>
                  <a:pt x="696575" y="587349"/>
                </a:lnTo>
                <a:lnTo>
                  <a:pt x="702297" y="580682"/>
                </a:lnTo>
                <a:lnTo>
                  <a:pt x="708336" y="574014"/>
                </a:lnTo>
                <a:lnTo>
                  <a:pt x="714693" y="567664"/>
                </a:lnTo>
                <a:lnTo>
                  <a:pt x="722004" y="561632"/>
                </a:lnTo>
                <a:lnTo>
                  <a:pt x="729632" y="555282"/>
                </a:lnTo>
                <a:lnTo>
                  <a:pt x="737897" y="549249"/>
                </a:lnTo>
                <a:lnTo>
                  <a:pt x="743936" y="545122"/>
                </a:lnTo>
                <a:lnTo>
                  <a:pt x="750293" y="540994"/>
                </a:lnTo>
                <a:lnTo>
                  <a:pt x="757286" y="537502"/>
                </a:lnTo>
                <a:lnTo>
                  <a:pt x="764597" y="533692"/>
                </a:lnTo>
                <a:lnTo>
                  <a:pt x="772544" y="530517"/>
                </a:lnTo>
                <a:lnTo>
                  <a:pt x="780490" y="527342"/>
                </a:lnTo>
                <a:lnTo>
                  <a:pt x="789072" y="524167"/>
                </a:lnTo>
                <a:lnTo>
                  <a:pt x="797654" y="521627"/>
                </a:lnTo>
                <a:lnTo>
                  <a:pt x="806872" y="519087"/>
                </a:lnTo>
                <a:lnTo>
                  <a:pt x="816408" y="516229"/>
                </a:lnTo>
                <a:lnTo>
                  <a:pt x="825944" y="514324"/>
                </a:lnTo>
                <a:lnTo>
                  <a:pt x="836116" y="512102"/>
                </a:lnTo>
                <a:lnTo>
                  <a:pt x="846923" y="510514"/>
                </a:lnTo>
                <a:lnTo>
                  <a:pt x="858048" y="508927"/>
                </a:lnTo>
                <a:lnTo>
                  <a:pt x="869173" y="507022"/>
                </a:lnTo>
                <a:close/>
                <a:moveTo>
                  <a:pt x="880616" y="217144"/>
                </a:moveTo>
                <a:lnTo>
                  <a:pt x="880616" y="333984"/>
                </a:lnTo>
                <a:lnTo>
                  <a:pt x="863451" y="335254"/>
                </a:lnTo>
                <a:lnTo>
                  <a:pt x="846287" y="337159"/>
                </a:lnTo>
                <a:lnTo>
                  <a:pt x="829440" y="339382"/>
                </a:lnTo>
                <a:lnTo>
                  <a:pt x="812912" y="341922"/>
                </a:lnTo>
                <a:lnTo>
                  <a:pt x="796701" y="344779"/>
                </a:lnTo>
                <a:lnTo>
                  <a:pt x="780490" y="347954"/>
                </a:lnTo>
                <a:lnTo>
                  <a:pt x="764279" y="351764"/>
                </a:lnTo>
                <a:lnTo>
                  <a:pt x="748386" y="355892"/>
                </a:lnTo>
                <a:lnTo>
                  <a:pt x="726136" y="362242"/>
                </a:lnTo>
                <a:lnTo>
                  <a:pt x="704839" y="368909"/>
                </a:lnTo>
                <a:lnTo>
                  <a:pt x="684814" y="375894"/>
                </a:lnTo>
                <a:lnTo>
                  <a:pt x="666061" y="383197"/>
                </a:lnTo>
                <a:lnTo>
                  <a:pt x="657160" y="387324"/>
                </a:lnTo>
                <a:lnTo>
                  <a:pt x="648260" y="391134"/>
                </a:lnTo>
                <a:lnTo>
                  <a:pt x="639996" y="395262"/>
                </a:lnTo>
                <a:lnTo>
                  <a:pt x="632050" y="399072"/>
                </a:lnTo>
                <a:lnTo>
                  <a:pt x="624103" y="403517"/>
                </a:lnTo>
                <a:lnTo>
                  <a:pt x="616792" y="407644"/>
                </a:lnTo>
                <a:lnTo>
                  <a:pt x="609481" y="412089"/>
                </a:lnTo>
                <a:lnTo>
                  <a:pt x="602806" y="416534"/>
                </a:lnTo>
                <a:lnTo>
                  <a:pt x="593906" y="422567"/>
                </a:lnTo>
                <a:lnTo>
                  <a:pt x="585642" y="428282"/>
                </a:lnTo>
                <a:lnTo>
                  <a:pt x="577060" y="434632"/>
                </a:lnTo>
                <a:lnTo>
                  <a:pt x="569113" y="440982"/>
                </a:lnTo>
                <a:lnTo>
                  <a:pt x="561167" y="447967"/>
                </a:lnTo>
                <a:lnTo>
                  <a:pt x="553538" y="454317"/>
                </a:lnTo>
                <a:lnTo>
                  <a:pt x="545910" y="461302"/>
                </a:lnTo>
                <a:lnTo>
                  <a:pt x="538917" y="468604"/>
                </a:lnTo>
                <a:lnTo>
                  <a:pt x="532241" y="475907"/>
                </a:lnTo>
                <a:lnTo>
                  <a:pt x="525249" y="483527"/>
                </a:lnTo>
                <a:lnTo>
                  <a:pt x="518891" y="491464"/>
                </a:lnTo>
                <a:lnTo>
                  <a:pt x="512534" y="499402"/>
                </a:lnTo>
                <a:lnTo>
                  <a:pt x="506813" y="507022"/>
                </a:lnTo>
                <a:lnTo>
                  <a:pt x="501091" y="515277"/>
                </a:lnTo>
                <a:lnTo>
                  <a:pt x="495370" y="523849"/>
                </a:lnTo>
                <a:lnTo>
                  <a:pt x="490284" y="532422"/>
                </a:lnTo>
                <a:lnTo>
                  <a:pt x="485198" y="541312"/>
                </a:lnTo>
                <a:lnTo>
                  <a:pt x="480430" y="550202"/>
                </a:lnTo>
                <a:lnTo>
                  <a:pt x="475980" y="559092"/>
                </a:lnTo>
                <a:lnTo>
                  <a:pt x="472166" y="568299"/>
                </a:lnTo>
                <a:lnTo>
                  <a:pt x="468352" y="577507"/>
                </a:lnTo>
                <a:lnTo>
                  <a:pt x="464855" y="586714"/>
                </a:lnTo>
                <a:lnTo>
                  <a:pt x="461994" y="596239"/>
                </a:lnTo>
                <a:lnTo>
                  <a:pt x="459134" y="605764"/>
                </a:lnTo>
                <a:lnTo>
                  <a:pt x="456591" y="615289"/>
                </a:lnTo>
                <a:lnTo>
                  <a:pt x="454684" y="624814"/>
                </a:lnTo>
                <a:lnTo>
                  <a:pt x="453094" y="634657"/>
                </a:lnTo>
                <a:lnTo>
                  <a:pt x="451187" y="644182"/>
                </a:lnTo>
                <a:lnTo>
                  <a:pt x="450234" y="654024"/>
                </a:lnTo>
                <a:lnTo>
                  <a:pt x="449280" y="664184"/>
                </a:lnTo>
                <a:lnTo>
                  <a:pt x="448962" y="674344"/>
                </a:lnTo>
                <a:lnTo>
                  <a:pt x="448644" y="684822"/>
                </a:lnTo>
                <a:lnTo>
                  <a:pt x="448962" y="695934"/>
                </a:lnTo>
                <a:lnTo>
                  <a:pt x="449598" y="706729"/>
                </a:lnTo>
                <a:lnTo>
                  <a:pt x="450552" y="717842"/>
                </a:lnTo>
                <a:lnTo>
                  <a:pt x="452141" y="728637"/>
                </a:lnTo>
                <a:lnTo>
                  <a:pt x="453730" y="739432"/>
                </a:lnTo>
                <a:lnTo>
                  <a:pt x="455955" y="749909"/>
                </a:lnTo>
                <a:lnTo>
                  <a:pt x="458180" y="760387"/>
                </a:lnTo>
                <a:lnTo>
                  <a:pt x="461359" y="770547"/>
                </a:lnTo>
                <a:lnTo>
                  <a:pt x="464537" y="781024"/>
                </a:lnTo>
                <a:lnTo>
                  <a:pt x="468352" y="791184"/>
                </a:lnTo>
                <a:lnTo>
                  <a:pt x="472484" y="801027"/>
                </a:lnTo>
                <a:lnTo>
                  <a:pt x="476934" y="810869"/>
                </a:lnTo>
                <a:lnTo>
                  <a:pt x="482020" y="820712"/>
                </a:lnTo>
                <a:lnTo>
                  <a:pt x="487423" y="830237"/>
                </a:lnTo>
                <a:lnTo>
                  <a:pt x="492827" y="839762"/>
                </a:lnTo>
                <a:lnTo>
                  <a:pt x="498866" y="848969"/>
                </a:lnTo>
                <a:lnTo>
                  <a:pt x="505541" y="858177"/>
                </a:lnTo>
                <a:lnTo>
                  <a:pt x="512216" y="867067"/>
                </a:lnTo>
                <a:lnTo>
                  <a:pt x="519527" y="875957"/>
                </a:lnTo>
                <a:lnTo>
                  <a:pt x="527156" y="884212"/>
                </a:lnTo>
                <a:lnTo>
                  <a:pt x="535102" y="892467"/>
                </a:lnTo>
                <a:lnTo>
                  <a:pt x="543367" y="900404"/>
                </a:lnTo>
                <a:lnTo>
                  <a:pt x="551949" y="908024"/>
                </a:lnTo>
                <a:lnTo>
                  <a:pt x="561167" y="915644"/>
                </a:lnTo>
                <a:lnTo>
                  <a:pt x="570385" y="922947"/>
                </a:lnTo>
                <a:lnTo>
                  <a:pt x="580238" y="929932"/>
                </a:lnTo>
                <a:lnTo>
                  <a:pt x="590410" y="936282"/>
                </a:lnTo>
                <a:lnTo>
                  <a:pt x="600899" y="942632"/>
                </a:lnTo>
                <a:lnTo>
                  <a:pt x="611706" y="948982"/>
                </a:lnTo>
                <a:lnTo>
                  <a:pt x="623149" y="954697"/>
                </a:lnTo>
                <a:lnTo>
                  <a:pt x="634592" y="960412"/>
                </a:lnTo>
                <a:lnTo>
                  <a:pt x="646671" y="966127"/>
                </a:lnTo>
                <a:lnTo>
                  <a:pt x="666378" y="974064"/>
                </a:lnTo>
                <a:lnTo>
                  <a:pt x="688629" y="982637"/>
                </a:lnTo>
                <a:lnTo>
                  <a:pt x="713739" y="991209"/>
                </a:lnTo>
                <a:lnTo>
                  <a:pt x="741711" y="1000099"/>
                </a:lnTo>
                <a:lnTo>
                  <a:pt x="772544" y="1009307"/>
                </a:lnTo>
                <a:lnTo>
                  <a:pt x="805919" y="1018514"/>
                </a:lnTo>
                <a:lnTo>
                  <a:pt x="841837" y="1028357"/>
                </a:lnTo>
                <a:lnTo>
                  <a:pt x="880616" y="1038199"/>
                </a:lnTo>
                <a:lnTo>
                  <a:pt x="880616" y="1433487"/>
                </a:lnTo>
                <a:lnTo>
                  <a:pt x="870444" y="1431582"/>
                </a:lnTo>
                <a:lnTo>
                  <a:pt x="860591" y="1429042"/>
                </a:lnTo>
                <a:lnTo>
                  <a:pt x="850737" y="1426820"/>
                </a:lnTo>
                <a:lnTo>
                  <a:pt x="841519" y="1424280"/>
                </a:lnTo>
                <a:lnTo>
                  <a:pt x="831983" y="1421422"/>
                </a:lnTo>
                <a:lnTo>
                  <a:pt x="823083" y="1418247"/>
                </a:lnTo>
                <a:lnTo>
                  <a:pt x="814183" y="1415072"/>
                </a:lnTo>
                <a:lnTo>
                  <a:pt x="805283" y="1411580"/>
                </a:lnTo>
                <a:lnTo>
                  <a:pt x="796701" y="1408087"/>
                </a:lnTo>
                <a:lnTo>
                  <a:pt x="788437" y="1404277"/>
                </a:lnTo>
                <a:lnTo>
                  <a:pt x="780490" y="1400150"/>
                </a:lnTo>
                <a:lnTo>
                  <a:pt x="772544" y="1396022"/>
                </a:lnTo>
                <a:lnTo>
                  <a:pt x="764915" y="1391260"/>
                </a:lnTo>
                <a:lnTo>
                  <a:pt x="757604" y="1386815"/>
                </a:lnTo>
                <a:lnTo>
                  <a:pt x="750293" y="1381735"/>
                </a:lnTo>
                <a:lnTo>
                  <a:pt x="743618" y="1376655"/>
                </a:lnTo>
                <a:lnTo>
                  <a:pt x="732811" y="1368082"/>
                </a:lnTo>
                <a:lnTo>
                  <a:pt x="722640" y="1359192"/>
                </a:lnTo>
                <a:lnTo>
                  <a:pt x="713104" y="1349985"/>
                </a:lnTo>
                <a:lnTo>
                  <a:pt x="704204" y="1340142"/>
                </a:lnTo>
                <a:lnTo>
                  <a:pt x="695621" y="1329982"/>
                </a:lnTo>
                <a:lnTo>
                  <a:pt x="687675" y="1319187"/>
                </a:lnTo>
                <a:lnTo>
                  <a:pt x="680046" y="1308075"/>
                </a:lnTo>
                <a:lnTo>
                  <a:pt x="673371" y="1296327"/>
                </a:lnTo>
                <a:lnTo>
                  <a:pt x="667014" y="1284262"/>
                </a:lnTo>
                <a:lnTo>
                  <a:pt x="660975" y="1271562"/>
                </a:lnTo>
                <a:lnTo>
                  <a:pt x="655889" y="1258862"/>
                </a:lnTo>
                <a:lnTo>
                  <a:pt x="651121" y="1245209"/>
                </a:lnTo>
                <a:lnTo>
                  <a:pt x="646989" y="1231557"/>
                </a:lnTo>
                <a:lnTo>
                  <a:pt x="642857" y="1217269"/>
                </a:lnTo>
                <a:lnTo>
                  <a:pt x="639996" y="1202664"/>
                </a:lnTo>
                <a:lnTo>
                  <a:pt x="637453" y="1187424"/>
                </a:lnTo>
                <a:lnTo>
                  <a:pt x="410819" y="1219492"/>
                </a:lnTo>
                <a:lnTo>
                  <a:pt x="413044" y="1231557"/>
                </a:lnTo>
                <a:lnTo>
                  <a:pt x="415587" y="1243304"/>
                </a:lnTo>
                <a:lnTo>
                  <a:pt x="418766" y="1255370"/>
                </a:lnTo>
                <a:lnTo>
                  <a:pt x="421626" y="1266800"/>
                </a:lnTo>
                <a:lnTo>
                  <a:pt x="424805" y="1278230"/>
                </a:lnTo>
                <a:lnTo>
                  <a:pt x="428619" y="1289660"/>
                </a:lnTo>
                <a:lnTo>
                  <a:pt x="432116" y="1300455"/>
                </a:lnTo>
                <a:lnTo>
                  <a:pt x="435930" y="1311250"/>
                </a:lnTo>
                <a:lnTo>
                  <a:pt x="440062" y="1321727"/>
                </a:lnTo>
                <a:lnTo>
                  <a:pt x="444512" y="1332205"/>
                </a:lnTo>
                <a:lnTo>
                  <a:pt x="448644" y="1342682"/>
                </a:lnTo>
                <a:lnTo>
                  <a:pt x="453412" y="1352525"/>
                </a:lnTo>
                <a:lnTo>
                  <a:pt x="458180" y="1362367"/>
                </a:lnTo>
                <a:lnTo>
                  <a:pt x="463266" y="1372210"/>
                </a:lnTo>
                <a:lnTo>
                  <a:pt x="468352" y="1381735"/>
                </a:lnTo>
                <a:lnTo>
                  <a:pt x="473755" y="1390942"/>
                </a:lnTo>
                <a:lnTo>
                  <a:pt x="479477" y="1399832"/>
                </a:lnTo>
                <a:lnTo>
                  <a:pt x="485198" y="1409040"/>
                </a:lnTo>
                <a:lnTo>
                  <a:pt x="491238" y="1417612"/>
                </a:lnTo>
                <a:lnTo>
                  <a:pt x="497595" y="1426185"/>
                </a:lnTo>
                <a:lnTo>
                  <a:pt x="503634" y="1434757"/>
                </a:lnTo>
                <a:lnTo>
                  <a:pt x="510309" y="1442695"/>
                </a:lnTo>
                <a:lnTo>
                  <a:pt x="517302" y="1450950"/>
                </a:lnTo>
                <a:lnTo>
                  <a:pt x="524295" y="1458570"/>
                </a:lnTo>
                <a:lnTo>
                  <a:pt x="531288" y="1466190"/>
                </a:lnTo>
                <a:lnTo>
                  <a:pt x="538599" y="1473492"/>
                </a:lnTo>
                <a:lnTo>
                  <a:pt x="546227" y="1480795"/>
                </a:lnTo>
                <a:lnTo>
                  <a:pt x="553856" y="1487780"/>
                </a:lnTo>
                <a:lnTo>
                  <a:pt x="561802" y="1494765"/>
                </a:lnTo>
                <a:lnTo>
                  <a:pt x="570067" y="1501750"/>
                </a:lnTo>
                <a:lnTo>
                  <a:pt x="578331" y="1507782"/>
                </a:lnTo>
                <a:lnTo>
                  <a:pt x="586913" y="1514132"/>
                </a:lnTo>
                <a:lnTo>
                  <a:pt x="600581" y="1523657"/>
                </a:lnTo>
                <a:lnTo>
                  <a:pt x="615203" y="1532865"/>
                </a:lnTo>
                <a:lnTo>
                  <a:pt x="630142" y="1541437"/>
                </a:lnTo>
                <a:lnTo>
                  <a:pt x="645717" y="1549375"/>
                </a:lnTo>
                <a:lnTo>
                  <a:pt x="661928" y="1556995"/>
                </a:lnTo>
                <a:lnTo>
                  <a:pt x="678775" y="1563980"/>
                </a:lnTo>
                <a:lnTo>
                  <a:pt x="696257" y="1570647"/>
                </a:lnTo>
                <a:lnTo>
                  <a:pt x="714375" y="1576680"/>
                </a:lnTo>
                <a:lnTo>
                  <a:pt x="733129" y="1582395"/>
                </a:lnTo>
                <a:lnTo>
                  <a:pt x="752518" y="1587475"/>
                </a:lnTo>
                <a:lnTo>
                  <a:pt x="772544" y="1592237"/>
                </a:lnTo>
                <a:lnTo>
                  <a:pt x="792887" y="1596365"/>
                </a:lnTo>
                <a:lnTo>
                  <a:pt x="814183" y="1600175"/>
                </a:lnTo>
                <a:lnTo>
                  <a:pt x="835480" y="1603350"/>
                </a:lnTo>
                <a:lnTo>
                  <a:pt x="858048" y="1606525"/>
                </a:lnTo>
                <a:lnTo>
                  <a:pt x="880616" y="1608747"/>
                </a:lnTo>
                <a:lnTo>
                  <a:pt x="880616" y="1726857"/>
                </a:lnTo>
                <a:lnTo>
                  <a:pt x="1063385" y="1726857"/>
                </a:lnTo>
                <a:lnTo>
                  <a:pt x="1063385" y="1610652"/>
                </a:lnTo>
                <a:lnTo>
                  <a:pt x="1077371" y="1609382"/>
                </a:lnTo>
                <a:lnTo>
                  <a:pt x="1091675" y="1607795"/>
                </a:lnTo>
                <a:lnTo>
                  <a:pt x="1105661" y="1606207"/>
                </a:lnTo>
                <a:lnTo>
                  <a:pt x="1119329" y="1603985"/>
                </a:lnTo>
                <a:lnTo>
                  <a:pt x="1133314" y="1602080"/>
                </a:lnTo>
                <a:lnTo>
                  <a:pt x="1146665" y="1599857"/>
                </a:lnTo>
                <a:lnTo>
                  <a:pt x="1160015" y="1597317"/>
                </a:lnTo>
                <a:lnTo>
                  <a:pt x="1173047" y="1594142"/>
                </a:lnTo>
                <a:lnTo>
                  <a:pt x="1186397" y="1591285"/>
                </a:lnTo>
                <a:lnTo>
                  <a:pt x="1199111" y="1587792"/>
                </a:lnTo>
                <a:lnTo>
                  <a:pt x="1212144" y="1584300"/>
                </a:lnTo>
                <a:lnTo>
                  <a:pt x="1224540" y="1580807"/>
                </a:lnTo>
                <a:lnTo>
                  <a:pt x="1236937" y="1576680"/>
                </a:lnTo>
                <a:lnTo>
                  <a:pt x="1249333" y="1572552"/>
                </a:lnTo>
                <a:lnTo>
                  <a:pt x="1261412" y="1567790"/>
                </a:lnTo>
                <a:lnTo>
                  <a:pt x="1273491" y="1563345"/>
                </a:lnTo>
                <a:lnTo>
                  <a:pt x="1288748" y="1556995"/>
                </a:lnTo>
                <a:lnTo>
                  <a:pt x="1304005" y="1550010"/>
                </a:lnTo>
                <a:lnTo>
                  <a:pt x="1318627" y="1543025"/>
                </a:lnTo>
                <a:lnTo>
                  <a:pt x="1332613" y="1535722"/>
                </a:lnTo>
                <a:lnTo>
                  <a:pt x="1346598" y="1528102"/>
                </a:lnTo>
                <a:lnTo>
                  <a:pt x="1359631" y="1519847"/>
                </a:lnTo>
                <a:lnTo>
                  <a:pt x="1372345" y="1511592"/>
                </a:lnTo>
                <a:lnTo>
                  <a:pt x="1384742" y="1502702"/>
                </a:lnTo>
                <a:lnTo>
                  <a:pt x="1396185" y="1493812"/>
                </a:lnTo>
                <a:lnTo>
                  <a:pt x="1407945" y="1484287"/>
                </a:lnTo>
                <a:lnTo>
                  <a:pt x="1418753" y="1474762"/>
                </a:lnTo>
                <a:lnTo>
                  <a:pt x="1429242" y="1464602"/>
                </a:lnTo>
                <a:lnTo>
                  <a:pt x="1439096" y="1454125"/>
                </a:lnTo>
                <a:lnTo>
                  <a:pt x="1448631" y="1443647"/>
                </a:lnTo>
                <a:lnTo>
                  <a:pt x="1457531" y="1432535"/>
                </a:lnTo>
                <a:lnTo>
                  <a:pt x="1466114" y="1421422"/>
                </a:lnTo>
                <a:lnTo>
                  <a:pt x="1474378" y="1409675"/>
                </a:lnTo>
                <a:lnTo>
                  <a:pt x="1482007" y="1398245"/>
                </a:lnTo>
                <a:lnTo>
                  <a:pt x="1489000" y="1386497"/>
                </a:lnTo>
                <a:lnTo>
                  <a:pt x="1495675" y="1374432"/>
                </a:lnTo>
                <a:lnTo>
                  <a:pt x="1501396" y="1362685"/>
                </a:lnTo>
                <a:lnTo>
                  <a:pt x="1507118" y="1350620"/>
                </a:lnTo>
                <a:lnTo>
                  <a:pt x="1512203" y="1338555"/>
                </a:lnTo>
                <a:lnTo>
                  <a:pt x="1516335" y="1326490"/>
                </a:lnTo>
                <a:lnTo>
                  <a:pt x="1520468" y="1314107"/>
                </a:lnTo>
                <a:lnTo>
                  <a:pt x="1523964" y="1301725"/>
                </a:lnTo>
                <a:lnTo>
                  <a:pt x="1526507" y="1289025"/>
                </a:lnTo>
                <a:lnTo>
                  <a:pt x="1528732" y="1276642"/>
                </a:lnTo>
                <a:lnTo>
                  <a:pt x="1530957" y="1263942"/>
                </a:lnTo>
                <a:lnTo>
                  <a:pt x="1532228" y="1251242"/>
                </a:lnTo>
                <a:lnTo>
                  <a:pt x="1532864" y="1238542"/>
                </a:lnTo>
                <a:lnTo>
                  <a:pt x="1533182" y="1225207"/>
                </a:lnTo>
                <a:lnTo>
                  <a:pt x="1533182" y="1212189"/>
                </a:lnTo>
                <a:lnTo>
                  <a:pt x="1532546" y="1199172"/>
                </a:lnTo>
                <a:lnTo>
                  <a:pt x="1531275" y="1186789"/>
                </a:lnTo>
                <a:lnTo>
                  <a:pt x="1530003" y="1174407"/>
                </a:lnTo>
                <a:lnTo>
                  <a:pt x="1527778" y="1162342"/>
                </a:lnTo>
                <a:lnTo>
                  <a:pt x="1525553" y="1150594"/>
                </a:lnTo>
                <a:lnTo>
                  <a:pt x="1522693" y="1138847"/>
                </a:lnTo>
                <a:lnTo>
                  <a:pt x="1519514" y="1127734"/>
                </a:lnTo>
                <a:lnTo>
                  <a:pt x="1516018" y="1116939"/>
                </a:lnTo>
                <a:lnTo>
                  <a:pt x="1511885" y="1106144"/>
                </a:lnTo>
                <a:lnTo>
                  <a:pt x="1507435" y="1095349"/>
                </a:lnTo>
                <a:lnTo>
                  <a:pt x="1502350" y="1085189"/>
                </a:lnTo>
                <a:lnTo>
                  <a:pt x="1496946" y="1075347"/>
                </a:lnTo>
                <a:lnTo>
                  <a:pt x="1491225" y="1065822"/>
                </a:lnTo>
                <a:lnTo>
                  <a:pt x="1485185" y="1056614"/>
                </a:lnTo>
                <a:lnTo>
                  <a:pt x="1478510" y="1047407"/>
                </a:lnTo>
                <a:lnTo>
                  <a:pt x="1471517" y="1038517"/>
                </a:lnTo>
                <a:lnTo>
                  <a:pt x="1463889" y="1029944"/>
                </a:lnTo>
                <a:lnTo>
                  <a:pt x="1456260" y="1021689"/>
                </a:lnTo>
                <a:lnTo>
                  <a:pt x="1448314" y="1013752"/>
                </a:lnTo>
                <a:lnTo>
                  <a:pt x="1440049" y="1005814"/>
                </a:lnTo>
                <a:lnTo>
                  <a:pt x="1431467" y="998512"/>
                </a:lnTo>
                <a:lnTo>
                  <a:pt x="1422567" y="991527"/>
                </a:lnTo>
                <a:lnTo>
                  <a:pt x="1413349" y="984542"/>
                </a:lnTo>
                <a:lnTo>
                  <a:pt x="1403813" y="977557"/>
                </a:lnTo>
                <a:lnTo>
                  <a:pt x="1393959" y="971207"/>
                </a:lnTo>
                <a:lnTo>
                  <a:pt x="1383788" y="965174"/>
                </a:lnTo>
                <a:lnTo>
                  <a:pt x="1373299" y="959142"/>
                </a:lnTo>
                <a:lnTo>
                  <a:pt x="1362491" y="953427"/>
                </a:lnTo>
                <a:lnTo>
                  <a:pt x="1351048" y="948347"/>
                </a:lnTo>
                <a:lnTo>
                  <a:pt x="1339605" y="942949"/>
                </a:lnTo>
                <a:lnTo>
                  <a:pt x="1327845" y="937869"/>
                </a:lnTo>
                <a:lnTo>
                  <a:pt x="1305912" y="930249"/>
                </a:lnTo>
                <a:lnTo>
                  <a:pt x="1280801" y="921677"/>
                </a:lnTo>
                <a:lnTo>
                  <a:pt x="1252512" y="912469"/>
                </a:lnTo>
                <a:lnTo>
                  <a:pt x="1221362" y="902627"/>
                </a:lnTo>
                <a:lnTo>
                  <a:pt x="1186397" y="892784"/>
                </a:lnTo>
                <a:lnTo>
                  <a:pt x="1148572" y="882307"/>
                </a:lnTo>
                <a:lnTo>
                  <a:pt x="1107568" y="871512"/>
                </a:lnTo>
                <a:lnTo>
                  <a:pt x="1063385" y="860399"/>
                </a:lnTo>
                <a:lnTo>
                  <a:pt x="1063385" y="511149"/>
                </a:lnTo>
                <a:lnTo>
                  <a:pt x="1078960" y="514642"/>
                </a:lnTo>
                <a:lnTo>
                  <a:pt x="1093582" y="518769"/>
                </a:lnTo>
                <a:lnTo>
                  <a:pt x="1108204" y="523214"/>
                </a:lnTo>
                <a:lnTo>
                  <a:pt x="1121554" y="528612"/>
                </a:lnTo>
                <a:lnTo>
                  <a:pt x="1128229" y="531469"/>
                </a:lnTo>
                <a:lnTo>
                  <a:pt x="1134904" y="534644"/>
                </a:lnTo>
                <a:lnTo>
                  <a:pt x="1141261" y="537502"/>
                </a:lnTo>
                <a:lnTo>
                  <a:pt x="1146982" y="540677"/>
                </a:lnTo>
                <a:lnTo>
                  <a:pt x="1153022" y="544169"/>
                </a:lnTo>
                <a:lnTo>
                  <a:pt x="1159061" y="547662"/>
                </a:lnTo>
                <a:lnTo>
                  <a:pt x="1164465" y="551154"/>
                </a:lnTo>
                <a:lnTo>
                  <a:pt x="1169868" y="555282"/>
                </a:lnTo>
                <a:lnTo>
                  <a:pt x="1178768" y="561949"/>
                </a:lnTo>
                <a:lnTo>
                  <a:pt x="1187351" y="568934"/>
                </a:lnTo>
                <a:lnTo>
                  <a:pt x="1195297" y="576554"/>
                </a:lnTo>
                <a:lnTo>
                  <a:pt x="1202926" y="584174"/>
                </a:lnTo>
                <a:lnTo>
                  <a:pt x="1209919" y="592429"/>
                </a:lnTo>
                <a:lnTo>
                  <a:pt x="1216594" y="601002"/>
                </a:lnTo>
                <a:lnTo>
                  <a:pt x="1222633" y="609574"/>
                </a:lnTo>
                <a:lnTo>
                  <a:pt x="1228355" y="618782"/>
                </a:lnTo>
                <a:lnTo>
                  <a:pt x="1233758" y="627989"/>
                </a:lnTo>
                <a:lnTo>
                  <a:pt x="1238844" y="637832"/>
                </a:lnTo>
                <a:lnTo>
                  <a:pt x="1242976" y="647674"/>
                </a:lnTo>
                <a:lnTo>
                  <a:pt x="1247108" y="658469"/>
                </a:lnTo>
                <a:lnTo>
                  <a:pt x="1250287" y="668947"/>
                </a:lnTo>
                <a:lnTo>
                  <a:pt x="1253465" y="680059"/>
                </a:lnTo>
                <a:lnTo>
                  <a:pt x="1256326" y="691172"/>
                </a:lnTo>
                <a:lnTo>
                  <a:pt x="1258233" y="702919"/>
                </a:lnTo>
                <a:lnTo>
                  <a:pt x="1482324" y="675297"/>
                </a:lnTo>
                <a:lnTo>
                  <a:pt x="1479464" y="660692"/>
                </a:lnTo>
                <a:lnTo>
                  <a:pt x="1475967" y="646087"/>
                </a:lnTo>
                <a:lnTo>
                  <a:pt x="1472789" y="632434"/>
                </a:lnTo>
                <a:lnTo>
                  <a:pt x="1469292" y="618782"/>
                </a:lnTo>
                <a:lnTo>
                  <a:pt x="1465160" y="605764"/>
                </a:lnTo>
                <a:lnTo>
                  <a:pt x="1461028" y="592747"/>
                </a:lnTo>
                <a:lnTo>
                  <a:pt x="1456260" y="580364"/>
                </a:lnTo>
                <a:lnTo>
                  <a:pt x="1451810" y="568299"/>
                </a:lnTo>
                <a:lnTo>
                  <a:pt x="1446406" y="556552"/>
                </a:lnTo>
                <a:lnTo>
                  <a:pt x="1441321" y="545439"/>
                </a:lnTo>
                <a:lnTo>
                  <a:pt x="1435599" y="534644"/>
                </a:lnTo>
                <a:lnTo>
                  <a:pt x="1429560" y="523532"/>
                </a:lnTo>
                <a:lnTo>
                  <a:pt x="1423838" y="513689"/>
                </a:lnTo>
                <a:lnTo>
                  <a:pt x="1417163" y="503847"/>
                </a:lnTo>
                <a:lnTo>
                  <a:pt x="1410488" y="494322"/>
                </a:lnTo>
                <a:lnTo>
                  <a:pt x="1403177" y="485432"/>
                </a:lnTo>
                <a:lnTo>
                  <a:pt x="1395867" y="476542"/>
                </a:lnTo>
                <a:lnTo>
                  <a:pt x="1388238" y="467969"/>
                </a:lnTo>
                <a:lnTo>
                  <a:pt x="1379974" y="459714"/>
                </a:lnTo>
                <a:lnTo>
                  <a:pt x="1371074" y="451459"/>
                </a:lnTo>
                <a:lnTo>
                  <a:pt x="1361538" y="443522"/>
                </a:lnTo>
                <a:lnTo>
                  <a:pt x="1351366" y="435902"/>
                </a:lnTo>
                <a:lnTo>
                  <a:pt x="1341195" y="428599"/>
                </a:lnTo>
                <a:lnTo>
                  <a:pt x="1330388" y="421614"/>
                </a:lnTo>
                <a:lnTo>
                  <a:pt x="1319262" y="414629"/>
                </a:lnTo>
                <a:lnTo>
                  <a:pt x="1307184" y="407962"/>
                </a:lnTo>
                <a:lnTo>
                  <a:pt x="1294787" y="401294"/>
                </a:lnTo>
                <a:lnTo>
                  <a:pt x="1282073" y="395262"/>
                </a:lnTo>
                <a:lnTo>
                  <a:pt x="1268723" y="389229"/>
                </a:lnTo>
                <a:lnTo>
                  <a:pt x="1254737" y="383197"/>
                </a:lnTo>
                <a:lnTo>
                  <a:pt x="1240751" y="378117"/>
                </a:lnTo>
                <a:lnTo>
                  <a:pt x="1225812" y="372402"/>
                </a:lnTo>
                <a:lnTo>
                  <a:pt x="1207058" y="366369"/>
                </a:lnTo>
                <a:lnTo>
                  <a:pt x="1187986" y="360972"/>
                </a:lnTo>
                <a:lnTo>
                  <a:pt x="1168279" y="355574"/>
                </a:lnTo>
                <a:lnTo>
                  <a:pt x="1147936" y="351129"/>
                </a:lnTo>
                <a:lnTo>
                  <a:pt x="1127593" y="346684"/>
                </a:lnTo>
                <a:lnTo>
                  <a:pt x="1106614" y="343192"/>
                </a:lnTo>
                <a:lnTo>
                  <a:pt x="1085000" y="339699"/>
                </a:lnTo>
                <a:lnTo>
                  <a:pt x="1063385" y="337159"/>
                </a:lnTo>
                <a:lnTo>
                  <a:pt x="1063385" y="217144"/>
                </a:lnTo>
                <a:close/>
                <a:moveTo>
                  <a:pt x="972000" y="0"/>
                </a:moveTo>
                <a:cubicBezTo>
                  <a:pt x="1508821" y="0"/>
                  <a:pt x="1944000" y="435179"/>
                  <a:pt x="1944000" y="972000"/>
                </a:cubicBezTo>
                <a:cubicBezTo>
                  <a:pt x="1944000" y="1508821"/>
                  <a:pt x="1508821" y="1944000"/>
                  <a:pt x="972000" y="1944000"/>
                </a:cubicBezTo>
                <a:cubicBezTo>
                  <a:pt x="435179" y="1944000"/>
                  <a:pt x="0" y="1508821"/>
                  <a:pt x="0" y="972000"/>
                </a:cubicBezTo>
                <a:cubicBezTo>
                  <a:pt x="0" y="435179"/>
                  <a:pt x="435179" y="0"/>
                  <a:pt x="972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dirty="0">
              <a:solidFill>
                <a:schemeClr val="tx1">
                  <a:lumMod val="65000"/>
                  <a:lumOff val="35000"/>
                </a:schemeClr>
              </a:solidFill>
              <a:ea typeface="微软雅黑" panose="020B0503020204020204" charset="-122"/>
            </a:endParaRPr>
          </a:p>
        </p:txBody>
      </p:sp>
    </p:spTree>
  </p:cSld>
  <p:clrMapOvr>
    <a:masterClrMapping/>
  </p:clrMapOvr>
  <p:transition spd="slow" advTm="1000">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44000">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14:bounceEnd="44000">
                                          <p:cBhvr additive="base">
                                            <p:cTn id="7" dur="500" fill="hold"/>
                                            <p:tgtEl>
                                              <p:spTgt spid="22"/>
                                            </p:tgtEl>
                                            <p:attrNameLst>
                                              <p:attrName>ppt_x</p:attrName>
                                            </p:attrNameLst>
                                          </p:cBhvr>
                                          <p:tavLst>
                                            <p:tav tm="0">
                                              <p:val>
                                                <p:strVal val="0-#ppt_w/2"/>
                                              </p:val>
                                            </p:tav>
                                            <p:tav tm="100000">
                                              <p:val>
                                                <p:strVal val="#ppt_x"/>
                                              </p:val>
                                            </p:tav>
                                          </p:tavLst>
                                        </p:anim>
                                        <p:anim calcmode="lin" valueType="num" p14:bounceEnd="44000">
                                          <p:cBhvr additive="base">
                                            <p:cTn id="8" dur="500" fill="hold"/>
                                            <p:tgtEl>
                                              <p:spTgt spid="22"/>
                                            </p:tgtEl>
                                            <p:attrNameLst>
                                              <p:attrName>ppt_y</p:attrName>
                                            </p:attrNameLst>
                                          </p:cBhvr>
                                          <p:tavLst>
                                            <p:tav tm="0">
                                              <p:val>
                                                <p:strVal val="#ppt_y"/>
                                              </p:val>
                                            </p:tav>
                                            <p:tav tm="100000">
                                              <p:val>
                                                <p:strVal val="#ppt_y"/>
                                              </p:val>
                                            </p:tav>
                                          </p:tavLst>
                                        </p:anim>
                                      </p:childTnLst>
                                    </p:cTn>
                                  </p:par>
                                  <p:par>
                                    <p:cTn id="9" presetID="12" presetClass="entr" presetSubtype="8" fill="hold" grpId="0" nodeType="withEffect">
                                      <p:stCondLst>
                                        <p:cond delay="20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300"/>
                                            <p:tgtEl>
                                              <p:spTgt spid="26"/>
                                            </p:tgtEl>
                                            <p:attrNameLst>
                                              <p:attrName>ppt_x</p:attrName>
                                            </p:attrNameLst>
                                          </p:cBhvr>
                                          <p:tavLst>
                                            <p:tav tm="0">
                                              <p:val>
                                                <p:strVal val="#ppt_x-#ppt_w*1.125000"/>
                                              </p:val>
                                            </p:tav>
                                            <p:tav tm="100000">
                                              <p:val>
                                                <p:strVal val="#ppt_x"/>
                                              </p:val>
                                            </p:tav>
                                          </p:tavLst>
                                        </p:anim>
                                        <p:animEffect transition="in" filter="wipe(right)">
                                          <p:cBhvr>
                                            <p:cTn id="12" dur="300"/>
                                            <p:tgtEl>
                                              <p:spTgt spid="26"/>
                                            </p:tgtEl>
                                          </p:cBhvr>
                                        </p:animEffect>
                                      </p:childTnLst>
                                    </p:cTn>
                                  </p:par>
                                  <p:par>
                                    <p:cTn id="13" presetID="12" presetClass="entr" presetSubtype="8" fill="hold" grpId="0" nodeType="withEffect">
                                      <p:stCondLst>
                                        <p:cond delay="2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300"/>
                                            <p:tgtEl>
                                              <p:spTgt spid="19"/>
                                            </p:tgtEl>
                                            <p:attrNameLst>
                                              <p:attrName>ppt_x</p:attrName>
                                            </p:attrNameLst>
                                          </p:cBhvr>
                                          <p:tavLst>
                                            <p:tav tm="0">
                                              <p:val>
                                                <p:strVal val="#ppt_x-#ppt_w*1.125000"/>
                                              </p:val>
                                            </p:tav>
                                            <p:tav tm="100000">
                                              <p:val>
                                                <p:strVal val="#ppt_x"/>
                                              </p:val>
                                            </p:tav>
                                          </p:tavLst>
                                        </p:anim>
                                        <p:animEffect transition="in" filter="wipe(right)">
                                          <p:cBhvr>
                                            <p:cTn id="16" dur="300"/>
                                            <p:tgtEl>
                                              <p:spTgt spid="19"/>
                                            </p:tgtEl>
                                          </p:cBhvr>
                                        </p:animEffect>
                                      </p:childTnLst>
                                    </p:cTn>
                                  </p:par>
                                </p:childTnLst>
                              </p:cTn>
                            </p:par>
                            <p:par>
                              <p:cTn id="17" fill="hold">
                                <p:stCondLst>
                                  <p:cond delay="500"/>
                                </p:stCondLst>
                                <p:childTnLst>
                                  <p:par>
                                    <p:cTn id="18" presetID="2" presetClass="entr" presetSubtype="2" fill="hold" grpId="0" nodeType="afterEffect" p14:presetBounceEnd="44000">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14:bounceEnd="44000">
                                          <p:cBhvr additive="base">
                                            <p:cTn id="20" dur="500" fill="hold"/>
                                            <p:tgtEl>
                                              <p:spTgt spid="21"/>
                                            </p:tgtEl>
                                            <p:attrNameLst>
                                              <p:attrName>ppt_x</p:attrName>
                                            </p:attrNameLst>
                                          </p:cBhvr>
                                          <p:tavLst>
                                            <p:tav tm="0">
                                              <p:val>
                                                <p:strVal val="1+#ppt_w/2"/>
                                              </p:val>
                                            </p:tav>
                                            <p:tav tm="100000">
                                              <p:val>
                                                <p:strVal val="#ppt_x"/>
                                              </p:val>
                                            </p:tav>
                                          </p:tavLst>
                                        </p:anim>
                                        <p:anim calcmode="lin" valueType="num" p14:bounceEnd="44000">
                                          <p:cBhvr additive="base">
                                            <p:cTn id="21" dur="500" fill="hold"/>
                                            <p:tgtEl>
                                              <p:spTgt spid="21"/>
                                            </p:tgtEl>
                                            <p:attrNameLst>
                                              <p:attrName>ppt_y</p:attrName>
                                            </p:attrNameLst>
                                          </p:cBhvr>
                                          <p:tavLst>
                                            <p:tav tm="0">
                                              <p:val>
                                                <p:strVal val="#ppt_y"/>
                                              </p:val>
                                            </p:tav>
                                            <p:tav tm="100000">
                                              <p:val>
                                                <p:strVal val="#ppt_y"/>
                                              </p:val>
                                            </p:tav>
                                          </p:tavLst>
                                        </p:anim>
                                      </p:childTnLst>
                                    </p:cTn>
                                  </p:par>
                                  <p:par>
                                    <p:cTn id="22" presetID="12" presetClass="entr" presetSubtype="2" fill="hold" grpId="0" nodeType="withEffect">
                                      <p:stCondLst>
                                        <p:cond delay="20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300"/>
                                            <p:tgtEl>
                                              <p:spTgt spid="20"/>
                                            </p:tgtEl>
                                            <p:attrNameLst>
                                              <p:attrName>ppt_x</p:attrName>
                                            </p:attrNameLst>
                                          </p:cBhvr>
                                          <p:tavLst>
                                            <p:tav tm="0">
                                              <p:val>
                                                <p:strVal val="#ppt_x+#ppt_w*1.125000"/>
                                              </p:val>
                                            </p:tav>
                                            <p:tav tm="100000">
                                              <p:val>
                                                <p:strVal val="#ppt_x"/>
                                              </p:val>
                                            </p:tav>
                                          </p:tavLst>
                                        </p:anim>
                                        <p:animEffect transition="in" filter="wipe(left)">
                                          <p:cBhvr>
                                            <p:cTn id="25" dur="300"/>
                                            <p:tgtEl>
                                              <p:spTgt spid="20"/>
                                            </p:tgtEl>
                                          </p:cBhvr>
                                        </p:animEffect>
                                      </p:childTnLst>
                                    </p:cTn>
                                  </p:par>
                                  <p:par>
                                    <p:cTn id="26" presetID="12" presetClass="entr" presetSubtype="2" fill="hold" grpId="0" nodeType="withEffect">
                                      <p:stCondLst>
                                        <p:cond delay="200"/>
                                      </p:stCondLst>
                                      <p:childTnLst>
                                        <p:set>
                                          <p:cBhvr>
                                            <p:cTn id="27" dur="1" fill="hold">
                                              <p:stCondLst>
                                                <p:cond delay="0"/>
                                              </p:stCondLst>
                                            </p:cTn>
                                            <p:tgtEl>
                                              <p:spTgt spid="25"/>
                                            </p:tgtEl>
                                            <p:attrNameLst>
                                              <p:attrName>style.visibility</p:attrName>
                                            </p:attrNameLst>
                                          </p:cBhvr>
                                          <p:to>
                                            <p:strVal val="visible"/>
                                          </p:to>
                                        </p:set>
                                        <p:anim calcmode="lin" valueType="num">
                                          <p:cBhvr additive="base">
                                            <p:cTn id="28" dur="300"/>
                                            <p:tgtEl>
                                              <p:spTgt spid="25"/>
                                            </p:tgtEl>
                                            <p:attrNameLst>
                                              <p:attrName>ppt_x</p:attrName>
                                            </p:attrNameLst>
                                          </p:cBhvr>
                                          <p:tavLst>
                                            <p:tav tm="0">
                                              <p:val>
                                                <p:strVal val="#ppt_x+#ppt_w*1.125000"/>
                                              </p:val>
                                            </p:tav>
                                            <p:tav tm="100000">
                                              <p:val>
                                                <p:strVal val="#ppt_x"/>
                                              </p:val>
                                            </p:tav>
                                          </p:tavLst>
                                        </p:anim>
                                        <p:animEffect transition="in" filter="wipe(left)">
                                          <p:cBhvr>
                                            <p:cTn id="29" dur="300"/>
                                            <p:tgtEl>
                                              <p:spTgt spid="25"/>
                                            </p:tgtEl>
                                          </p:cBhvr>
                                        </p:animEffect>
                                      </p:childTnLst>
                                    </p:cTn>
                                  </p:par>
                                </p:childTnLst>
                              </p:cTn>
                            </p:par>
                            <p:par>
                              <p:cTn id="30" fill="hold">
                                <p:stCondLst>
                                  <p:cond delay="1000"/>
                                </p:stCondLst>
                                <p:childTnLst>
                                  <p:par>
                                    <p:cTn id="31" presetID="2" presetClass="entr" presetSubtype="8" fill="hold" grpId="0" nodeType="afterEffect" p14:presetBounceEnd="44000">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14:bounceEnd="44000">
                                          <p:cBhvr additive="base">
                                            <p:cTn id="33" dur="500" fill="hold"/>
                                            <p:tgtEl>
                                              <p:spTgt spid="7"/>
                                            </p:tgtEl>
                                            <p:attrNameLst>
                                              <p:attrName>ppt_x</p:attrName>
                                            </p:attrNameLst>
                                          </p:cBhvr>
                                          <p:tavLst>
                                            <p:tav tm="0">
                                              <p:val>
                                                <p:strVal val="0-#ppt_w/2"/>
                                              </p:val>
                                            </p:tav>
                                            <p:tav tm="100000">
                                              <p:val>
                                                <p:strVal val="#ppt_x"/>
                                              </p:val>
                                            </p:tav>
                                          </p:tavLst>
                                        </p:anim>
                                        <p:anim calcmode="lin" valueType="num" p14:bounceEnd="44000">
                                          <p:cBhvr additive="base">
                                            <p:cTn id="34" dur="500" fill="hold"/>
                                            <p:tgtEl>
                                              <p:spTgt spid="7"/>
                                            </p:tgtEl>
                                            <p:attrNameLst>
                                              <p:attrName>ppt_y</p:attrName>
                                            </p:attrNameLst>
                                          </p:cBhvr>
                                          <p:tavLst>
                                            <p:tav tm="0">
                                              <p:val>
                                                <p:strVal val="#ppt_y"/>
                                              </p:val>
                                            </p:tav>
                                            <p:tav tm="100000">
                                              <p:val>
                                                <p:strVal val="#ppt_y"/>
                                              </p:val>
                                            </p:tav>
                                          </p:tavLst>
                                        </p:anim>
                                      </p:childTnLst>
                                    </p:cTn>
                                  </p:par>
                                  <p:par>
                                    <p:cTn id="35" presetID="12" presetClass="entr" presetSubtype="8" fill="hold" grpId="0" nodeType="withEffect">
                                      <p:stCondLst>
                                        <p:cond delay="20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300"/>
                                            <p:tgtEl>
                                              <p:spTgt spid="3"/>
                                            </p:tgtEl>
                                            <p:attrNameLst>
                                              <p:attrName>ppt_x</p:attrName>
                                            </p:attrNameLst>
                                          </p:cBhvr>
                                          <p:tavLst>
                                            <p:tav tm="0">
                                              <p:val>
                                                <p:strVal val="#ppt_x-#ppt_w*1.125000"/>
                                              </p:val>
                                            </p:tav>
                                            <p:tav tm="100000">
                                              <p:val>
                                                <p:strVal val="#ppt_x"/>
                                              </p:val>
                                            </p:tav>
                                          </p:tavLst>
                                        </p:anim>
                                        <p:animEffect transition="in" filter="wipe(right)">
                                          <p:cBhvr>
                                            <p:cTn id="38" dur="300"/>
                                            <p:tgtEl>
                                              <p:spTgt spid="3"/>
                                            </p:tgtEl>
                                          </p:cBhvr>
                                        </p:animEffect>
                                      </p:childTnLst>
                                    </p:cTn>
                                  </p:par>
                                  <p:par>
                                    <p:cTn id="39" presetID="12" presetClass="entr" presetSubtype="8" fill="hold" grpId="0" nodeType="withEffect">
                                      <p:stCondLst>
                                        <p:cond delay="20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300"/>
                                            <p:tgtEl>
                                              <p:spTgt spid="16"/>
                                            </p:tgtEl>
                                            <p:attrNameLst>
                                              <p:attrName>ppt_x</p:attrName>
                                            </p:attrNameLst>
                                          </p:cBhvr>
                                          <p:tavLst>
                                            <p:tav tm="0">
                                              <p:val>
                                                <p:strVal val="#ppt_x-#ppt_w*1.125000"/>
                                              </p:val>
                                            </p:tav>
                                            <p:tav tm="100000">
                                              <p:val>
                                                <p:strVal val="#ppt_x"/>
                                              </p:val>
                                            </p:tav>
                                          </p:tavLst>
                                        </p:anim>
                                        <p:animEffect transition="in" filter="wipe(right)">
                                          <p:cBhvr>
                                            <p:cTn id="42" dur="300"/>
                                            <p:tgtEl>
                                              <p:spTgt spid="16"/>
                                            </p:tgtEl>
                                          </p:cBhvr>
                                        </p:animEffect>
                                      </p:childTnLst>
                                    </p:cTn>
                                  </p:par>
                                </p:childTnLst>
                              </p:cTn>
                            </p:par>
                            <p:par>
                              <p:cTn id="43" fill="hold">
                                <p:stCondLst>
                                  <p:cond delay="1500"/>
                                </p:stCondLst>
                                <p:childTnLst>
                                  <p:par>
                                    <p:cTn id="44" presetID="2" presetClass="entr" presetSubtype="2" fill="hold" nodeType="afterEffect" p14:presetBounceEnd="44000">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14:bounceEnd="44000">
                                          <p:cBhvr additive="base">
                                            <p:cTn id="46" dur="500" fill="hold"/>
                                            <p:tgtEl>
                                              <p:spTgt spid="8"/>
                                            </p:tgtEl>
                                            <p:attrNameLst>
                                              <p:attrName>ppt_x</p:attrName>
                                            </p:attrNameLst>
                                          </p:cBhvr>
                                          <p:tavLst>
                                            <p:tav tm="0">
                                              <p:val>
                                                <p:strVal val="1+#ppt_w/2"/>
                                              </p:val>
                                            </p:tav>
                                            <p:tav tm="100000">
                                              <p:val>
                                                <p:strVal val="#ppt_x"/>
                                              </p:val>
                                            </p:tav>
                                          </p:tavLst>
                                        </p:anim>
                                        <p:anim calcmode="lin" valueType="num" p14:bounceEnd="44000">
                                          <p:cBhvr additive="base">
                                            <p:cTn id="47" dur="500" fill="hold"/>
                                            <p:tgtEl>
                                              <p:spTgt spid="8"/>
                                            </p:tgtEl>
                                            <p:attrNameLst>
                                              <p:attrName>ppt_y</p:attrName>
                                            </p:attrNameLst>
                                          </p:cBhvr>
                                          <p:tavLst>
                                            <p:tav tm="0">
                                              <p:val>
                                                <p:strVal val="#ppt_y"/>
                                              </p:val>
                                            </p:tav>
                                            <p:tav tm="100000">
                                              <p:val>
                                                <p:strVal val="#ppt_y"/>
                                              </p:val>
                                            </p:tav>
                                          </p:tavLst>
                                        </p:anim>
                                      </p:childTnLst>
                                    </p:cTn>
                                  </p:par>
                                  <p:par>
                                    <p:cTn id="48" presetID="12" presetClass="entr" presetSubtype="2" fill="hold" grpId="0" nodeType="withEffect">
                                      <p:stCondLst>
                                        <p:cond delay="200"/>
                                      </p:stCondLst>
                                      <p:childTnLst>
                                        <p:set>
                                          <p:cBhvr>
                                            <p:cTn id="49" dur="1" fill="hold">
                                              <p:stCondLst>
                                                <p:cond delay="0"/>
                                              </p:stCondLst>
                                            </p:cTn>
                                            <p:tgtEl>
                                              <p:spTgt spid="5"/>
                                            </p:tgtEl>
                                            <p:attrNameLst>
                                              <p:attrName>style.visibility</p:attrName>
                                            </p:attrNameLst>
                                          </p:cBhvr>
                                          <p:to>
                                            <p:strVal val="visible"/>
                                          </p:to>
                                        </p:set>
                                        <p:anim calcmode="lin" valueType="num">
                                          <p:cBhvr additive="base">
                                            <p:cTn id="50" dur="300"/>
                                            <p:tgtEl>
                                              <p:spTgt spid="5"/>
                                            </p:tgtEl>
                                            <p:attrNameLst>
                                              <p:attrName>ppt_x</p:attrName>
                                            </p:attrNameLst>
                                          </p:cBhvr>
                                          <p:tavLst>
                                            <p:tav tm="0">
                                              <p:val>
                                                <p:strVal val="#ppt_x+#ppt_w*1.125000"/>
                                              </p:val>
                                            </p:tav>
                                            <p:tav tm="100000">
                                              <p:val>
                                                <p:strVal val="#ppt_x"/>
                                              </p:val>
                                            </p:tav>
                                          </p:tavLst>
                                        </p:anim>
                                        <p:animEffect transition="in" filter="wipe(left)">
                                          <p:cBhvr>
                                            <p:cTn id="51" dur="300"/>
                                            <p:tgtEl>
                                              <p:spTgt spid="5"/>
                                            </p:tgtEl>
                                          </p:cBhvr>
                                        </p:animEffect>
                                      </p:childTnLst>
                                    </p:cTn>
                                  </p:par>
                                  <p:par>
                                    <p:cTn id="52" presetID="12" presetClass="entr" presetSubtype="2" fill="hold" grpId="0" nodeType="withEffect">
                                      <p:stCondLst>
                                        <p:cond delay="200"/>
                                      </p:stCondLst>
                                      <p:childTnLst>
                                        <p:set>
                                          <p:cBhvr>
                                            <p:cTn id="53" dur="1" fill="hold">
                                              <p:stCondLst>
                                                <p:cond delay="0"/>
                                              </p:stCondLst>
                                            </p:cTn>
                                            <p:tgtEl>
                                              <p:spTgt spid="18"/>
                                            </p:tgtEl>
                                            <p:attrNameLst>
                                              <p:attrName>style.visibility</p:attrName>
                                            </p:attrNameLst>
                                          </p:cBhvr>
                                          <p:to>
                                            <p:strVal val="visible"/>
                                          </p:to>
                                        </p:set>
                                        <p:anim calcmode="lin" valueType="num">
                                          <p:cBhvr additive="base">
                                            <p:cTn id="54" dur="300"/>
                                            <p:tgtEl>
                                              <p:spTgt spid="18"/>
                                            </p:tgtEl>
                                            <p:attrNameLst>
                                              <p:attrName>ppt_x</p:attrName>
                                            </p:attrNameLst>
                                          </p:cBhvr>
                                          <p:tavLst>
                                            <p:tav tm="0">
                                              <p:val>
                                                <p:strVal val="#ppt_x+#ppt_w*1.125000"/>
                                              </p:val>
                                            </p:tav>
                                            <p:tav tm="100000">
                                              <p:val>
                                                <p:strVal val="#ppt_x"/>
                                              </p:val>
                                            </p:tav>
                                          </p:tavLst>
                                        </p:anim>
                                        <p:animEffect transition="in" filter="wipe(left)">
                                          <p:cBhvr>
                                            <p:cTn id="55" dur="300"/>
                                            <p:tgtEl>
                                              <p:spTgt spid="18"/>
                                            </p:tgtEl>
                                          </p:cBhvr>
                                        </p:animEffect>
                                      </p:childTnLst>
                                    </p:cTn>
                                  </p:par>
                                </p:childTnLst>
                              </p:cTn>
                            </p:par>
                            <p:par>
                              <p:cTn id="56" fill="hold">
                                <p:stCondLst>
                                  <p:cond delay="2000"/>
                                </p:stCondLst>
                                <p:childTnLst>
                                  <p:par>
                                    <p:cTn id="57" presetID="2" presetClass="entr" presetSubtype="8" fill="hold" nodeType="afterEffect" p14:presetBounceEnd="44000">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14:bounceEnd="44000">
                                          <p:cBhvr additive="base">
                                            <p:cTn id="59" dur="500" fill="hold"/>
                                            <p:tgtEl>
                                              <p:spTgt spid="12"/>
                                            </p:tgtEl>
                                            <p:attrNameLst>
                                              <p:attrName>ppt_x</p:attrName>
                                            </p:attrNameLst>
                                          </p:cBhvr>
                                          <p:tavLst>
                                            <p:tav tm="0">
                                              <p:val>
                                                <p:strVal val="0-#ppt_w/2"/>
                                              </p:val>
                                            </p:tav>
                                            <p:tav tm="100000">
                                              <p:val>
                                                <p:strVal val="#ppt_x"/>
                                              </p:val>
                                            </p:tav>
                                          </p:tavLst>
                                        </p:anim>
                                        <p:anim calcmode="lin" valueType="num" p14:bounceEnd="44000">
                                          <p:cBhvr additive="base">
                                            <p:cTn id="60" dur="500" fill="hold"/>
                                            <p:tgtEl>
                                              <p:spTgt spid="12"/>
                                            </p:tgtEl>
                                            <p:attrNameLst>
                                              <p:attrName>ppt_y</p:attrName>
                                            </p:attrNameLst>
                                          </p:cBhvr>
                                          <p:tavLst>
                                            <p:tav tm="0">
                                              <p:val>
                                                <p:strVal val="#ppt_y"/>
                                              </p:val>
                                            </p:tav>
                                            <p:tav tm="100000">
                                              <p:val>
                                                <p:strVal val="#ppt_y"/>
                                              </p:val>
                                            </p:tav>
                                          </p:tavLst>
                                        </p:anim>
                                      </p:childTnLst>
                                    </p:cTn>
                                  </p:par>
                                  <p:par>
                                    <p:cTn id="61" presetID="12" presetClass="entr" presetSubtype="8" fill="hold" grpId="0" nodeType="withEffect">
                                      <p:stCondLst>
                                        <p:cond delay="200"/>
                                      </p:stCondLst>
                                      <p:childTnLst>
                                        <p:set>
                                          <p:cBhvr>
                                            <p:cTn id="62" dur="1" fill="hold">
                                              <p:stCondLst>
                                                <p:cond delay="0"/>
                                              </p:stCondLst>
                                            </p:cTn>
                                            <p:tgtEl>
                                              <p:spTgt spid="17"/>
                                            </p:tgtEl>
                                            <p:attrNameLst>
                                              <p:attrName>style.visibility</p:attrName>
                                            </p:attrNameLst>
                                          </p:cBhvr>
                                          <p:to>
                                            <p:strVal val="visible"/>
                                          </p:to>
                                        </p:set>
                                        <p:anim calcmode="lin" valueType="num">
                                          <p:cBhvr additive="base">
                                            <p:cTn id="63" dur="300"/>
                                            <p:tgtEl>
                                              <p:spTgt spid="17"/>
                                            </p:tgtEl>
                                            <p:attrNameLst>
                                              <p:attrName>ppt_x</p:attrName>
                                            </p:attrNameLst>
                                          </p:cBhvr>
                                          <p:tavLst>
                                            <p:tav tm="0">
                                              <p:val>
                                                <p:strVal val="#ppt_x-#ppt_w*1.125000"/>
                                              </p:val>
                                            </p:tav>
                                            <p:tav tm="100000">
                                              <p:val>
                                                <p:strVal val="#ppt_x"/>
                                              </p:val>
                                            </p:tav>
                                          </p:tavLst>
                                        </p:anim>
                                        <p:animEffect transition="in" filter="wipe(right)">
                                          <p:cBhvr>
                                            <p:cTn id="64" dur="300"/>
                                            <p:tgtEl>
                                              <p:spTgt spid="17"/>
                                            </p:tgtEl>
                                          </p:cBhvr>
                                        </p:animEffect>
                                      </p:childTnLst>
                                    </p:cTn>
                                  </p:par>
                                  <p:par>
                                    <p:cTn id="65" presetID="12" presetClass="entr" presetSubtype="8" fill="hold" grpId="0" nodeType="withEffect">
                                      <p:stCondLst>
                                        <p:cond delay="200"/>
                                      </p:stCondLst>
                                      <p:childTnLst>
                                        <p:set>
                                          <p:cBhvr>
                                            <p:cTn id="66" dur="1" fill="hold">
                                              <p:stCondLst>
                                                <p:cond delay="0"/>
                                              </p:stCondLst>
                                            </p:cTn>
                                            <p:tgtEl>
                                              <p:spTgt spid="4"/>
                                            </p:tgtEl>
                                            <p:attrNameLst>
                                              <p:attrName>style.visibility</p:attrName>
                                            </p:attrNameLst>
                                          </p:cBhvr>
                                          <p:to>
                                            <p:strVal val="visible"/>
                                          </p:to>
                                        </p:set>
                                        <p:anim calcmode="lin" valueType="num">
                                          <p:cBhvr additive="base">
                                            <p:cTn id="67" dur="300"/>
                                            <p:tgtEl>
                                              <p:spTgt spid="4"/>
                                            </p:tgtEl>
                                            <p:attrNameLst>
                                              <p:attrName>ppt_x</p:attrName>
                                            </p:attrNameLst>
                                          </p:cBhvr>
                                          <p:tavLst>
                                            <p:tav tm="0">
                                              <p:val>
                                                <p:strVal val="#ppt_x-#ppt_w*1.125000"/>
                                              </p:val>
                                            </p:tav>
                                            <p:tav tm="100000">
                                              <p:val>
                                                <p:strVal val="#ppt_x"/>
                                              </p:val>
                                            </p:tav>
                                          </p:tavLst>
                                        </p:anim>
                                        <p:animEffect transition="in" filter="wipe(right)">
                                          <p:cBhvr>
                                            <p:cTn id="68" dur="300"/>
                                            <p:tgtEl>
                                              <p:spTgt spid="4"/>
                                            </p:tgtEl>
                                          </p:cBhvr>
                                        </p:animEffect>
                                      </p:childTnLst>
                                    </p:cTn>
                                  </p:par>
                                </p:childTnLst>
                              </p:cTn>
                            </p:par>
                            <p:par>
                              <p:cTn id="69" fill="hold">
                                <p:stCondLst>
                                  <p:cond delay="2500"/>
                                </p:stCondLst>
                                <p:childTnLst>
                                  <p:par>
                                    <p:cTn id="70" presetID="2" presetClass="entr" presetSubtype="2" fill="hold" grpId="0" nodeType="afterEffect" p14:presetBounceEnd="44000">
                                      <p:stCondLst>
                                        <p:cond delay="0"/>
                                      </p:stCondLst>
                                      <p:childTnLst>
                                        <p:set>
                                          <p:cBhvr>
                                            <p:cTn id="71" dur="1" fill="hold">
                                              <p:stCondLst>
                                                <p:cond delay="0"/>
                                              </p:stCondLst>
                                            </p:cTn>
                                            <p:tgtEl>
                                              <p:spTgt spid="11"/>
                                            </p:tgtEl>
                                            <p:attrNameLst>
                                              <p:attrName>style.visibility</p:attrName>
                                            </p:attrNameLst>
                                          </p:cBhvr>
                                          <p:to>
                                            <p:strVal val="visible"/>
                                          </p:to>
                                        </p:set>
                                        <p:anim calcmode="lin" valueType="num" p14:bounceEnd="44000">
                                          <p:cBhvr additive="base">
                                            <p:cTn id="72" dur="500" fill="hold"/>
                                            <p:tgtEl>
                                              <p:spTgt spid="11"/>
                                            </p:tgtEl>
                                            <p:attrNameLst>
                                              <p:attrName>ppt_x</p:attrName>
                                            </p:attrNameLst>
                                          </p:cBhvr>
                                          <p:tavLst>
                                            <p:tav tm="0">
                                              <p:val>
                                                <p:strVal val="1+#ppt_w/2"/>
                                              </p:val>
                                            </p:tav>
                                            <p:tav tm="100000">
                                              <p:val>
                                                <p:strVal val="#ppt_x"/>
                                              </p:val>
                                            </p:tav>
                                          </p:tavLst>
                                        </p:anim>
                                        <p:anim calcmode="lin" valueType="num" p14:bounceEnd="44000">
                                          <p:cBhvr additive="base">
                                            <p:cTn id="73" dur="500" fill="hold"/>
                                            <p:tgtEl>
                                              <p:spTgt spid="11"/>
                                            </p:tgtEl>
                                            <p:attrNameLst>
                                              <p:attrName>ppt_y</p:attrName>
                                            </p:attrNameLst>
                                          </p:cBhvr>
                                          <p:tavLst>
                                            <p:tav tm="0">
                                              <p:val>
                                                <p:strVal val="#ppt_y"/>
                                              </p:val>
                                            </p:tav>
                                            <p:tav tm="100000">
                                              <p:val>
                                                <p:strVal val="#ppt_y"/>
                                              </p:val>
                                            </p:tav>
                                          </p:tavLst>
                                        </p:anim>
                                      </p:childTnLst>
                                    </p:cTn>
                                  </p:par>
                                  <p:par>
                                    <p:cTn id="74" presetID="12" presetClass="entr" presetSubtype="2" fill="hold" grpId="0" nodeType="withEffect">
                                      <p:stCondLst>
                                        <p:cond delay="200"/>
                                      </p:stCondLst>
                                      <p:childTnLst>
                                        <p:set>
                                          <p:cBhvr>
                                            <p:cTn id="75" dur="1" fill="hold">
                                              <p:stCondLst>
                                                <p:cond delay="0"/>
                                              </p:stCondLst>
                                            </p:cTn>
                                            <p:tgtEl>
                                              <p:spTgt spid="6"/>
                                            </p:tgtEl>
                                            <p:attrNameLst>
                                              <p:attrName>style.visibility</p:attrName>
                                            </p:attrNameLst>
                                          </p:cBhvr>
                                          <p:to>
                                            <p:strVal val="visible"/>
                                          </p:to>
                                        </p:set>
                                        <p:anim calcmode="lin" valueType="num">
                                          <p:cBhvr additive="base">
                                            <p:cTn id="76" dur="300"/>
                                            <p:tgtEl>
                                              <p:spTgt spid="6"/>
                                            </p:tgtEl>
                                            <p:attrNameLst>
                                              <p:attrName>ppt_x</p:attrName>
                                            </p:attrNameLst>
                                          </p:cBhvr>
                                          <p:tavLst>
                                            <p:tav tm="0">
                                              <p:val>
                                                <p:strVal val="#ppt_x+#ppt_w*1.125000"/>
                                              </p:val>
                                            </p:tav>
                                            <p:tav tm="100000">
                                              <p:val>
                                                <p:strVal val="#ppt_x"/>
                                              </p:val>
                                            </p:tav>
                                          </p:tavLst>
                                        </p:anim>
                                        <p:animEffect transition="in" filter="wipe(left)">
                                          <p:cBhvr>
                                            <p:cTn id="77" dur="300"/>
                                            <p:tgtEl>
                                              <p:spTgt spid="6"/>
                                            </p:tgtEl>
                                          </p:cBhvr>
                                        </p:animEffect>
                                      </p:childTnLst>
                                    </p:cTn>
                                  </p:par>
                                  <p:par>
                                    <p:cTn id="78" presetID="12" presetClass="entr" presetSubtype="2" fill="hold" grpId="0" nodeType="withEffect">
                                      <p:stCondLst>
                                        <p:cond delay="200"/>
                                      </p:stCondLst>
                                      <p:childTnLst>
                                        <p:set>
                                          <p:cBhvr>
                                            <p:cTn id="79" dur="1" fill="hold">
                                              <p:stCondLst>
                                                <p:cond delay="0"/>
                                              </p:stCondLst>
                                            </p:cTn>
                                            <p:tgtEl>
                                              <p:spTgt spid="15"/>
                                            </p:tgtEl>
                                            <p:attrNameLst>
                                              <p:attrName>style.visibility</p:attrName>
                                            </p:attrNameLst>
                                          </p:cBhvr>
                                          <p:to>
                                            <p:strVal val="visible"/>
                                          </p:to>
                                        </p:set>
                                        <p:anim calcmode="lin" valueType="num">
                                          <p:cBhvr additive="base">
                                            <p:cTn id="80" dur="300"/>
                                            <p:tgtEl>
                                              <p:spTgt spid="15"/>
                                            </p:tgtEl>
                                            <p:attrNameLst>
                                              <p:attrName>ppt_x</p:attrName>
                                            </p:attrNameLst>
                                          </p:cBhvr>
                                          <p:tavLst>
                                            <p:tav tm="0">
                                              <p:val>
                                                <p:strVal val="#ppt_x+#ppt_w*1.125000"/>
                                              </p:val>
                                            </p:tav>
                                            <p:tav tm="100000">
                                              <p:val>
                                                <p:strVal val="#ppt_x"/>
                                              </p:val>
                                            </p:tav>
                                          </p:tavLst>
                                        </p:anim>
                                        <p:animEffect transition="in" filter="wipe(left)">
                                          <p:cBhvr>
                                            <p:cTn id="81" dur="300"/>
                                            <p:tgtEl>
                                              <p:spTgt spid="15"/>
                                            </p:tgtEl>
                                          </p:cBhvr>
                                        </p:animEffect>
                                      </p:childTnLst>
                                    </p:cTn>
                                  </p:par>
                                </p:childTnLst>
                              </p:cTn>
                            </p:par>
                            <p:par>
                              <p:cTn id="82" fill="hold">
                                <p:stCondLst>
                                  <p:cond delay="3000"/>
                                </p:stCondLst>
                                <p:childTnLst>
                                  <p:par>
                                    <p:cTn id="83" presetID="53" presetClass="entr" presetSubtype="528" fill="hold" grpId="0" nodeType="afterEffect">
                                      <p:stCondLst>
                                        <p:cond delay="0"/>
                                      </p:stCondLst>
                                      <p:childTnLst>
                                        <p:set>
                                          <p:cBhvr>
                                            <p:cTn id="84" dur="1" fill="hold">
                                              <p:stCondLst>
                                                <p:cond delay="0"/>
                                              </p:stCondLst>
                                            </p:cTn>
                                            <p:tgtEl>
                                              <p:spTgt spid="30"/>
                                            </p:tgtEl>
                                            <p:attrNameLst>
                                              <p:attrName>style.visibility</p:attrName>
                                            </p:attrNameLst>
                                          </p:cBhvr>
                                          <p:to>
                                            <p:strVal val="visible"/>
                                          </p:to>
                                        </p:set>
                                        <p:anim calcmode="lin" valueType="num">
                                          <p:cBhvr>
                                            <p:cTn id="85" dur="500" fill="hold"/>
                                            <p:tgtEl>
                                              <p:spTgt spid="30"/>
                                            </p:tgtEl>
                                            <p:attrNameLst>
                                              <p:attrName>ppt_w</p:attrName>
                                            </p:attrNameLst>
                                          </p:cBhvr>
                                          <p:tavLst>
                                            <p:tav tm="0">
                                              <p:val>
                                                <p:fltVal val="0"/>
                                              </p:val>
                                            </p:tav>
                                            <p:tav tm="100000">
                                              <p:val>
                                                <p:strVal val="#ppt_w"/>
                                              </p:val>
                                            </p:tav>
                                          </p:tavLst>
                                        </p:anim>
                                        <p:anim calcmode="lin" valueType="num">
                                          <p:cBhvr>
                                            <p:cTn id="86" dur="500" fill="hold"/>
                                            <p:tgtEl>
                                              <p:spTgt spid="30"/>
                                            </p:tgtEl>
                                            <p:attrNameLst>
                                              <p:attrName>ppt_h</p:attrName>
                                            </p:attrNameLst>
                                          </p:cBhvr>
                                          <p:tavLst>
                                            <p:tav tm="0">
                                              <p:val>
                                                <p:fltVal val="0"/>
                                              </p:val>
                                            </p:tav>
                                            <p:tav tm="100000">
                                              <p:val>
                                                <p:strVal val="#ppt_h"/>
                                              </p:val>
                                            </p:tav>
                                          </p:tavLst>
                                        </p:anim>
                                        <p:animEffect transition="in" filter="fade">
                                          <p:cBhvr>
                                            <p:cTn id="87" dur="500"/>
                                            <p:tgtEl>
                                              <p:spTgt spid="30"/>
                                            </p:tgtEl>
                                          </p:cBhvr>
                                        </p:animEffect>
                                        <p:anim calcmode="lin" valueType="num">
                                          <p:cBhvr>
                                            <p:cTn id="88" dur="500" fill="hold"/>
                                            <p:tgtEl>
                                              <p:spTgt spid="30"/>
                                            </p:tgtEl>
                                            <p:attrNameLst>
                                              <p:attrName>ppt_x</p:attrName>
                                            </p:attrNameLst>
                                          </p:cBhvr>
                                          <p:tavLst>
                                            <p:tav tm="0">
                                              <p:val>
                                                <p:fltVal val="0.5"/>
                                              </p:val>
                                            </p:tav>
                                            <p:tav tm="100000">
                                              <p:val>
                                                <p:strVal val="#ppt_x"/>
                                              </p:val>
                                            </p:tav>
                                          </p:tavLst>
                                        </p:anim>
                                        <p:anim calcmode="lin" valueType="num">
                                          <p:cBhvr>
                                            <p:cTn id="89" dur="500" fill="hold"/>
                                            <p:tgtEl>
                                              <p:spTgt spid="30"/>
                                            </p:tgtEl>
                                            <p:attrNameLst>
                                              <p:attrName>ppt_y</p:attrName>
                                            </p:attrNameLst>
                                          </p:cBhvr>
                                          <p:tavLst>
                                            <p:tav tm="0">
                                              <p:val>
                                                <p:fltVal val="0.5"/>
                                              </p:val>
                                            </p:tav>
                                            <p:tav tm="100000">
                                              <p:val>
                                                <p:strVal val="#ppt_y"/>
                                              </p:val>
                                            </p:tav>
                                          </p:tavLst>
                                        </p:anim>
                                      </p:childTnLst>
                                    </p:cTn>
                                  </p:par>
                                  <p:par>
                                    <p:cTn id="90" presetID="53" presetClass="entr" presetSubtype="528" fill="hold" grpId="0" nodeType="withEffect">
                                      <p:stCondLst>
                                        <p:cond delay="1000"/>
                                      </p:stCondLst>
                                      <p:childTnLst>
                                        <p:set>
                                          <p:cBhvr>
                                            <p:cTn id="91" dur="1" fill="hold">
                                              <p:stCondLst>
                                                <p:cond delay="0"/>
                                              </p:stCondLst>
                                            </p:cTn>
                                            <p:tgtEl>
                                              <p:spTgt spid="27"/>
                                            </p:tgtEl>
                                            <p:attrNameLst>
                                              <p:attrName>style.visibility</p:attrName>
                                            </p:attrNameLst>
                                          </p:cBhvr>
                                          <p:to>
                                            <p:strVal val="visible"/>
                                          </p:to>
                                        </p:set>
                                        <p:anim calcmode="lin" valueType="num">
                                          <p:cBhvr>
                                            <p:cTn id="92" dur="500" fill="hold"/>
                                            <p:tgtEl>
                                              <p:spTgt spid="27"/>
                                            </p:tgtEl>
                                            <p:attrNameLst>
                                              <p:attrName>ppt_w</p:attrName>
                                            </p:attrNameLst>
                                          </p:cBhvr>
                                          <p:tavLst>
                                            <p:tav tm="0">
                                              <p:val>
                                                <p:fltVal val="0"/>
                                              </p:val>
                                            </p:tav>
                                            <p:tav tm="100000">
                                              <p:val>
                                                <p:strVal val="#ppt_w"/>
                                              </p:val>
                                            </p:tav>
                                          </p:tavLst>
                                        </p:anim>
                                        <p:anim calcmode="lin" valueType="num">
                                          <p:cBhvr>
                                            <p:cTn id="93" dur="500" fill="hold"/>
                                            <p:tgtEl>
                                              <p:spTgt spid="27"/>
                                            </p:tgtEl>
                                            <p:attrNameLst>
                                              <p:attrName>ppt_h</p:attrName>
                                            </p:attrNameLst>
                                          </p:cBhvr>
                                          <p:tavLst>
                                            <p:tav tm="0">
                                              <p:val>
                                                <p:fltVal val="0"/>
                                              </p:val>
                                            </p:tav>
                                            <p:tav tm="100000">
                                              <p:val>
                                                <p:strVal val="#ppt_h"/>
                                              </p:val>
                                            </p:tav>
                                          </p:tavLst>
                                        </p:anim>
                                        <p:animEffect transition="in" filter="fade">
                                          <p:cBhvr>
                                            <p:cTn id="94" dur="500"/>
                                            <p:tgtEl>
                                              <p:spTgt spid="27"/>
                                            </p:tgtEl>
                                          </p:cBhvr>
                                        </p:animEffect>
                                        <p:anim calcmode="lin" valueType="num">
                                          <p:cBhvr>
                                            <p:cTn id="95" dur="500" fill="hold"/>
                                            <p:tgtEl>
                                              <p:spTgt spid="27"/>
                                            </p:tgtEl>
                                            <p:attrNameLst>
                                              <p:attrName>ppt_x</p:attrName>
                                            </p:attrNameLst>
                                          </p:cBhvr>
                                          <p:tavLst>
                                            <p:tav tm="0">
                                              <p:val>
                                                <p:fltVal val="0.5"/>
                                              </p:val>
                                            </p:tav>
                                            <p:tav tm="100000">
                                              <p:val>
                                                <p:strVal val="#ppt_x"/>
                                              </p:val>
                                            </p:tav>
                                          </p:tavLst>
                                        </p:anim>
                                        <p:anim calcmode="lin" valueType="num">
                                          <p:cBhvr>
                                            <p:cTn id="96" dur="500" fill="hold"/>
                                            <p:tgtEl>
                                              <p:spTgt spid="27"/>
                                            </p:tgtEl>
                                            <p:attrNameLst>
                                              <p:attrName>ppt_y</p:attrName>
                                            </p:attrNameLst>
                                          </p:cBhvr>
                                          <p:tavLst>
                                            <p:tav tm="0">
                                              <p:val>
                                                <p:fltVal val="0.5"/>
                                              </p:val>
                                            </p:tav>
                                            <p:tav tm="100000">
                                              <p:val>
                                                <p:strVal val="#ppt_y"/>
                                              </p:val>
                                            </p:tav>
                                          </p:tavLst>
                                        </p:anim>
                                      </p:childTnLst>
                                    </p:cTn>
                                  </p:par>
                                  <p:par>
                                    <p:cTn id="97" presetID="53" presetClass="entr" presetSubtype="528" fill="hold" grpId="0" nodeType="withEffect">
                                      <p:stCondLst>
                                        <p:cond delay="800"/>
                                      </p:stCondLst>
                                      <p:childTnLst>
                                        <p:set>
                                          <p:cBhvr>
                                            <p:cTn id="98" dur="1" fill="hold">
                                              <p:stCondLst>
                                                <p:cond delay="0"/>
                                              </p:stCondLst>
                                            </p:cTn>
                                            <p:tgtEl>
                                              <p:spTgt spid="28"/>
                                            </p:tgtEl>
                                            <p:attrNameLst>
                                              <p:attrName>style.visibility</p:attrName>
                                            </p:attrNameLst>
                                          </p:cBhvr>
                                          <p:to>
                                            <p:strVal val="visible"/>
                                          </p:to>
                                        </p:set>
                                        <p:anim calcmode="lin" valueType="num">
                                          <p:cBhvr>
                                            <p:cTn id="99" dur="500" fill="hold"/>
                                            <p:tgtEl>
                                              <p:spTgt spid="28"/>
                                            </p:tgtEl>
                                            <p:attrNameLst>
                                              <p:attrName>ppt_w</p:attrName>
                                            </p:attrNameLst>
                                          </p:cBhvr>
                                          <p:tavLst>
                                            <p:tav tm="0">
                                              <p:val>
                                                <p:fltVal val="0"/>
                                              </p:val>
                                            </p:tav>
                                            <p:tav tm="100000">
                                              <p:val>
                                                <p:strVal val="#ppt_w"/>
                                              </p:val>
                                            </p:tav>
                                          </p:tavLst>
                                        </p:anim>
                                        <p:anim calcmode="lin" valueType="num">
                                          <p:cBhvr>
                                            <p:cTn id="100" dur="500" fill="hold"/>
                                            <p:tgtEl>
                                              <p:spTgt spid="28"/>
                                            </p:tgtEl>
                                            <p:attrNameLst>
                                              <p:attrName>ppt_h</p:attrName>
                                            </p:attrNameLst>
                                          </p:cBhvr>
                                          <p:tavLst>
                                            <p:tav tm="0">
                                              <p:val>
                                                <p:fltVal val="0"/>
                                              </p:val>
                                            </p:tav>
                                            <p:tav tm="100000">
                                              <p:val>
                                                <p:strVal val="#ppt_h"/>
                                              </p:val>
                                            </p:tav>
                                          </p:tavLst>
                                        </p:anim>
                                        <p:animEffect transition="in" filter="fade">
                                          <p:cBhvr>
                                            <p:cTn id="101" dur="500"/>
                                            <p:tgtEl>
                                              <p:spTgt spid="28"/>
                                            </p:tgtEl>
                                          </p:cBhvr>
                                        </p:animEffect>
                                        <p:anim calcmode="lin" valueType="num">
                                          <p:cBhvr>
                                            <p:cTn id="102" dur="500" fill="hold"/>
                                            <p:tgtEl>
                                              <p:spTgt spid="28"/>
                                            </p:tgtEl>
                                            <p:attrNameLst>
                                              <p:attrName>ppt_x</p:attrName>
                                            </p:attrNameLst>
                                          </p:cBhvr>
                                          <p:tavLst>
                                            <p:tav tm="0">
                                              <p:val>
                                                <p:fltVal val="0.5"/>
                                              </p:val>
                                            </p:tav>
                                            <p:tav tm="100000">
                                              <p:val>
                                                <p:strVal val="#ppt_x"/>
                                              </p:val>
                                            </p:tav>
                                          </p:tavLst>
                                        </p:anim>
                                        <p:anim calcmode="lin" valueType="num">
                                          <p:cBhvr>
                                            <p:cTn id="103" dur="500" fill="hold"/>
                                            <p:tgtEl>
                                              <p:spTgt spid="28"/>
                                            </p:tgtEl>
                                            <p:attrNameLst>
                                              <p:attrName>ppt_y</p:attrName>
                                            </p:attrNameLst>
                                          </p:cBhvr>
                                          <p:tavLst>
                                            <p:tav tm="0">
                                              <p:val>
                                                <p:fltVal val="0.5"/>
                                              </p:val>
                                            </p:tav>
                                            <p:tav tm="100000">
                                              <p:val>
                                                <p:strVal val="#ppt_y"/>
                                              </p:val>
                                            </p:tav>
                                          </p:tavLst>
                                        </p:anim>
                                      </p:childTnLst>
                                    </p:cTn>
                                  </p:par>
                                  <p:par>
                                    <p:cTn id="104" presetID="53" presetClass="entr" presetSubtype="528" fill="hold" grpId="0" nodeType="withEffect">
                                      <p:stCondLst>
                                        <p:cond delay="600"/>
                                      </p:stCondLst>
                                      <p:childTnLst>
                                        <p:set>
                                          <p:cBhvr>
                                            <p:cTn id="105" dur="1" fill="hold">
                                              <p:stCondLst>
                                                <p:cond delay="0"/>
                                              </p:stCondLst>
                                            </p:cTn>
                                            <p:tgtEl>
                                              <p:spTgt spid="29"/>
                                            </p:tgtEl>
                                            <p:attrNameLst>
                                              <p:attrName>style.visibility</p:attrName>
                                            </p:attrNameLst>
                                          </p:cBhvr>
                                          <p:to>
                                            <p:strVal val="visible"/>
                                          </p:to>
                                        </p:set>
                                        <p:anim calcmode="lin" valueType="num">
                                          <p:cBhvr>
                                            <p:cTn id="106" dur="500" fill="hold"/>
                                            <p:tgtEl>
                                              <p:spTgt spid="29"/>
                                            </p:tgtEl>
                                            <p:attrNameLst>
                                              <p:attrName>ppt_w</p:attrName>
                                            </p:attrNameLst>
                                          </p:cBhvr>
                                          <p:tavLst>
                                            <p:tav tm="0">
                                              <p:val>
                                                <p:fltVal val="0"/>
                                              </p:val>
                                            </p:tav>
                                            <p:tav tm="100000">
                                              <p:val>
                                                <p:strVal val="#ppt_w"/>
                                              </p:val>
                                            </p:tav>
                                          </p:tavLst>
                                        </p:anim>
                                        <p:anim calcmode="lin" valueType="num">
                                          <p:cBhvr>
                                            <p:cTn id="107" dur="500" fill="hold"/>
                                            <p:tgtEl>
                                              <p:spTgt spid="29"/>
                                            </p:tgtEl>
                                            <p:attrNameLst>
                                              <p:attrName>ppt_h</p:attrName>
                                            </p:attrNameLst>
                                          </p:cBhvr>
                                          <p:tavLst>
                                            <p:tav tm="0">
                                              <p:val>
                                                <p:fltVal val="0"/>
                                              </p:val>
                                            </p:tav>
                                            <p:tav tm="100000">
                                              <p:val>
                                                <p:strVal val="#ppt_h"/>
                                              </p:val>
                                            </p:tav>
                                          </p:tavLst>
                                        </p:anim>
                                        <p:animEffect transition="in" filter="fade">
                                          <p:cBhvr>
                                            <p:cTn id="108" dur="500"/>
                                            <p:tgtEl>
                                              <p:spTgt spid="29"/>
                                            </p:tgtEl>
                                          </p:cBhvr>
                                        </p:animEffect>
                                        <p:anim calcmode="lin" valueType="num">
                                          <p:cBhvr>
                                            <p:cTn id="109" dur="500" fill="hold"/>
                                            <p:tgtEl>
                                              <p:spTgt spid="29"/>
                                            </p:tgtEl>
                                            <p:attrNameLst>
                                              <p:attrName>ppt_x</p:attrName>
                                            </p:attrNameLst>
                                          </p:cBhvr>
                                          <p:tavLst>
                                            <p:tav tm="0">
                                              <p:val>
                                                <p:fltVal val="0.5"/>
                                              </p:val>
                                            </p:tav>
                                            <p:tav tm="100000">
                                              <p:val>
                                                <p:strVal val="#ppt_x"/>
                                              </p:val>
                                            </p:tav>
                                          </p:tavLst>
                                        </p:anim>
                                        <p:anim calcmode="lin" valueType="num">
                                          <p:cBhvr>
                                            <p:cTn id="110" dur="500" fill="hold"/>
                                            <p:tgtEl>
                                              <p:spTgt spid="29"/>
                                            </p:tgtEl>
                                            <p:attrNameLst>
                                              <p:attrName>ppt_y</p:attrName>
                                            </p:attrNameLst>
                                          </p:cBhvr>
                                          <p:tavLst>
                                            <p:tav tm="0">
                                              <p:val>
                                                <p:fltVal val="0.5"/>
                                              </p:val>
                                            </p:tav>
                                            <p:tav tm="100000">
                                              <p:val>
                                                <p:strVal val="#ppt_y"/>
                                              </p:val>
                                            </p:tav>
                                          </p:tavLst>
                                        </p:anim>
                                      </p:childTnLst>
                                    </p:cTn>
                                  </p:par>
                                  <p:par>
                                    <p:cTn id="111" presetID="53" presetClass="entr" presetSubtype="528" fill="hold" grpId="0" nodeType="withEffect">
                                      <p:stCondLst>
                                        <p:cond delay="200"/>
                                      </p:stCondLst>
                                      <p:childTnLst>
                                        <p:set>
                                          <p:cBhvr>
                                            <p:cTn id="112" dur="1" fill="hold">
                                              <p:stCondLst>
                                                <p:cond delay="0"/>
                                              </p:stCondLst>
                                            </p:cTn>
                                            <p:tgtEl>
                                              <p:spTgt spid="31"/>
                                            </p:tgtEl>
                                            <p:attrNameLst>
                                              <p:attrName>style.visibility</p:attrName>
                                            </p:attrNameLst>
                                          </p:cBhvr>
                                          <p:to>
                                            <p:strVal val="visible"/>
                                          </p:to>
                                        </p:set>
                                        <p:anim calcmode="lin" valueType="num">
                                          <p:cBhvr>
                                            <p:cTn id="113" dur="500" fill="hold"/>
                                            <p:tgtEl>
                                              <p:spTgt spid="31"/>
                                            </p:tgtEl>
                                            <p:attrNameLst>
                                              <p:attrName>ppt_w</p:attrName>
                                            </p:attrNameLst>
                                          </p:cBhvr>
                                          <p:tavLst>
                                            <p:tav tm="0">
                                              <p:val>
                                                <p:fltVal val="0"/>
                                              </p:val>
                                            </p:tav>
                                            <p:tav tm="100000">
                                              <p:val>
                                                <p:strVal val="#ppt_w"/>
                                              </p:val>
                                            </p:tav>
                                          </p:tavLst>
                                        </p:anim>
                                        <p:anim calcmode="lin" valueType="num">
                                          <p:cBhvr>
                                            <p:cTn id="114" dur="500" fill="hold"/>
                                            <p:tgtEl>
                                              <p:spTgt spid="31"/>
                                            </p:tgtEl>
                                            <p:attrNameLst>
                                              <p:attrName>ppt_h</p:attrName>
                                            </p:attrNameLst>
                                          </p:cBhvr>
                                          <p:tavLst>
                                            <p:tav tm="0">
                                              <p:val>
                                                <p:fltVal val="0"/>
                                              </p:val>
                                            </p:tav>
                                            <p:tav tm="100000">
                                              <p:val>
                                                <p:strVal val="#ppt_h"/>
                                              </p:val>
                                            </p:tav>
                                          </p:tavLst>
                                        </p:anim>
                                        <p:animEffect transition="in" filter="fade">
                                          <p:cBhvr>
                                            <p:cTn id="115" dur="500"/>
                                            <p:tgtEl>
                                              <p:spTgt spid="31"/>
                                            </p:tgtEl>
                                          </p:cBhvr>
                                        </p:animEffect>
                                        <p:anim calcmode="lin" valueType="num">
                                          <p:cBhvr>
                                            <p:cTn id="116" dur="500" fill="hold"/>
                                            <p:tgtEl>
                                              <p:spTgt spid="31"/>
                                            </p:tgtEl>
                                            <p:attrNameLst>
                                              <p:attrName>ppt_x</p:attrName>
                                            </p:attrNameLst>
                                          </p:cBhvr>
                                          <p:tavLst>
                                            <p:tav tm="0">
                                              <p:val>
                                                <p:fltVal val="0.5"/>
                                              </p:val>
                                            </p:tav>
                                            <p:tav tm="100000">
                                              <p:val>
                                                <p:strVal val="#ppt_x"/>
                                              </p:val>
                                            </p:tav>
                                          </p:tavLst>
                                        </p:anim>
                                        <p:anim calcmode="lin" valueType="num">
                                          <p:cBhvr>
                                            <p:cTn id="117" dur="500" fill="hold"/>
                                            <p:tgtEl>
                                              <p:spTgt spid="31"/>
                                            </p:tgtEl>
                                            <p:attrNameLst>
                                              <p:attrName>ppt_y</p:attrName>
                                            </p:attrNameLst>
                                          </p:cBhvr>
                                          <p:tavLst>
                                            <p:tav tm="0">
                                              <p:val>
                                                <p:fltVal val="0.5"/>
                                              </p:val>
                                            </p:tav>
                                            <p:tav tm="100000">
                                              <p:val>
                                                <p:strVal val="#ppt_y"/>
                                              </p:val>
                                            </p:tav>
                                          </p:tavLst>
                                        </p:anim>
                                      </p:childTnLst>
                                    </p:cTn>
                                  </p:par>
                                  <p:par>
                                    <p:cTn id="118" presetID="53" presetClass="entr" presetSubtype="528" fill="hold" grpId="0" nodeType="withEffect">
                                      <p:stCondLst>
                                        <p:cond delay="400"/>
                                      </p:stCondLst>
                                      <p:childTnLst>
                                        <p:set>
                                          <p:cBhvr>
                                            <p:cTn id="119" dur="1" fill="hold">
                                              <p:stCondLst>
                                                <p:cond delay="0"/>
                                              </p:stCondLst>
                                            </p:cTn>
                                            <p:tgtEl>
                                              <p:spTgt spid="32"/>
                                            </p:tgtEl>
                                            <p:attrNameLst>
                                              <p:attrName>style.visibility</p:attrName>
                                            </p:attrNameLst>
                                          </p:cBhvr>
                                          <p:to>
                                            <p:strVal val="visible"/>
                                          </p:to>
                                        </p:set>
                                        <p:anim calcmode="lin" valueType="num">
                                          <p:cBhvr>
                                            <p:cTn id="120" dur="500" fill="hold"/>
                                            <p:tgtEl>
                                              <p:spTgt spid="32"/>
                                            </p:tgtEl>
                                            <p:attrNameLst>
                                              <p:attrName>ppt_w</p:attrName>
                                            </p:attrNameLst>
                                          </p:cBhvr>
                                          <p:tavLst>
                                            <p:tav tm="0">
                                              <p:val>
                                                <p:fltVal val="0"/>
                                              </p:val>
                                            </p:tav>
                                            <p:tav tm="100000">
                                              <p:val>
                                                <p:strVal val="#ppt_w"/>
                                              </p:val>
                                            </p:tav>
                                          </p:tavLst>
                                        </p:anim>
                                        <p:anim calcmode="lin" valueType="num">
                                          <p:cBhvr>
                                            <p:cTn id="121" dur="500" fill="hold"/>
                                            <p:tgtEl>
                                              <p:spTgt spid="32"/>
                                            </p:tgtEl>
                                            <p:attrNameLst>
                                              <p:attrName>ppt_h</p:attrName>
                                            </p:attrNameLst>
                                          </p:cBhvr>
                                          <p:tavLst>
                                            <p:tav tm="0">
                                              <p:val>
                                                <p:fltVal val="0"/>
                                              </p:val>
                                            </p:tav>
                                            <p:tav tm="100000">
                                              <p:val>
                                                <p:strVal val="#ppt_h"/>
                                              </p:val>
                                            </p:tav>
                                          </p:tavLst>
                                        </p:anim>
                                        <p:animEffect transition="in" filter="fade">
                                          <p:cBhvr>
                                            <p:cTn id="122" dur="500"/>
                                            <p:tgtEl>
                                              <p:spTgt spid="32"/>
                                            </p:tgtEl>
                                          </p:cBhvr>
                                        </p:animEffect>
                                        <p:anim calcmode="lin" valueType="num">
                                          <p:cBhvr>
                                            <p:cTn id="123" dur="500" fill="hold"/>
                                            <p:tgtEl>
                                              <p:spTgt spid="32"/>
                                            </p:tgtEl>
                                            <p:attrNameLst>
                                              <p:attrName>ppt_x</p:attrName>
                                            </p:attrNameLst>
                                          </p:cBhvr>
                                          <p:tavLst>
                                            <p:tav tm="0">
                                              <p:val>
                                                <p:fltVal val="0.5"/>
                                              </p:val>
                                            </p:tav>
                                            <p:tav tm="100000">
                                              <p:val>
                                                <p:strVal val="#ppt_x"/>
                                              </p:val>
                                            </p:tav>
                                          </p:tavLst>
                                        </p:anim>
                                        <p:anim calcmode="lin" valueType="num">
                                          <p:cBhvr>
                                            <p:cTn id="124" dur="500" fill="hold"/>
                                            <p:tgtEl>
                                              <p:spTgt spid="3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animBg="1"/>
          <p:bldP spid="11" grpId="0" animBg="1"/>
          <p:bldP spid="15" grpId="0"/>
          <p:bldP spid="16" grpId="0"/>
          <p:bldP spid="17" grpId="0"/>
          <p:bldP spid="18" grpId="0"/>
          <p:bldP spid="19" grpId="0"/>
          <p:bldP spid="20" grpId="0"/>
          <p:bldP spid="21" grpId="0" animBg="1"/>
          <p:bldP spid="25" grpId="0"/>
          <p:bldP spid="26" grpId="0"/>
          <p:bldP spid="27" grpId="0" animBg="1"/>
          <p:bldP spid="28" grpId="0" animBg="1"/>
          <p:bldP spid="29" grpId="0" animBg="1"/>
          <p:bldP spid="30" grpId="0" animBg="1"/>
          <p:bldP spid="31" grpId="0" animBg="1"/>
          <p:bldP spid="3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par>
                                    <p:cTn id="9" presetID="12" presetClass="entr" presetSubtype="8" fill="hold" grpId="0" nodeType="withEffect">
                                      <p:stCondLst>
                                        <p:cond delay="20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300"/>
                                            <p:tgtEl>
                                              <p:spTgt spid="26"/>
                                            </p:tgtEl>
                                            <p:attrNameLst>
                                              <p:attrName>ppt_x</p:attrName>
                                            </p:attrNameLst>
                                          </p:cBhvr>
                                          <p:tavLst>
                                            <p:tav tm="0">
                                              <p:val>
                                                <p:strVal val="#ppt_x-#ppt_w*1.125000"/>
                                              </p:val>
                                            </p:tav>
                                            <p:tav tm="100000">
                                              <p:val>
                                                <p:strVal val="#ppt_x"/>
                                              </p:val>
                                            </p:tav>
                                          </p:tavLst>
                                        </p:anim>
                                        <p:animEffect transition="in" filter="wipe(right)">
                                          <p:cBhvr>
                                            <p:cTn id="12" dur="300"/>
                                            <p:tgtEl>
                                              <p:spTgt spid="26"/>
                                            </p:tgtEl>
                                          </p:cBhvr>
                                        </p:animEffect>
                                      </p:childTnLst>
                                    </p:cTn>
                                  </p:par>
                                  <p:par>
                                    <p:cTn id="13" presetID="12" presetClass="entr" presetSubtype="8" fill="hold" grpId="0" nodeType="withEffect">
                                      <p:stCondLst>
                                        <p:cond delay="2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300"/>
                                            <p:tgtEl>
                                              <p:spTgt spid="19"/>
                                            </p:tgtEl>
                                            <p:attrNameLst>
                                              <p:attrName>ppt_x</p:attrName>
                                            </p:attrNameLst>
                                          </p:cBhvr>
                                          <p:tavLst>
                                            <p:tav tm="0">
                                              <p:val>
                                                <p:strVal val="#ppt_x-#ppt_w*1.125000"/>
                                              </p:val>
                                            </p:tav>
                                            <p:tav tm="100000">
                                              <p:val>
                                                <p:strVal val="#ppt_x"/>
                                              </p:val>
                                            </p:tav>
                                          </p:tavLst>
                                        </p:anim>
                                        <p:animEffect transition="in" filter="wipe(right)">
                                          <p:cBhvr>
                                            <p:cTn id="16" dur="300"/>
                                            <p:tgtEl>
                                              <p:spTgt spid="19"/>
                                            </p:tgtEl>
                                          </p:cBhvr>
                                        </p:animEffect>
                                      </p:childTnLst>
                                    </p:cTn>
                                  </p:par>
                                </p:childTnLst>
                              </p:cTn>
                            </p:par>
                            <p:par>
                              <p:cTn id="17" fill="hold">
                                <p:stCondLst>
                                  <p:cond delay="500"/>
                                </p:stCondLst>
                                <p:childTnLst>
                                  <p:par>
                                    <p:cTn id="18" presetID="2" presetClass="entr" presetSubtype="2"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500" fill="hold"/>
                                            <p:tgtEl>
                                              <p:spTgt spid="21"/>
                                            </p:tgtEl>
                                            <p:attrNameLst>
                                              <p:attrName>ppt_x</p:attrName>
                                            </p:attrNameLst>
                                          </p:cBhvr>
                                          <p:tavLst>
                                            <p:tav tm="0">
                                              <p:val>
                                                <p:strVal val="1+#ppt_w/2"/>
                                              </p:val>
                                            </p:tav>
                                            <p:tav tm="100000">
                                              <p:val>
                                                <p:strVal val="#ppt_x"/>
                                              </p:val>
                                            </p:tav>
                                          </p:tavLst>
                                        </p:anim>
                                        <p:anim calcmode="lin" valueType="num">
                                          <p:cBhvr additive="base">
                                            <p:cTn id="21" dur="500" fill="hold"/>
                                            <p:tgtEl>
                                              <p:spTgt spid="21"/>
                                            </p:tgtEl>
                                            <p:attrNameLst>
                                              <p:attrName>ppt_y</p:attrName>
                                            </p:attrNameLst>
                                          </p:cBhvr>
                                          <p:tavLst>
                                            <p:tav tm="0">
                                              <p:val>
                                                <p:strVal val="#ppt_y"/>
                                              </p:val>
                                            </p:tav>
                                            <p:tav tm="100000">
                                              <p:val>
                                                <p:strVal val="#ppt_y"/>
                                              </p:val>
                                            </p:tav>
                                          </p:tavLst>
                                        </p:anim>
                                      </p:childTnLst>
                                    </p:cTn>
                                  </p:par>
                                  <p:par>
                                    <p:cTn id="22" presetID="12" presetClass="entr" presetSubtype="2" fill="hold" grpId="0" nodeType="withEffect">
                                      <p:stCondLst>
                                        <p:cond delay="20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300"/>
                                            <p:tgtEl>
                                              <p:spTgt spid="20"/>
                                            </p:tgtEl>
                                            <p:attrNameLst>
                                              <p:attrName>ppt_x</p:attrName>
                                            </p:attrNameLst>
                                          </p:cBhvr>
                                          <p:tavLst>
                                            <p:tav tm="0">
                                              <p:val>
                                                <p:strVal val="#ppt_x+#ppt_w*1.125000"/>
                                              </p:val>
                                            </p:tav>
                                            <p:tav tm="100000">
                                              <p:val>
                                                <p:strVal val="#ppt_x"/>
                                              </p:val>
                                            </p:tav>
                                          </p:tavLst>
                                        </p:anim>
                                        <p:animEffect transition="in" filter="wipe(left)">
                                          <p:cBhvr>
                                            <p:cTn id="25" dur="300"/>
                                            <p:tgtEl>
                                              <p:spTgt spid="20"/>
                                            </p:tgtEl>
                                          </p:cBhvr>
                                        </p:animEffect>
                                      </p:childTnLst>
                                    </p:cTn>
                                  </p:par>
                                  <p:par>
                                    <p:cTn id="26" presetID="12" presetClass="entr" presetSubtype="2" fill="hold" grpId="0" nodeType="withEffect">
                                      <p:stCondLst>
                                        <p:cond delay="200"/>
                                      </p:stCondLst>
                                      <p:childTnLst>
                                        <p:set>
                                          <p:cBhvr>
                                            <p:cTn id="27" dur="1" fill="hold">
                                              <p:stCondLst>
                                                <p:cond delay="0"/>
                                              </p:stCondLst>
                                            </p:cTn>
                                            <p:tgtEl>
                                              <p:spTgt spid="25"/>
                                            </p:tgtEl>
                                            <p:attrNameLst>
                                              <p:attrName>style.visibility</p:attrName>
                                            </p:attrNameLst>
                                          </p:cBhvr>
                                          <p:to>
                                            <p:strVal val="visible"/>
                                          </p:to>
                                        </p:set>
                                        <p:anim calcmode="lin" valueType="num">
                                          <p:cBhvr additive="base">
                                            <p:cTn id="28" dur="300"/>
                                            <p:tgtEl>
                                              <p:spTgt spid="25"/>
                                            </p:tgtEl>
                                            <p:attrNameLst>
                                              <p:attrName>ppt_x</p:attrName>
                                            </p:attrNameLst>
                                          </p:cBhvr>
                                          <p:tavLst>
                                            <p:tav tm="0">
                                              <p:val>
                                                <p:strVal val="#ppt_x+#ppt_w*1.125000"/>
                                              </p:val>
                                            </p:tav>
                                            <p:tav tm="100000">
                                              <p:val>
                                                <p:strVal val="#ppt_x"/>
                                              </p:val>
                                            </p:tav>
                                          </p:tavLst>
                                        </p:anim>
                                        <p:animEffect transition="in" filter="wipe(left)">
                                          <p:cBhvr>
                                            <p:cTn id="29" dur="300"/>
                                            <p:tgtEl>
                                              <p:spTgt spid="25"/>
                                            </p:tgtEl>
                                          </p:cBhvr>
                                        </p:animEffect>
                                      </p:childTnLst>
                                    </p:cTn>
                                  </p:par>
                                </p:childTnLst>
                              </p:cTn>
                            </p:par>
                            <p:par>
                              <p:cTn id="30" fill="hold">
                                <p:stCondLst>
                                  <p:cond delay="1000"/>
                                </p:stCondLst>
                                <p:childTnLst>
                                  <p:par>
                                    <p:cTn id="31" presetID="2" presetClass="entr" presetSubtype="8"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0-#ppt_w/2"/>
                                              </p:val>
                                            </p:tav>
                                            <p:tav tm="100000">
                                              <p:val>
                                                <p:strVal val="#ppt_x"/>
                                              </p:val>
                                            </p:tav>
                                          </p:tavLst>
                                        </p:anim>
                                        <p:anim calcmode="lin" valueType="num">
                                          <p:cBhvr additive="base">
                                            <p:cTn id="34" dur="500" fill="hold"/>
                                            <p:tgtEl>
                                              <p:spTgt spid="7"/>
                                            </p:tgtEl>
                                            <p:attrNameLst>
                                              <p:attrName>ppt_y</p:attrName>
                                            </p:attrNameLst>
                                          </p:cBhvr>
                                          <p:tavLst>
                                            <p:tav tm="0">
                                              <p:val>
                                                <p:strVal val="#ppt_y"/>
                                              </p:val>
                                            </p:tav>
                                            <p:tav tm="100000">
                                              <p:val>
                                                <p:strVal val="#ppt_y"/>
                                              </p:val>
                                            </p:tav>
                                          </p:tavLst>
                                        </p:anim>
                                      </p:childTnLst>
                                    </p:cTn>
                                  </p:par>
                                  <p:par>
                                    <p:cTn id="35" presetID="12" presetClass="entr" presetSubtype="8" fill="hold" grpId="0" nodeType="withEffect">
                                      <p:stCondLst>
                                        <p:cond delay="20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300"/>
                                            <p:tgtEl>
                                              <p:spTgt spid="3"/>
                                            </p:tgtEl>
                                            <p:attrNameLst>
                                              <p:attrName>ppt_x</p:attrName>
                                            </p:attrNameLst>
                                          </p:cBhvr>
                                          <p:tavLst>
                                            <p:tav tm="0">
                                              <p:val>
                                                <p:strVal val="#ppt_x-#ppt_w*1.125000"/>
                                              </p:val>
                                            </p:tav>
                                            <p:tav tm="100000">
                                              <p:val>
                                                <p:strVal val="#ppt_x"/>
                                              </p:val>
                                            </p:tav>
                                          </p:tavLst>
                                        </p:anim>
                                        <p:animEffect transition="in" filter="wipe(right)">
                                          <p:cBhvr>
                                            <p:cTn id="38" dur="300"/>
                                            <p:tgtEl>
                                              <p:spTgt spid="3"/>
                                            </p:tgtEl>
                                          </p:cBhvr>
                                        </p:animEffect>
                                      </p:childTnLst>
                                    </p:cTn>
                                  </p:par>
                                  <p:par>
                                    <p:cTn id="39" presetID="12" presetClass="entr" presetSubtype="8" fill="hold" grpId="0" nodeType="withEffect">
                                      <p:stCondLst>
                                        <p:cond delay="20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300"/>
                                            <p:tgtEl>
                                              <p:spTgt spid="16"/>
                                            </p:tgtEl>
                                            <p:attrNameLst>
                                              <p:attrName>ppt_x</p:attrName>
                                            </p:attrNameLst>
                                          </p:cBhvr>
                                          <p:tavLst>
                                            <p:tav tm="0">
                                              <p:val>
                                                <p:strVal val="#ppt_x-#ppt_w*1.125000"/>
                                              </p:val>
                                            </p:tav>
                                            <p:tav tm="100000">
                                              <p:val>
                                                <p:strVal val="#ppt_x"/>
                                              </p:val>
                                            </p:tav>
                                          </p:tavLst>
                                        </p:anim>
                                        <p:animEffect transition="in" filter="wipe(right)">
                                          <p:cBhvr>
                                            <p:cTn id="42" dur="300"/>
                                            <p:tgtEl>
                                              <p:spTgt spid="16"/>
                                            </p:tgtEl>
                                          </p:cBhvr>
                                        </p:animEffect>
                                      </p:childTnLst>
                                    </p:cTn>
                                  </p:par>
                                </p:childTnLst>
                              </p:cTn>
                            </p:par>
                            <p:par>
                              <p:cTn id="43" fill="hold">
                                <p:stCondLst>
                                  <p:cond delay="1500"/>
                                </p:stCondLst>
                                <p:childTnLst>
                                  <p:par>
                                    <p:cTn id="44" presetID="2" presetClass="entr" presetSubtype="2" fill="hold" nodeType="after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additive="base">
                                            <p:cTn id="46" dur="500" fill="hold"/>
                                            <p:tgtEl>
                                              <p:spTgt spid="8"/>
                                            </p:tgtEl>
                                            <p:attrNameLst>
                                              <p:attrName>ppt_x</p:attrName>
                                            </p:attrNameLst>
                                          </p:cBhvr>
                                          <p:tavLst>
                                            <p:tav tm="0">
                                              <p:val>
                                                <p:strVal val="1+#ppt_w/2"/>
                                              </p:val>
                                            </p:tav>
                                            <p:tav tm="100000">
                                              <p:val>
                                                <p:strVal val="#ppt_x"/>
                                              </p:val>
                                            </p:tav>
                                          </p:tavLst>
                                        </p:anim>
                                        <p:anim calcmode="lin" valueType="num">
                                          <p:cBhvr additive="base">
                                            <p:cTn id="47" dur="500" fill="hold"/>
                                            <p:tgtEl>
                                              <p:spTgt spid="8"/>
                                            </p:tgtEl>
                                            <p:attrNameLst>
                                              <p:attrName>ppt_y</p:attrName>
                                            </p:attrNameLst>
                                          </p:cBhvr>
                                          <p:tavLst>
                                            <p:tav tm="0">
                                              <p:val>
                                                <p:strVal val="#ppt_y"/>
                                              </p:val>
                                            </p:tav>
                                            <p:tav tm="100000">
                                              <p:val>
                                                <p:strVal val="#ppt_y"/>
                                              </p:val>
                                            </p:tav>
                                          </p:tavLst>
                                        </p:anim>
                                      </p:childTnLst>
                                    </p:cTn>
                                  </p:par>
                                  <p:par>
                                    <p:cTn id="48" presetID="12" presetClass="entr" presetSubtype="2" fill="hold" grpId="0" nodeType="withEffect">
                                      <p:stCondLst>
                                        <p:cond delay="200"/>
                                      </p:stCondLst>
                                      <p:childTnLst>
                                        <p:set>
                                          <p:cBhvr>
                                            <p:cTn id="49" dur="1" fill="hold">
                                              <p:stCondLst>
                                                <p:cond delay="0"/>
                                              </p:stCondLst>
                                            </p:cTn>
                                            <p:tgtEl>
                                              <p:spTgt spid="5"/>
                                            </p:tgtEl>
                                            <p:attrNameLst>
                                              <p:attrName>style.visibility</p:attrName>
                                            </p:attrNameLst>
                                          </p:cBhvr>
                                          <p:to>
                                            <p:strVal val="visible"/>
                                          </p:to>
                                        </p:set>
                                        <p:anim calcmode="lin" valueType="num">
                                          <p:cBhvr additive="base">
                                            <p:cTn id="50" dur="300"/>
                                            <p:tgtEl>
                                              <p:spTgt spid="5"/>
                                            </p:tgtEl>
                                            <p:attrNameLst>
                                              <p:attrName>ppt_x</p:attrName>
                                            </p:attrNameLst>
                                          </p:cBhvr>
                                          <p:tavLst>
                                            <p:tav tm="0">
                                              <p:val>
                                                <p:strVal val="#ppt_x+#ppt_w*1.125000"/>
                                              </p:val>
                                            </p:tav>
                                            <p:tav tm="100000">
                                              <p:val>
                                                <p:strVal val="#ppt_x"/>
                                              </p:val>
                                            </p:tav>
                                          </p:tavLst>
                                        </p:anim>
                                        <p:animEffect transition="in" filter="wipe(left)">
                                          <p:cBhvr>
                                            <p:cTn id="51" dur="300"/>
                                            <p:tgtEl>
                                              <p:spTgt spid="5"/>
                                            </p:tgtEl>
                                          </p:cBhvr>
                                        </p:animEffect>
                                      </p:childTnLst>
                                    </p:cTn>
                                  </p:par>
                                  <p:par>
                                    <p:cTn id="52" presetID="12" presetClass="entr" presetSubtype="2" fill="hold" grpId="0" nodeType="withEffect">
                                      <p:stCondLst>
                                        <p:cond delay="200"/>
                                      </p:stCondLst>
                                      <p:childTnLst>
                                        <p:set>
                                          <p:cBhvr>
                                            <p:cTn id="53" dur="1" fill="hold">
                                              <p:stCondLst>
                                                <p:cond delay="0"/>
                                              </p:stCondLst>
                                            </p:cTn>
                                            <p:tgtEl>
                                              <p:spTgt spid="18"/>
                                            </p:tgtEl>
                                            <p:attrNameLst>
                                              <p:attrName>style.visibility</p:attrName>
                                            </p:attrNameLst>
                                          </p:cBhvr>
                                          <p:to>
                                            <p:strVal val="visible"/>
                                          </p:to>
                                        </p:set>
                                        <p:anim calcmode="lin" valueType="num">
                                          <p:cBhvr additive="base">
                                            <p:cTn id="54" dur="300"/>
                                            <p:tgtEl>
                                              <p:spTgt spid="18"/>
                                            </p:tgtEl>
                                            <p:attrNameLst>
                                              <p:attrName>ppt_x</p:attrName>
                                            </p:attrNameLst>
                                          </p:cBhvr>
                                          <p:tavLst>
                                            <p:tav tm="0">
                                              <p:val>
                                                <p:strVal val="#ppt_x+#ppt_w*1.125000"/>
                                              </p:val>
                                            </p:tav>
                                            <p:tav tm="100000">
                                              <p:val>
                                                <p:strVal val="#ppt_x"/>
                                              </p:val>
                                            </p:tav>
                                          </p:tavLst>
                                        </p:anim>
                                        <p:animEffect transition="in" filter="wipe(left)">
                                          <p:cBhvr>
                                            <p:cTn id="55" dur="300"/>
                                            <p:tgtEl>
                                              <p:spTgt spid="18"/>
                                            </p:tgtEl>
                                          </p:cBhvr>
                                        </p:animEffect>
                                      </p:childTnLst>
                                    </p:cTn>
                                  </p:par>
                                </p:childTnLst>
                              </p:cTn>
                            </p:par>
                            <p:par>
                              <p:cTn id="56" fill="hold">
                                <p:stCondLst>
                                  <p:cond delay="2000"/>
                                </p:stCondLst>
                                <p:childTnLst>
                                  <p:par>
                                    <p:cTn id="57" presetID="2" presetClass="entr" presetSubtype="8" fill="hold" nodeType="after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additive="base">
                                            <p:cTn id="59" dur="500" fill="hold"/>
                                            <p:tgtEl>
                                              <p:spTgt spid="12"/>
                                            </p:tgtEl>
                                            <p:attrNameLst>
                                              <p:attrName>ppt_x</p:attrName>
                                            </p:attrNameLst>
                                          </p:cBhvr>
                                          <p:tavLst>
                                            <p:tav tm="0">
                                              <p:val>
                                                <p:strVal val="0-#ppt_w/2"/>
                                              </p:val>
                                            </p:tav>
                                            <p:tav tm="100000">
                                              <p:val>
                                                <p:strVal val="#ppt_x"/>
                                              </p:val>
                                            </p:tav>
                                          </p:tavLst>
                                        </p:anim>
                                        <p:anim calcmode="lin" valueType="num">
                                          <p:cBhvr additive="base">
                                            <p:cTn id="60" dur="500" fill="hold"/>
                                            <p:tgtEl>
                                              <p:spTgt spid="12"/>
                                            </p:tgtEl>
                                            <p:attrNameLst>
                                              <p:attrName>ppt_y</p:attrName>
                                            </p:attrNameLst>
                                          </p:cBhvr>
                                          <p:tavLst>
                                            <p:tav tm="0">
                                              <p:val>
                                                <p:strVal val="#ppt_y"/>
                                              </p:val>
                                            </p:tav>
                                            <p:tav tm="100000">
                                              <p:val>
                                                <p:strVal val="#ppt_y"/>
                                              </p:val>
                                            </p:tav>
                                          </p:tavLst>
                                        </p:anim>
                                      </p:childTnLst>
                                    </p:cTn>
                                  </p:par>
                                  <p:par>
                                    <p:cTn id="61" presetID="12" presetClass="entr" presetSubtype="8" fill="hold" grpId="0" nodeType="withEffect">
                                      <p:stCondLst>
                                        <p:cond delay="200"/>
                                      </p:stCondLst>
                                      <p:childTnLst>
                                        <p:set>
                                          <p:cBhvr>
                                            <p:cTn id="62" dur="1" fill="hold">
                                              <p:stCondLst>
                                                <p:cond delay="0"/>
                                              </p:stCondLst>
                                            </p:cTn>
                                            <p:tgtEl>
                                              <p:spTgt spid="17"/>
                                            </p:tgtEl>
                                            <p:attrNameLst>
                                              <p:attrName>style.visibility</p:attrName>
                                            </p:attrNameLst>
                                          </p:cBhvr>
                                          <p:to>
                                            <p:strVal val="visible"/>
                                          </p:to>
                                        </p:set>
                                        <p:anim calcmode="lin" valueType="num">
                                          <p:cBhvr additive="base">
                                            <p:cTn id="63" dur="300"/>
                                            <p:tgtEl>
                                              <p:spTgt spid="17"/>
                                            </p:tgtEl>
                                            <p:attrNameLst>
                                              <p:attrName>ppt_x</p:attrName>
                                            </p:attrNameLst>
                                          </p:cBhvr>
                                          <p:tavLst>
                                            <p:tav tm="0">
                                              <p:val>
                                                <p:strVal val="#ppt_x-#ppt_w*1.125000"/>
                                              </p:val>
                                            </p:tav>
                                            <p:tav tm="100000">
                                              <p:val>
                                                <p:strVal val="#ppt_x"/>
                                              </p:val>
                                            </p:tav>
                                          </p:tavLst>
                                        </p:anim>
                                        <p:animEffect transition="in" filter="wipe(right)">
                                          <p:cBhvr>
                                            <p:cTn id="64" dur="300"/>
                                            <p:tgtEl>
                                              <p:spTgt spid="17"/>
                                            </p:tgtEl>
                                          </p:cBhvr>
                                        </p:animEffect>
                                      </p:childTnLst>
                                    </p:cTn>
                                  </p:par>
                                  <p:par>
                                    <p:cTn id="65" presetID="12" presetClass="entr" presetSubtype="8" fill="hold" grpId="0" nodeType="withEffect">
                                      <p:stCondLst>
                                        <p:cond delay="200"/>
                                      </p:stCondLst>
                                      <p:childTnLst>
                                        <p:set>
                                          <p:cBhvr>
                                            <p:cTn id="66" dur="1" fill="hold">
                                              <p:stCondLst>
                                                <p:cond delay="0"/>
                                              </p:stCondLst>
                                            </p:cTn>
                                            <p:tgtEl>
                                              <p:spTgt spid="4"/>
                                            </p:tgtEl>
                                            <p:attrNameLst>
                                              <p:attrName>style.visibility</p:attrName>
                                            </p:attrNameLst>
                                          </p:cBhvr>
                                          <p:to>
                                            <p:strVal val="visible"/>
                                          </p:to>
                                        </p:set>
                                        <p:anim calcmode="lin" valueType="num">
                                          <p:cBhvr additive="base">
                                            <p:cTn id="67" dur="300"/>
                                            <p:tgtEl>
                                              <p:spTgt spid="4"/>
                                            </p:tgtEl>
                                            <p:attrNameLst>
                                              <p:attrName>ppt_x</p:attrName>
                                            </p:attrNameLst>
                                          </p:cBhvr>
                                          <p:tavLst>
                                            <p:tav tm="0">
                                              <p:val>
                                                <p:strVal val="#ppt_x-#ppt_w*1.125000"/>
                                              </p:val>
                                            </p:tav>
                                            <p:tav tm="100000">
                                              <p:val>
                                                <p:strVal val="#ppt_x"/>
                                              </p:val>
                                            </p:tav>
                                          </p:tavLst>
                                        </p:anim>
                                        <p:animEffect transition="in" filter="wipe(right)">
                                          <p:cBhvr>
                                            <p:cTn id="68" dur="300"/>
                                            <p:tgtEl>
                                              <p:spTgt spid="4"/>
                                            </p:tgtEl>
                                          </p:cBhvr>
                                        </p:animEffect>
                                      </p:childTnLst>
                                    </p:cTn>
                                  </p:par>
                                </p:childTnLst>
                              </p:cTn>
                            </p:par>
                            <p:par>
                              <p:cTn id="69" fill="hold">
                                <p:stCondLst>
                                  <p:cond delay="2500"/>
                                </p:stCondLst>
                                <p:childTnLst>
                                  <p:par>
                                    <p:cTn id="70" presetID="2" presetClass="entr" presetSubtype="2" fill="hold" grpId="0" nodeType="afterEffect">
                                      <p:stCondLst>
                                        <p:cond delay="0"/>
                                      </p:stCondLst>
                                      <p:childTnLst>
                                        <p:set>
                                          <p:cBhvr>
                                            <p:cTn id="71" dur="1" fill="hold">
                                              <p:stCondLst>
                                                <p:cond delay="0"/>
                                              </p:stCondLst>
                                            </p:cTn>
                                            <p:tgtEl>
                                              <p:spTgt spid="11"/>
                                            </p:tgtEl>
                                            <p:attrNameLst>
                                              <p:attrName>style.visibility</p:attrName>
                                            </p:attrNameLst>
                                          </p:cBhvr>
                                          <p:to>
                                            <p:strVal val="visible"/>
                                          </p:to>
                                        </p:set>
                                        <p:anim calcmode="lin" valueType="num">
                                          <p:cBhvr additive="base">
                                            <p:cTn id="72" dur="500" fill="hold"/>
                                            <p:tgtEl>
                                              <p:spTgt spid="11"/>
                                            </p:tgtEl>
                                            <p:attrNameLst>
                                              <p:attrName>ppt_x</p:attrName>
                                            </p:attrNameLst>
                                          </p:cBhvr>
                                          <p:tavLst>
                                            <p:tav tm="0">
                                              <p:val>
                                                <p:strVal val="1+#ppt_w/2"/>
                                              </p:val>
                                            </p:tav>
                                            <p:tav tm="100000">
                                              <p:val>
                                                <p:strVal val="#ppt_x"/>
                                              </p:val>
                                            </p:tav>
                                          </p:tavLst>
                                        </p:anim>
                                        <p:anim calcmode="lin" valueType="num">
                                          <p:cBhvr additive="base">
                                            <p:cTn id="73" dur="500" fill="hold"/>
                                            <p:tgtEl>
                                              <p:spTgt spid="11"/>
                                            </p:tgtEl>
                                            <p:attrNameLst>
                                              <p:attrName>ppt_y</p:attrName>
                                            </p:attrNameLst>
                                          </p:cBhvr>
                                          <p:tavLst>
                                            <p:tav tm="0">
                                              <p:val>
                                                <p:strVal val="#ppt_y"/>
                                              </p:val>
                                            </p:tav>
                                            <p:tav tm="100000">
                                              <p:val>
                                                <p:strVal val="#ppt_y"/>
                                              </p:val>
                                            </p:tav>
                                          </p:tavLst>
                                        </p:anim>
                                      </p:childTnLst>
                                    </p:cTn>
                                  </p:par>
                                  <p:par>
                                    <p:cTn id="74" presetID="12" presetClass="entr" presetSubtype="2" fill="hold" grpId="0" nodeType="withEffect">
                                      <p:stCondLst>
                                        <p:cond delay="200"/>
                                      </p:stCondLst>
                                      <p:childTnLst>
                                        <p:set>
                                          <p:cBhvr>
                                            <p:cTn id="75" dur="1" fill="hold">
                                              <p:stCondLst>
                                                <p:cond delay="0"/>
                                              </p:stCondLst>
                                            </p:cTn>
                                            <p:tgtEl>
                                              <p:spTgt spid="6"/>
                                            </p:tgtEl>
                                            <p:attrNameLst>
                                              <p:attrName>style.visibility</p:attrName>
                                            </p:attrNameLst>
                                          </p:cBhvr>
                                          <p:to>
                                            <p:strVal val="visible"/>
                                          </p:to>
                                        </p:set>
                                        <p:anim calcmode="lin" valueType="num">
                                          <p:cBhvr additive="base">
                                            <p:cTn id="76" dur="300"/>
                                            <p:tgtEl>
                                              <p:spTgt spid="6"/>
                                            </p:tgtEl>
                                            <p:attrNameLst>
                                              <p:attrName>ppt_x</p:attrName>
                                            </p:attrNameLst>
                                          </p:cBhvr>
                                          <p:tavLst>
                                            <p:tav tm="0">
                                              <p:val>
                                                <p:strVal val="#ppt_x+#ppt_w*1.125000"/>
                                              </p:val>
                                            </p:tav>
                                            <p:tav tm="100000">
                                              <p:val>
                                                <p:strVal val="#ppt_x"/>
                                              </p:val>
                                            </p:tav>
                                          </p:tavLst>
                                        </p:anim>
                                        <p:animEffect transition="in" filter="wipe(left)">
                                          <p:cBhvr>
                                            <p:cTn id="77" dur="300"/>
                                            <p:tgtEl>
                                              <p:spTgt spid="6"/>
                                            </p:tgtEl>
                                          </p:cBhvr>
                                        </p:animEffect>
                                      </p:childTnLst>
                                    </p:cTn>
                                  </p:par>
                                  <p:par>
                                    <p:cTn id="78" presetID="12" presetClass="entr" presetSubtype="2" fill="hold" grpId="0" nodeType="withEffect">
                                      <p:stCondLst>
                                        <p:cond delay="200"/>
                                      </p:stCondLst>
                                      <p:childTnLst>
                                        <p:set>
                                          <p:cBhvr>
                                            <p:cTn id="79" dur="1" fill="hold">
                                              <p:stCondLst>
                                                <p:cond delay="0"/>
                                              </p:stCondLst>
                                            </p:cTn>
                                            <p:tgtEl>
                                              <p:spTgt spid="15"/>
                                            </p:tgtEl>
                                            <p:attrNameLst>
                                              <p:attrName>style.visibility</p:attrName>
                                            </p:attrNameLst>
                                          </p:cBhvr>
                                          <p:to>
                                            <p:strVal val="visible"/>
                                          </p:to>
                                        </p:set>
                                        <p:anim calcmode="lin" valueType="num">
                                          <p:cBhvr additive="base">
                                            <p:cTn id="80" dur="300"/>
                                            <p:tgtEl>
                                              <p:spTgt spid="15"/>
                                            </p:tgtEl>
                                            <p:attrNameLst>
                                              <p:attrName>ppt_x</p:attrName>
                                            </p:attrNameLst>
                                          </p:cBhvr>
                                          <p:tavLst>
                                            <p:tav tm="0">
                                              <p:val>
                                                <p:strVal val="#ppt_x+#ppt_w*1.125000"/>
                                              </p:val>
                                            </p:tav>
                                            <p:tav tm="100000">
                                              <p:val>
                                                <p:strVal val="#ppt_x"/>
                                              </p:val>
                                            </p:tav>
                                          </p:tavLst>
                                        </p:anim>
                                        <p:animEffect transition="in" filter="wipe(left)">
                                          <p:cBhvr>
                                            <p:cTn id="81" dur="300"/>
                                            <p:tgtEl>
                                              <p:spTgt spid="15"/>
                                            </p:tgtEl>
                                          </p:cBhvr>
                                        </p:animEffect>
                                      </p:childTnLst>
                                    </p:cTn>
                                  </p:par>
                                </p:childTnLst>
                              </p:cTn>
                            </p:par>
                            <p:par>
                              <p:cTn id="82" fill="hold">
                                <p:stCondLst>
                                  <p:cond delay="3000"/>
                                </p:stCondLst>
                                <p:childTnLst>
                                  <p:par>
                                    <p:cTn id="83" presetID="53" presetClass="entr" presetSubtype="528" fill="hold" grpId="0" nodeType="afterEffect">
                                      <p:stCondLst>
                                        <p:cond delay="0"/>
                                      </p:stCondLst>
                                      <p:childTnLst>
                                        <p:set>
                                          <p:cBhvr>
                                            <p:cTn id="84" dur="1" fill="hold">
                                              <p:stCondLst>
                                                <p:cond delay="0"/>
                                              </p:stCondLst>
                                            </p:cTn>
                                            <p:tgtEl>
                                              <p:spTgt spid="30"/>
                                            </p:tgtEl>
                                            <p:attrNameLst>
                                              <p:attrName>style.visibility</p:attrName>
                                            </p:attrNameLst>
                                          </p:cBhvr>
                                          <p:to>
                                            <p:strVal val="visible"/>
                                          </p:to>
                                        </p:set>
                                        <p:anim calcmode="lin" valueType="num">
                                          <p:cBhvr>
                                            <p:cTn id="85" dur="500" fill="hold"/>
                                            <p:tgtEl>
                                              <p:spTgt spid="30"/>
                                            </p:tgtEl>
                                            <p:attrNameLst>
                                              <p:attrName>ppt_w</p:attrName>
                                            </p:attrNameLst>
                                          </p:cBhvr>
                                          <p:tavLst>
                                            <p:tav tm="0">
                                              <p:val>
                                                <p:fltVal val="0"/>
                                              </p:val>
                                            </p:tav>
                                            <p:tav tm="100000">
                                              <p:val>
                                                <p:strVal val="#ppt_w"/>
                                              </p:val>
                                            </p:tav>
                                          </p:tavLst>
                                        </p:anim>
                                        <p:anim calcmode="lin" valueType="num">
                                          <p:cBhvr>
                                            <p:cTn id="86" dur="500" fill="hold"/>
                                            <p:tgtEl>
                                              <p:spTgt spid="30"/>
                                            </p:tgtEl>
                                            <p:attrNameLst>
                                              <p:attrName>ppt_h</p:attrName>
                                            </p:attrNameLst>
                                          </p:cBhvr>
                                          <p:tavLst>
                                            <p:tav tm="0">
                                              <p:val>
                                                <p:fltVal val="0"/>
                                              </p:val>
                                            </p:tav>
                                            <p:tav tm="100000">
                                              <p:val>
                                                <p:strVal val="#ppt_h"/>
                                              </p:val>
                                            </p:tav>
                                          </p:tavLst>
                                        </p:anim>
                                        <p:animEffect transition="in" filter="fade">
                                          <p:cBhvr>
                                            <p:cTn id="87" dur="500"/>
                                            <p:tgtEl>
                                              <p:spTgt spid="30"/>
                                            </p:tgtEl>
                                          </p:cBhvr>
                                        </p:animEffect>
                                        <p:anim calcmode="lin" valueType="num">
                                          <p:cBhvr>
                                            <p:cTn id="88" dur="500" fill="hold"/>
                                            <p:tgtEl>
                                              <p:spTgt spid="30"/>
                                            </p:tgtEl>
                                            <p:attrNameLst>
                                              <p:attrName>ppt_x</p:attrName>
                                            </p:attrNameLst>
                                          </p:cBhvr>
                                          <p:tavLst>
                                            <p:tav tm="0">
                                              <p:val>
                                                <p:fltVal val="0.5"/>
                                              </p:val>
                                            </p:tav>
                                            <p:tav tm="100000">
                                              <p:val>
                                                <p:strVal val="#ppt_x"/>
                                              </p:val>
                                            </p:tav>
                                          </p:tavLst>
                                        </p:anim>
                                        <p:anim calcmode="lin" valueType="num">
                                          <p:cBhvr>
                                            <p:cTn id="89" dur="500" fill="hold"/>
                                            <p:tgtEl>
                                              <p:spTgt spid="30"/>
                                            </p:tgtEl>
                                            <p:attrNameLst>
                                              <p:attrName>ppt_y</p:attrName>
                                            </p:attrNameLst>
                                          </p:cBhvr>
                                          <p:tavLst>
                                            <p:tav tm="0">
                                              <p:val>
                                                <p:fltVal val="0.5"/>
                                              </p:val>
                                            </p:tav>
                                            <p:tav tm="100000">
                                              <p:val>
                                                <p:strVal val="#ppt_y"/>
                                              </p:val>
                                            </p:tav>
                                          </p:tavLst>
                                        </p:anim>
                                      </p:childTnLst>
                                    </p:cTn>
                                  </p:par>
                                  <p:par>
                                    <p:cTn id="90" presetID="53" presetClass="entr" presetSubtype="528" fill="hold" grpId="0" nodeType="withEffect">
                                      <p:stCondLst>
                                        <p:cond delay="1000"/>
                                      </p:stCondLst>
                                      <p:childTnLst>
                                        <p:set>
                                          <p:cBhvr>
                                            <p:cTn id="91" dur="1" fill="hold">
                                              <p:stCondLst>
                                                <p:cond delay="0"/>
                                              </p:stCondLst>
                                            </p:cTn>
                                            <p:tgtEl>
                                              <p:spTgt spid="27"/>
                                            </p:tgtEl>
                                            <p:attrNameLst>
                                              <p:attrName>style.visibility</p:attrName>
                                            </p:attrNameLst>
                                          </p:cBhvr>
                                          <p:to>
                                            <p:strVal val="visible"/>
                                          </p:to>
                                        </p:set>
                                        <p:anim calcmode="lin" valueType="num">
                                          <p:cBhvr>
                                            <p:cTn id="92" dur="500" fill="hold"/>
                                            <p:tgtEl>
                                              <p:spTgt spid="27"/>
                                            </p:tgtEl>
                                            <p:attrNameLst>
                                              <p:attrName>ppt_w</p:attrName>
                                            </p:attrNameLst>
                                          </p:cBhvr>
                                          <p:tavLst>
                                            <p:tav tm="0">
                                              <p:val>
                                                <p:fltVal val="0"/>
                                              </p:val>
                                            </p:tav>
                                            <p:tav tm="100000">
                                              <p:val>
                                                <p:strVal val="#ppt_w"/>
                                              </p:val>
                                            </p:tav>
                                          </p:tavLst>
                                        </p:anim>
                                        <p:anim calcmode="lin" valueType="num">
                                          <p:cBhvr>
                                            <p:cTn id="93" dur="500" fill="hold"/>
                                            <p:tgtEl>
                                              <p:spTgt spid="27"/>
                                            </p:tgtEl>
                                            <p:attrNameLst>
                                              <p:attrName>ppt_h</p:attrName>
                                            </p:attrNameLst>
                                          </p:cBhvr>
                                          <p:tavLst>
                                            <p:tav tm="0">
                                              <p:val>
                                                <p:fltVal val="0"/>
                                              </p:val>
                                            </p:tav>
                                            <p:tav tm="100000">
                                              <p:val>
                                                <p:strVal val="#ppt_h"/>
                                              </p:val>
                                            </p:tav>
                                          </p:tavLst>
                                        </p:anim>
                                        <p:animEffect transition="in" filter="fade">
                                          <p:cBhvr>
                                            <p:cTn id="94" dur="500"/>
                                            <p:tgtEl>
                                              <p:spTgt spid="27"/>
                                            </p:tgtEl>
                                          </p:cBhvr>
                                        </p:animEffect>
                                        <p:anim calcmode="lin" valueType="num">
                                          <p:cBhvr>
                                            <p:cTn id="95" dur="500" fill="hold"/>
                                            <p:tgtEl>
                                              <p:spTgt spid="27"/>
                                            </p:tgtEl>
                                            <p:attrNameLst>
                                              <p:attrName>ppt_x</p:attrName>
                                            </p:attrNameLst>
                                          </p:cBhvr>
                                          <p:tavLst>
                                            <p:tav tm="0">
                                              <p:val>
                                                <p:fltVal val="0.5"/>
                                              </p:val>
                                            </p:tav>
                                            <p:tav tm="100000">
                                              <p:val>
                                                <p:strVal val="#ppt_x"/>
                                              </p:val>
                                            </p:tav>
                                          </p:tavLst>
                                        </p:anim>
                                        <p:anim calcmode="lin" valueType="num">
                                          <p:cBhvr>
                                            <p:cTn id="96" dur="500" fill="hold"/>
                                            <p:tgtEl>
                                              <p:spTgt spid="27"/>
                                            </p:tgtEl>
                                            <p:attrNameLst>
                                              <p:attrName>ppt_y</p:attrName>
                                            </p:attrNameLst>
                                          </p:cBhvr>
                                          <p:tavLst>
                                            <p:tav tm="0">
                                              <p:val>
                                                <p:fltVal val="0.5"/>
                                              </p:val>
                                            </p:tav>
                                            <p:tav tm="100000">
                                              <p:val>
                                                <p:strVal val="#ppt_y"/>
                                              </p:val>
                                            </p:tav>
                                          </p:tavLst>
                                        </p:anim>
                                      </p:childTnLst>
                                    </p:cTn>
                                  </p:par>
                                  <p:par>
                                    <p:cTn id="97" presetID="53" presetClass="entr" presetSubtype="528" fill="hold" grpId="0" nodeType="withEffect">
                                      <p:stCondLst>
                                        <p:cond delay="800"/>
                                      </p:stCondLst>
                                      <p:childTnLst>
                                        <p:set>
                                          <p:cBhvr>
                                            <p:cTn id="98" dur="1" fill="hold">
                                              <p:stCondLst>
                                                <p:cond delay="0"/>
                                              </p:stCondLst>
                                            </p:cTn>
                                            <p:tgtEl>
                                              <p:spTgt spid="28"/>
                                            </p:tgtEl>
                                            <p:attrNameLst>
                                              <p:attrName>style.visibility</p:attrName>
                                            </p:attrNameLst>
                                          </p:cBhvr>
                                          <p:to>
                                            <p:strVal val="visible"/>
                                          </p:to>
                                        </p:set>
                                        <p:anim calcmode="lin" valueType="num">
                                          <p:cBhvr>
                                            <p:cTn id="99" dur="500" fill="hold"/>
                                            <p:tgtEl>
                                              <p:spTgt spid="28"/>
                                            </p:tgtEl>
                                            <p:attrNameLst>
                                              <p:attrName>ppt_w</p:attrName>
                                            </p:attrNameLst>
                                          </p:cBhvr>
                                          <p:tavLst>
                                            <p:tav tm="0">
                                              <p:val>
                                                <p:fltVal val="0"/>
                                              </p:val>
                                            </p:tav>
                                            <p:tav tm="100000">
                                              <p:val>
                                                <p:strVal val="#ppt_w"/>
                                              </p:val>
                                            </p:tav>
                                          </p:tavLst>
                                        </p:anim>
                                        <p:anim calcmode="lin" valueType="num">
                                          <p:cBhvr>
                                            <p:cTn id="100" dur="500" fill="hold"/>
                                            <p:tgtEl>
                                              <p:spTgt spid="28"/>
                                            </p:tgtEl>
                                            <p:attrNameLst>
                                              <p:attrName>ppt_h</p:attrName>
                                            </p:attrNameLst>
                                          </p:cBhvr>
                                          <p:tavLst>
                                            <p:tav tm="0">
                                              <p:val>
                                                <p:fltVal val="0"/>
                                              </p:val>
                                            </p:tav>
                                            <p:tav tm="100000">
                                              <p:val>
                                                <p:strVal val="#ppt_h"/>
                                              </p:val>
                                            </p:tav>
                                          </p:tavLst>
                                        </p:anim>
                                        <p:animEffect transition="in" filter="fade">
                                          <p:cBhvr>
                                            <p:cTn id="101" dur="500"/>
                                            <p:tgtEl>
                                              <p:spTgt spid="28"/>
                                            </p:tgtEl>
                                          </p:cBhvr>
                                        </p:animEffect>
                                        <p:anim calcmode="lin" valueType="num">
                                          <p:cBhvr>
                                            <p:cTn id="102" dur="500" fill="hold"/>
                                            <p:tgtEl>
                                              <p:spTgt spid="28"/>
                                            </p:tgtEl>
                                            <p:attrNameLst>
                                              <p:attrName>ppt_x</p:attrName>
                                            </p:attrNameLst>
                                          </p:cBhvr>
                                          <p:tavLst>
                                            <p:tav tm="0">
                                              <p:val>
                                                <p:fltVal val="0.5"/>
                                              </p:val>
                                            </p:tav>
                                            <p:tav tm="100000">
                                              <p:val>
                                                <p:strVal val="#ppt_x"/>
                                              </p:val>
                                            </p:tav>
                                          </p:tavLst>
                                        </p:anim>
                                        <p:anim calcmode="lin" valueType="num">
                                          <p:cBhvr>
                                            <p:cTn id="103" dur="500" fill="hold"/>
                                            <p:tgtEl>
                                              <p:spTgt spid="28"/>
                                            </p:tgtEl>
                                            <p:attrNameLst>
                                              <p:attrName>ppt_y</p:attrName>
                                            </p:attrNameLst>
                                          </p:cBhvr>
                                          <p:tavLst>
                                            <p:tav tm="0">
                                              <p:val>
                                                <p:fltVal val="0.5"/>
                                              </p:val>
                                            </p:tav>
                                            <p:tav tm="100000">
                                              <p:val>
                                                <p:strVal val="#ppt_y"/>
                                              </p:val>
                                            </p:tav>
                                          </p:tavLst>
                                        </p:anim>
                                      </p:childTnLst>
                                    </p:cTn>
                                  </p:par>
                                  <p:par>
                                    <p:cTn id="104" presetID="53" presetClass="entr" presetSubtype="528" fill="hold" grpId="0" nodeType="withEffect">
                                      <p:stCondLst>
                                        <p:cond delay="600"/>
                                      </p:stCondLst>
                                      <p:childTnLst>
                                        <p:set>
                                          <p:cBhvr>
                                            <p:cTn id="105" dur="1" fill="hold">
                                              <p:stCondLst>
                                                <p:cond delay="0"/>
                                              </p:stCondLst>
                                            </p:cTn>
                                            <p:tgtEl>
                                              <p:spTgt spid="29"/>
                                            </p:tgtEl>
                                            <p:attrNameLst>
                                              <p:attrName>style.visibility</p:attrName>
                                            </p:attrNameLst>
                                          </p:cBhvr>
                                          <p:to>
                                            <p:strVal val="visible"/>
                                          </p:to>
                                        </p:set>
                                        <p:anim calcmode="lin" valueType="num">
                                          <p:cBhvr>
                                            <p:cTn id="106" dur="500" fill="hold"/>
                                            <p:tgtEl>
                                              <p:spTgt spid="29"/>
                                            </p:tgtEl>
                                            <p:attrNameLst>
                                              <p:attrName>ppt_w</p:attrName>
                                            </p:attrNameLst>
                                          </p:cBhvr>
                                          <p:tavLst>
                                            <p:tav tm="0">
                                              <p:val>
                                                <p:fltVal val="0"/>
                                              </p:val>
                                            </p:tav>
                                            <p:tav tm="100000">
                                              <p:val>
                                                <p:strVal val="#ppt_w"/>
                                              </p:val>
                                            </p:tav>
                                          </p:tavLst>
                                        </p:anim>
                                        <p:anim calcmode="lin" valueType="num">
                                          <p:cBhvr>
                                            <p:cTn id="107" dur="500" fill="hold"/>
                                            <p:tgtEl>
                                              <p:spTgt spid="29"/>
                                            </p:tgtEl>
                                            <p:attrNameLst>
                                              <p:attrName>ppt_h</p:attrName>
                                            </p:attrNameLst>
                                          </p:cBhvr>
                                          <p:tavLst>
                                            <p:tav tm="0">
                                              <p:val>
                                                <p:fltVal val="0"/>
                                              </p:val>
                                            </p:tav>
                                            <p:tav tm="100000">
                                              <p:val>
                                                <p:strVal val="#ppt_h"/>
                                              </p:val>
                                            </p:tav>
                                          </p:tavLst>
                                        </p:anim>
                                        <p:animEffect transition="in" filter="fade">
                                          <p:cBhvr>
                                            <p:cTn id="108" dur="500"/>
                                            <p:tgtEl>
                                              <p:spTgt spid="29"/>
                                            </p:tgtEl>
                                          </p:cBhvr>
                                        </p:animEffect>
                                        <p:anim calcmode="lin" valueType="num">
                                          <p:cBhvr>
                                            <p:cTn id="109" dur="500" fill="hold"/>
                                            <p:tgtEl>
                                              <p:spTgt spid="29"/>
                                            </p:tgtEl>
                                            <p:attrNameLst>
                                              <p:attrName>ppt_x</p:attrName>
                                            </p:attrNameLst>
                                          </p:cBhvr>
                                          <p:tavLst>
                                            <p:tav tm="0">
                                              <p:val>
                                                <p:fltVal val="0.5"/>
                                              </p:val>
                                            </p:tav>
                                            <p:tav tm="100000">
                                              <p:val>
                                                <p:strVal val="#ppt_x"/>
                                              </p:val>
                                            </p:tav>
                                          </p:tavLst>
                                        </p:anim>
                                        <p:anim calcmode="lin" valueType="num">
                                          <p:cBhvr>
                                            <p:cTn id="110" dur="500" fill="hold"/>
                                            <p:tgtEl>
                                              <p:spTgt spid="29"/>
                                            </p:tgtEl>
                                            <p:attrNameLst>
                                              <p:attrName>ppt_y</p:attrName>
                                            </p:attrNameLst>
                                          </p:cBhvr>
                                          <p:tavLst>
                                            <p:tav tm="0">
                                              <p:val>
                                                <p:fltVal val="0.5"/>
                                              </p:val>
                                            </p:tav>
                                            <p:tav tm="100000">
                                              <p:val>
                                                <p:strVal val="#ppt_y"/>
                                              </p:val>
                                            </p:tav>
                                          </p:tavLst>
                                        </p:anim>
                                      </p:childTnLst>
                                    </p:cTn>
                                  </p:par>
                                  <p:par>
                                    <p:cTn id="111" presetID="53" presetClass="entr" presetSubtype="528" fill="hold" grpId="0" nodeType="withEffect">
                                      <p:stCondLst>
                                        <p:cond delay="200"/>
                                      </p:stCondLst>
                                      <p:childTnLst>
                                        <p:set>
                                          <p:cBhvr>
                                            <p:cTn id="112" dur="1" fill="hold">
                                              <p:stCondLst>
                                                <p:cond delay="0"/>
                                              </p:stCondLst>
                                            </p:cTn>
                                            <p:tgtEl>
                                              <p:spTgt spid="31"/>
                                            </p:tgtEl>
                                            <p:attrNameLst>
                                              <p:attrName>style.visibility</p:attrName>
                                            </p:attrNameLst>
                                          </p:cBhvr>
                                          <p:to>
                                            <p:strVal val="visible"/>
                                          </p:to>
                                        </p:set>
                                        <p:anim calcmode="lin" valueType="num">
                                          <p:cBhvr>
                                            <p:cTn id="113" dur="500" fill="hold"/>
                                            <p:tgtEl>
                                              <p:spTgt spid="31"/>
                                            </p:tgtEl>
                                            <p:attrNameLst>
                                              <p:attrName>ppt_w</p:attrName>
                                            </p:attrNameLst>
                                          </p:cBhvr>
                                          <p:tavLst>
                                            <p:tav tm="0">
                                              <p:val>
                                                <p:fltVal val="0"/>
                                              </p:val>
                                            </p:tav>
                                            <p:tav tm="100000">
                                              <p:val>
                                                <p:strVal val="#ppt_w"/>
                                              </p:val>
                                            </p:tav>
                                          </p:tavLst>
                                        </p:anim>
                                        <p:anim calcmode="lin" valueType="num">
                                          <p:cBhvr>
                                            <p:cTn id="114" dur="500" fill="hold"/>
                                            <p:tgtEl>
                                              <p:spTgt spid="31"/>
                                            </p:tgtEl>
                                            <p:attrNameLst>
                                              <p:attrName>ppt_h</p:attrName>
                                            </p:attrNameLst>
                                          </p:cBhvr>
                                          <p:tavLst>
                                            <p:tav tm="0">
                                              <p:val>
                                                <p:fltVal val="0"/>
                                              </p:val>
                                            </p:tav>
                                            <p:tav tm="100000">
                                              <p:val>
                                                <p:strVal val="#ppt_h"/>
                                              </p:val>
                                            </p:tav>
                                          </p:tavLst>
                                        </p:anim>
                                        <p:animEffect transition="in" filter="fade">
                                          <p:cBhvr>
                                            <p:cTn id="115" dur="500"/>
                                            <p:tgtEl>
                                              <p:spTgt spid="31"/>
                                            </p:tgtEl>
                                          </p:cBhvr>
                                        </p:animEffect>
                                        <p:anim calcmode="lin" valueType="num">
                                          <p:cBhvr>
                                            <p:cTn id="116" dur="500" fill="hold"/>
                                            <p:tgtEl>
                                              <p:spTgt spid="31"/>
                                            </p:tgtEl>
                                            <p:attrNameLst>
                                              <p:attrName>ppt_x</p:attrName>
                                            </p:attrNameLst>
                                          </p:cBhvr>
                                          <p:tavLst>
                                            <p:tav tm="0">
                                              <p:val>
                                                <p:fltVal val="0.5"/>
                                              </p:val>
                                            </p:tav>
                                            <p:tav tm="100000">
                                              <p:val>
                                                <p:strVal val="#ppt_x"/>
                                              </p:val>
                                            </p:tav>
                                          </p:tavLst>
                                        </p:anim>
                                        <p:anim calcmode="lin" valueType="num">
                                          <p:cBhvr>
                                            <p:cTn id="117" dur="500" fill="hold"/>
                                            <p:tgtEl>
                                              <p:spTgt spid="31"/>
                                            </p:tgtEl>
                                            <p:attrNameLst>
                                              <p:attrName>ppt_y</p:attrName>
                                            </p:attrNameLst>
                                          </p:cBhvr>
                                          <p:tavLst>
                                            <p:tav tm="0">
                                              <p:val>
                                                <p:fltVal val="0.5"/>
                                              </p:val>
                                            </p:tav>
                                            <p:tav tm="100000">
                                              <p:val>
                                                <p:strVal val="#ppt_y"/>
                                              </p:val>
                                            </p:tav>
                                          </p:tavLst>
                                        </p:anim>
                                      </p:childTnLst>
                                    </p:cTn>
                                  </p:par>
                                  <p:par>
                                    <p:cTn id="118" presetID="53" presetClass="entr" presetSubtype="528" fill="hold" grpId="0" nodeType="withEffect">
                                      <p:stCondLst>
                                        <p:cond delay="400"/>
                                      </p:stCondLst>
                                      <p:childTnLst>
                                        <p:set>
                                          <p:cBhvr>
                                            <p:cTn id="119" dur="1" fill="hold">
                                              <p:stCondLst>
                                                <p:cond delay="0"/>
                                              </p:stCondLst>
                                            </p:cTn>
                                            <p:tgtEl>
                                              <p:spTgt spid="32"/>
                                            </p:tgtEl>
                                            <p:attrNameLst>
                                              <p:attrName>style.visibility</p:attrName>
                                            </p:attrNameLst>
                                          </p:cBhvr>
                                          <p:to>
                                            <p:strVal val="visible"/>
                                          </p:to>
                                        </p:set>
                                        <p:anim calcmode="lin" valueType="num">
                                          <p:cBhvr>
                                            <p:cTn id="120" dur="500" fill="hold"/>
                                            <p:tgtEl>
                                              <p:spTgt spid="32"/>
                                            </p:tgtEl>
                                            <p:attrNameLst>
                                              <p:attrName>ppt_w</p:attrName>
                                            </p:attrNameLst>
                                          </p:cBhvr>
                                          <p:tavLst>
                                            <p:tav tm="0">
                                              <p:val>
                                                <p:fltVal val="0"/>
                                              </p:val>
                                            </p:tav>
                                            <p:tav tm="100000">
                                              <p:val>
                                                <p:strVal val="#ppt_w"/>
                                              </p:val>
                                            </p:tav>
                                          </p:tavLst>
                                        </p:anim>
                                        <p:anim calcmode="lin" valueType="num">
                                          <p:cBhvr>
                                            <p:cTn id="121" dur="500" fill="hold"/>
                                            <p:tgtEl>
                                              <p:spTgt spid="32"/>
                                            </p:tgtEl>
                                            <p:attrNameLst>
                                              <p:attrName>ppt_h</p:attrName>
                                            </p:attrNameLst>
                                          </p:cBhvr>
                                          <p:tavLst>
                                            <p:tav tm="0">
                                              <p:val>
                                                <p:fltVal val="0"/>
                                              </p:val>
                                            </p:tav>
                                            <p:tav tm="100000">
                                              <p:val>
                                                <p:strVal val="#ppt_h"/>
                                              </p:val>
                                            </p:tav>
                                          </p:tavLst>
                                        </p:anim>
                                        <p:animEffect transition="in" filter="fade">
                                          <p:cBhvr>
                                            <p:cTn id="122" dur="500"/>
                                            <p:tgtEl>
                                              <p:spTgt spid="32"/>
                                            </p:tgtEl>
                                          </p:cBhvr>
                                        </p:animEffect>
                                        <p:anim calcmode="lin" valueType="num">
                                          <p:cBhvr>
                                            <p:cTn id="123" dur="500" fill="hold"/>
                                            <p:tgtEl>
                                              <p:spTgt spid="32"/>
                                            </p:tgtEl>
                                            <p:attrNameLst>
                                              <p:attrName>ppt_x</p:attrName>
                                            </p:attrNameLst>
                                          </p:cBhvr>
                                          <p:tavLst>
                                            <p:tav tm="0">
                                              <p:val>
                                                <p:fltVal val="0.5"/>
                                              </p:val>
                                            </p:tav>
                                            <p:tav tm="100000">
                                              <p:val>
                                                <p:strVal val="#ppt_x"/>
                                              </p:val>
                                            </p:tav>
                                          </p:tavLst>
                                        </p:anim>
                                        <p:anim calcmode="lin" valueType="num">
                                          <p:cBhvr>
                                            <p:cTn id="124" dur="500" fill="hold"/>
                                            <p:tgtEl>
                                              <p:spTgt spid="3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animBg="1"/>
          <p:bldP spid="11" grpId="0" animBg="1"/>
          <p:bldP spid="15" grpId="0"/>
          <p:bldP spid="16" grpId="0"/>
          <p:bldP spid="17" grpId="0"/>
          <p:bldP spid="18" grpId="0"/>
          <p:bldP spid="19" grpId="0"/>
          <p:bldP spid="20" grpId="0"/>
          <p:bldP spid="21" grpId="0" animBg="1"/>
          <p:bldP spid="25" grpId="0"/>
          <p:bldP spid="26" grpId="0"/>
          <p:bldP spid="27" grpId="0" animBg="1"/>
          <p:bldP spid="28" grpId="0" animBg="1"/>
          <p:bldP spid="29" grpId="0" animBg="1"/>
          <p:bldP spid="30" grpId="0" animBg="1"/>
          <p:bldP spid="31" grpId="0" animBg="1"/>
          <p:bldP spid="32" grpId="0" animBg="1"/>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9592" y="189395"/>
            <a:ext cx="2088232" cy="338554"/>
          </a:xfrm>
          <a:prstGeom prst="rect">
            <a:avLst/>
          </a:prstGeom>
        </p:spPr>
        <p:txBody>
          <a:bodyPr wrap="square">
            <a:spAutoFit/>
          </a:bodyPr>
          <a:lstStyle/>
          <a:p>
            <a:r>
              <a:rPr lang="zh-CN" altLang="en-US" sz="1600" b="1" dirty="0" smtClean="0">
                <a:solidFill>
                  <a:schemeClr val="bg1"/>
                </a:solidFill>
                <a:ea typeface="微软雅黑" panose="020B0503020204020204" charset="-122"/>
              </a:rPr>
              <a:t>项 目 成 果 展 示</a:t>
            </a:r>
            <a:endParaRPr lang="zh-CN" altLang="en-US" sz="1600" b="1" dirty="0">
              <a:solidFill>
                <a:schemeClr val="bg1"/>
              </a:solidFill>
              <a:ea typeface="微软雅黑" panose="020B0503020204020204" charset="-122"/>
            </a:endParaRPr>
          </a:p>
        </p:txBody>
      </p:sp>
      <p:sp>
        <p:nvSpPr>
          <p:cNvPr id="3" name="圆角矩形 2"/>
          <p:cNvSpPr/>
          <p:nvPr/>
        </p:nvSpPr>
        <p:spPr>
          <a:xfrm>
            <a:off x="628568" y="1975440"/>
            <a:ext cx="2448272" cy="2375693"/>
          </a:xfrm>
          <a:prstGeom prst="round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anose="020B0503020204020204" charset="-122"/>
              <a:ea typeface="微软雅黑" panose="020B0503020204020204" charset="-122"/>
            </a:endParaRPr>
          </a:p>
        </p:txBody>
      </p:sp>
      <p:grpSp>
        <p:nvGrpSpPr>
          <p:cNvPr id="4" name="组合 3"/>
          <p:cNvGrpSpPr/>
          <p:nvPr/>
        </p:nvGrpSpPr>
        <p:grpSpPr>
          <a:xfrm>
            <a:off x="1108334" y="843558"/>
            <a:ext cx="1447442" cy="1447442"/>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6" name="椭圆 5"/>
            <p:cNvSpPr/>
            <p:nvPr/>
          </p:nvSpPr>
          <p:spPr>
            <a:xfrm>
              <a:off x="392112" y="760412"/>
              <a:ext cx="3825874" cy="382587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anose="020B0503020204020204" charset="-122"/>
                <a:ea typeface="微软雅黑" panose="020B0503020204020204" charset="-122"/>
              </a:endParaRPr>
            </a:p>
          </p:txBody>
        </p:sp>
      </p:grpSp>
      <p:sp>
        <p:nvSpPr>
          <p:cNvPr id="7" name="椭圆 6"/>
          <p:cNvSpPr/>
          <p:nvPr/>
        </p:nvSpPr>
        <p:spPr>
          <a:xfrm>
            <a:off x="2212421" y="1788785"/>
            <a:ext cx="373310" cy="373310"/>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70C0"/>
                </a:solidFill>
                <a:latin typeface="微软雅黑" panose="020B0503020204020204" charset="-122"/>
                <a:ea typeface="微软雅黑" panose="020B0503020204020204" charset="-122"/>
              </a:rPr>
              <a:t>1</a:t>
            </a:r>
            <a:endParaRPr lang="zh-CN" altLang="en-US" dirty="0">
              <a:solidFill>
                <a:srgbClr val="0070C0"/>
              </a:solidFill>
              <a:latin typeface="微软雅黑" panose="020B0503020204020204" charset="-122"/>
              <a:ea typeface="微软雅黑" panose="020B0503020204020204" charset="-122"/>
            </a:endParaRPr>
          </a:p>
        </p:txBody>
      </p:sp>
      <p:sp>
        <p:nvSpPr>
          <p:cNvPr id="8" name="矩形 7"/>
          <p:cNvSpPr/>
          <p:nvPr/>
        </p:nvSpPr>
        <p:spPr>
          <a:xfrm>
            <a:off x="1291080" y="1413972"/>
            <a:ext cx="1107996" cy="369332"/>
          </a:xfrm>
          <a:prstGeom prst="rect">
            <a:avLst/>
          </a:prstGeom>
        </p:spPr>
        <p:txBody>
          <a:bodyPr wrap="none">
            <a:spAutoFit/>
          </a:bodyPr>
          <a:lstStyle/>
          <a:p>
            <a:r>
              <a:rPr lang="zh-CN" altLang="en-US" b="1" dirty="0" smtClean="0">
                <a:solidFill>
                  <a:schemeClr val="bg1"/>
                </a:solidFill>
                <a:latin typeface="微软雅黑" panose="020B0503020204020204" charset="-122"/>
                <a:ea typeface="微软雅黑" panose="020B0503020204020204" charset="-122"/>
              </a:rPr>
              <a:t>添加标题</a:t>
            </a:r>
            <a:endParaRPr lang="zh-CN" altLang="en-US" b="1" dirty="0">
              <a:solidFill>
                <a:schemeClr val="bg1"/>
              </a:solidFill>
              <a:latin typeface="微软雅黑" panose="020B0503020204020204" charset="-122"/>
              <a:ea typeface="微软雅黑" panose="020B0503020204020204" charset="-122"/>
            </a:endParaRPr>
          </a:p>
        </p:txBody>
      </p:sp>
      <p:sp>
        <p:nvSpPr>
          <p:cNvPr id="9" name="圆角矩形 8"/>
          <p:cNvSpPr/>
          <p:nvPr/>
        </p:nvSpPr>
        <p:spPr>
          <a:xfrm>
            <a:off x="3346388" y="1975439"/>
            <a:ext cx="2448272" cy="2375693"/>
          </a:xfrm>
          <a:prstGeom prst="round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10" name="圆角矩形 9"/>
          <p:cNvSpPr/>
          <p:nvPr/>
        </p:nvSpPr>
        <p:spPr>
          <a:xfrm>
            <a:off x="6080527" y="1975438"/>
            <a:ext cx="2448272" cy="2375693"/>
          </a:xfrm>
          <a:prstGeom prst="round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anose="020B0503020204020204" charset="-122"/>
              <a:ea typeface="微软雅黑" panose="020B0503020204020204" charset="-122"/>
            </a:endParaRPr>
          </a:p>
        </p:txBody>
      </p:sp>
      <p:grpSp>
        <p:nvGrpSpPr>
          <p:cNvPr id="11" name="组合 10"/>
          <p:cNvGrpSpPr/>
          <p:nvPr/>
        </p:nvGrpSpPr>
        <p:grpSpPr>
          <a:xfrm>
            <a:off x="3846803" y="887467"/>
            <a:ext cx="1447442" cy="1447442"/>
            <a:chOff x="304800" y="673100"/>
            <a:chExt cx="4000500" cy="4000500"/>
          </a:xfrm>
          <a:effectLst>
            <a:outerShdw blurRad="444500" dist="254000" dir="8100000" algn="tr" rotWithShape="0">
              <a:prstClr val="black">
                <a:alpha val="50000"/>
              </a:prstClr>
            </a:outerShdw>
          </a:effectLst>
        </p:grpSpPr>
        <p:sp>
          <p:nvSpPr>
            <p:cNvPr id="12" name="同心圆 11"/>
            <p:cNvSpPr/>
            <p:nvPr/>
          </p:nvSpPr>
          <p:spPr>
            <a:xfrm>
              <a:off x="304800" y="673100"/>
              <a:ext cx="4000500" cy="4000500"/>
            </a:xfrm>
            <a:prstGeom prst="donut">
              <a:avLst>
                <a:gd name="adj" fmla="val 4879"/>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13" name="椭圆 12"/>
            <p:cNvSpPr/>
            <p:nvPr/>
          </p:nvSpPr>
          <p:spPr>
            <a:xfrm>
              <a:off x="392112" y="760412"/>
              <a:ext cx="3825874" cy="382587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anose="020B0503020204020204" charset="-122"/>
                <a:ea typeface="微软雅黑" panose="020B0503020204020204" charset="-122"/>
              </a:endParaRPr>
            </a:p>
          </p:txBody>
        </p:sp>
      </p:grpSp>
      <p:grpSp>
        <p:nvGrpSpPr>
          <p:cNvPr id="14" name="组合 13"/>
          <p:cNvGrpSpPr/>
          <p:nvPr/>
        </p:nvGrpSpPr>
        <p:grpSpPr>
          <a:xfrm>
            <a:off x="6580942" y="843558"/>
            <a:ext cx="1447442" cy="1447442"/>
            <a:chOff x="304800" y="673100"/>
            <a:chExt cx="4000500" cy="4000500"/>
          </a:xfrm>
          <a:solidFill>
            <a:srgbClr val="0070C0"/>
          </a:solidFill>
          <a:effectLst>
            <a:outerShdw blurRad="444500" dist="254000" dir="8100000" algn="tr" rotWithShape="0">
              <a:prstClr val="black">
                <a:alpha val="50000"/>
              </a:prstClr>
            </a:outerShdw>
          </a:effectLst>
        </p:grpSpPr>
        <p:sp>
          <p:nvSpPr>
            <p:cNvPr id="15" name="同心圆 14"/>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16" name="椭圆 15"/>
            <p:cNvSpPr/>
            <p:nvPr/>
          </p:nvSpPr>
          <p:spPr>
            <a:xfrm>
              <a:off x="392112" y="760412"/>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anose="020B0503020204020204" charset="-122"/>
                <a:ea typeface="微软雅黑" panose="020B0503020204020204" charset="-122"/>
              </a:endParaRPr>
            </a:p>
          </p:txBody>
        </p:sp>
      </p:grpSp>
      <p:sp>
        <p:nvSpPr>
          <p:cNvPr id="17" name="椭圆 16"/>
          <p:cNvSpPr/>
          <p:nvPr/>
        </p:nvSpPr>
        <p:spPr>
          <a:xfrm>
            <a:off x="5004048" y="1788785"/>
            <a:ext cx="373310" cy="373310"/>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70C0"/>
                </a:solidFill>
                <a:latin typeface="微软雅黑" panose="020B0503020204020204" charset="-122"/>
                <a:ea typeface="微软雅黑" panose="020B0503020204020204" charset="-122"/>
              </a:rPr>
              <a:t>2</a:t>
            </a:r>
            <a:endParaRPr lang="zh-CN" altLang="en-US" dirty="0">
              <a:solidFill>
                <a:srgbClr val="0070C0"/>
              </a:solidFill>
              <a:latin typeface="微软雅黑" panose="020B0503020204020204" charset="-122"/>
              <a:ea typeface="微软雅黑" panose="020B0503020204020204" charset="-122"/>
            </a:endParaRPr>
          </a:p>
        </p:txBody>
      </p:sp>
      <p:sp>
        <p:nvSpPr>
          <p:cNvPr id="18" name="椭圆 17"/>
          <p:cNvSpPr/>
          <p:nvPr/>
        </p:nvSpPr>
        <p:spPr>
          <a:xfrm>
            <a:off x="7740352" y="1788785"/>
            <a:ext cx="373310" cy="373310"/>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70C0"/>
                </a:solidFill>
                <a:latin typeface="微软雅黑" panose="020B0503020204020204" charset="-122"/>
                <a:ea typeface="微软雅黑" panose="020B0503020204020204" charset="-122"/>
              </a:rPr>
              <a:t>3</a:t>
            </a:r>
            <a:endParaRPr lang="zh-CN" altLang="en-US" dirty="0">
              <a:solidFill>
                <a:srgbClr val="0070C0"/>
              </a:solidFill>
              <a:latin typeface="微软雅黑" panose="020B0503020204020204" charset="-122"/>
              <a:ea typeface="微软雅黑" panose="020B0503020204020204" charset="-122"/>
            </a:endParaRPr>
          </a:p>
        </p:txBody>
      </p:sp>
      <p:sp>
        <p:nvSpPr>
          <p:cNvPr id="19" name="矩形 18"/>
          <p:cNvSpPr/>
          <p:nvPr/>
        </p:nvSpPr>
        <p:spPr>
          <a:xfrm>
            <a:off x="4016526" y="1413972"/>
            <a:ext cx="1107996" cy="369332"/>
          </a:xfrm>
          <a:prstGeom prst="rect">
            <a:avLst/>
          </a:prstGeom>
        </p:spPr>
        <p:txBody>
          <a:bodyPr wrap="none">
            <a:spAutoFit/>
          </a:bodyPr>
          <a:lstStyle/>
          <a:p>
            <a:r>
              <a:rPr lang="zh-CN" altLang="en-US" b="1" dirty="0" smtClean="0">
                <a:solidFill>
                  <a:schemeClr val="bg1"/>
                </a:solidFill>
                <a:latin typeface="微软雅黑" panose="020B0503020204020204" charset="-122"/>
                <a:ea typeface="微软雅黑" panose="020B0503020204020204" charset="-122"/>
              </a:rPr>
              <a:t>添加标题</a:t>
            </a:r>
            <a:endParaRPr lang="zh-CN" altLang="en-US" b="1" dirty="0">
              <a:solidFill>
                <a:schemeClr val="bg1"/>
              </a:solidFill>
              <a:latin typeface="微软雅黑" panose="020B0503020204020204" charset="-122"/>
              <a:ea typeface="微软雅黑" panose="020B0503020204020204" charset="-122"/>
            </a:endParaRPr>
          </a:p>
        </p:txBody>
      </p:sp>
      <p:sp>
        <p:nvSpPr>
          <p:cNvPr id="20" name="矩形 19"/>
          <p:cNvSpPr/>
          <p:nvPr/>
        </p:nvSpPr>
        <p:spPr>
          <a:xfrm>
            <a:off x="6750665" y="1413972"/>
            <a:ext cx="1107996" cy="369332"/>
          </a:xfrm>
          <a:prstGeom prst="rect">
            <a:avLst/>
          </a:prstGeom>
        </p:spPr>
        <p:txBody>
          <a:bodyPr wrap="none">
            <a:spAutoFit/>
          </a:bodyPr>
          <a:lstStyle/>
          <a:p>
            <a:r>
              <a:rPr lang="zh-CN" altLang="en-US" b="1" dirty="0" smtClean="0">
                <a:solidFill>
                  <a:schemeClr val="bg1"/>
                </a:solidFill>
                <a:latin typeface="微软雅黑" panose="020B0503020204020204" charset="-122"/>
                <a:ea typeface="微软雅黑" panose="020B0503020204020204" charset="-122"/>
              </a:rPr>
              <a:t>添加标题</a:t>
            </a:r>
            <a:endParaRPr lang="zh-CN" altLang="en-US" b="1" dirty="0">
              <a:solidFill>
                <a:schemeClr val="bg1"/>
              </a:solidFill>
              <a:latin typeface="微软雅黑" panose="020B0503020204020204" charset="-122"/>
              <a:ea typeface="微软雅黑" panose="020B0503020204020204" charset="-122"/>
            </a:endParaRPr>
          </a:p>
        </p:txBody>
      </p:sp>
      <p:sp>
        <p:nvSpPr>
          <p:cNvPr id="21" name="TextBox 20"/>
          <p:cNvSpPr txBox="1"/>
          <p:nvPr/>
        </p:nvSpPr>
        <p:spPr>
          <a:xfrm>
            <a:off x="892717" y="2520921"/>
            <a:ext cx="1944216" cy="1600438"/>
          </a:xfrm>
          <a:prstGeom prst="rect">
            <a:avLst/>
          </a:prstGeom>
          <a:noFill/>
        </p:spPr>
        <p:txBody>
          <a:bodyPr wrap="square" lIns="0" tIns="0" rIns="0" bIns="0" rtlCol="0">
            <a:spAutoFit/>
          </a:bodyPr>
          <a:lstStyle/>
          <a:p>
            <a:pPr>
              <a:lnSpc>
                <a:spcPct val="130000"/>
              </a:lnSpc>
            </a:pPr>
            <a:r>
              <a:rPr lang="zh-CN" altLang="en-US" sz="1000" dirty="0" smtClean="0">
                <a:solidFill>
                  <a:schemeClr val="tx1">
                    <a:lumMod val="65000"/>
                    <a:lumOff val="35000"/>
                  </a:schemeClr>
                </a:solidFill>
                <a:latin typeface="微软雅黑" panose="020B0503020204020204" charset="-122"/>
                <a:ea typeface="微软雅黑" panose="020B0503020204020204" charset="-122"/>
              </a:rPr>
              <a:t>       点击</a:t>
            </a:r>
            <a:r>
              <a:rPr lang="zh-CN" altLang="en-US" sz="1000" dirty="0">
                <a:solidFill>
                  <a:schemeClr val="tx1">
                    <a:lumMod val="65000"/>
                    <a:lumOff val="35000"/>
                  </a:schemeClr>
                </a:solidFill>
                <a:latin typeface="微软雅黑" panose="020B0503020204020204" charset="-122"/>
                <a:ea typeface="微软雅黑" panose="020B0503020204020204" charset="-122"/>
              </a:rPr>
              <a:t>输入简要文字内容，文字内容需概括精炼，不用多余的文字修饰。点击输入简要文字内容，文字内容需概括精炼，不用多余的文字修饰</a:t>
            </a:r>
            <a:r>
              <a:rPr lang="zh-CN" altLang="en-US" sz="1000" dirty="0" smtClean="0">
                <a:solidFill>
                  <a:schemeClr val="tx1">
                    <a:lumMod val="65000"/>
                    <a:lumOff val="35000"/>
                  </a:schemeClr>
                </a:solidFill>
                <a:latin typeface="微软雅黑" panose="020B0503020204020204" charset="-122"/>
                <a:ea typeface="微软雅黑" panose="020B0503020204020204" charset="-122"/>
              </a:rPr>
              <a:t>。</a:t>
            </a:r>
            <a:endParaRPr lang="en-US" altLang="zh-CN" sz="1000" dirty="0">
              <a:solidFill>
                <a:schemeClr val="tx1">
                  <a:lumMod val="65000"/>
                  <a:lumOff val="35000"/>
                </a:schemeClr>
              </a:solidFill>
              <a:latin typeface="微软雅黑" panose="020B0503020204020204" charset="-122"/>
              <a:ea typeface="微软雅黑" panose="020B0503020204020204" charset="-122"/>
            </a:endParaRPr>
          </a:p>
          <a:p>
            <a:pPr>
              <a:lnSpc>
                <a:spcPct val="130000"/>
              </a:lnSpc>
            </a:pPr>
            <a:r>
              <a:rPr lang="zh-CN" altLang="en-US" sz="1000" dirty="0" smtClean="0">
                <a:solidFill>
                  <a:schemeClr val="tx1">
                    <a:lumMod val="65000"/>
                    <a:lumOff val="35000"/>
                  </a:schemeClr>
                </a:solidFill>
                <a:latin typeface="微软雅黑" panose="020B0503020204020204" charset="-122"/>
                <a:ea typeface="微软雅黑" panose="020B0503020204020204" charset="-122"/>
              </a:rPr>
              <a:t>       点击</a:t>
            </a:r>
            <a:r>
              <a:rPr lang="zh-CN" altLang="en-US" sz="1000" dirty="0">
                <a:solidFill>
                  <a:schemeClr val="tx1">
                    <a:lumMod val="65000"/>
                    <a:lumOff val="35000"/>
                  </a:schemeClr>
                </a:solidFill>
                <a:latin typeface="微软雅黑" panose="020B0503020204020204" charset="-122"/>
                <a:ea typeface="微软雅黑" panose="020B0503020204020204" charset="-122"/>
              </a:rPr>
              <a:t>输入简要文字内容，文字内容需概括精炼，不用多余的文字</a:t>
            </a:r>
            <a:r>
              <a:rPr lang="zh-CN" altLang="en-US" sz="1000" dirty="0" smtClean="0">
                <a:solidFill>
                  <a:schemeClr val="tx1">
                    <a:lumMod val="65000"/>
                    <a:lumOff val="35000"/>
                  </a:schemeClr>
                </a:solidFill>
                <a:latin typeface="微软雅黑" panose="020B0503020204020204" charset="-122"/>
                <a:ea typeface="微软雅黑" panose="020B0503020204020204" charset="-122"/>
              </a:rPr>
              <a:t>修饰。</a:t>
            </a:r>
            <a:endParaRPr lang="zh-CN" altLang="en-US" sz="1600" b="1" dirty="0" smtClean="0">
              <a:solidFill>
                <a:schemeClr val="tx1">
                  <a:lumMod val="65000"/>
                  <a:lumOff val="35000"/>
                </a:schemeClr>
              </a:solidFill>
              <a:latin typeface="微软雅黑" panose="020B0503020204020204" charset="-122"/>
              <a:ea typeface="微软雅黑" panose="020B0503020204020204" charset="-122"/>
            </a:endParaRPr>
          </a:p>
        </p:txBody>
      </p:sp>
      <p:sp>
        <p:nvSpPr>
          <p:cNvPr id="22" name="TextBox 21"/>
          <p:cNvSpPr txBox="1"/>
          <p:nvPr/>
        </p:nvSpPr>
        <p:spPr>
          <a:xfrm>
            <a:off x="3598416" y="2515277"/>
            <a:ext cx="1944216" cy="1600438"/>
          </a:xfrm>
          <a:prstGeom prst="rect">
            <a:avLst/>
          </a:prstGeom>
          <a:noFill/>
        </p:spPr>
        <p:txBody>
          <a:bodyPr wrap="square" lIns="0" tIns="0" rIns="0" bIns="0" rtlCol="0">
            <a:spAutoFit/>
          </a:bodyPr>
          <a:lstStyle/>
          <a:p>
            <a:pPr>
              <a:lnSpc>
                <a:spcPct val="130000"/>
              </a:lnSpc>
            </a:pPr>
            <a:r>
              <a:rPr lang="zh-CN" altLang="en-US" sz="1000" dirty="0" smtClean="0">
                <a:solidFill>
                  <a:schemeClr val="tx1">
                    <a:lumMod val="65000"/>
                    <a:lumOff val="35000"/>
                  </a:schemeClr>
                </a:solidFill>
                <a:latin typeface="微软雅黑" panose="020B0503020204020204" charset="-122"/>
                <a:ea typeface="微软雅黑" panose="020B0503020204020204" charset="-122"/>
              </a:rPr>
              <a:t>       点击</a:t>
            </a:r>
            <a:r>
              <a:rPr lang="zh-CN" altLang="en-US" sz="1000" dirty="0">
                <a:solidFill>
                  <a:schemeClr val="tx1">
                    <a:lumMod val="65000"/>
                    <a:lumOff val="35000"/>
                  </a:schemeClr>
                </a:solidFill>
                <a:latin typeface="微软雅黑" panose="020B0503020204020204" charset="-122"/>
                <a:ea typeface="微软雅黑" panose="020B0503020204020204" charset="-122"/>
              </a:rPr>
              <a:t>输入简要文字内容，文字内容需概括精炼，不用多余的文字修饰。点击输入简要文字内容，文字内容需概括精炼，不用多余的文字修饰</a:t>
            </a:r>
            <a:r>
              <a:rPr lang="zh-CN" altLang="en-US" sz="1000" dirty="0" smtClean="0">
                <a:solidFill>
                  <a:schemeClr val="tx1">
                    <a:lumMod val="65000"/>
                    <a:lumOff val="35000"/>
                  </a:schemeClr>
                </a:solidFill>
                <a:latin typeface="微软雅黑" panose="020B0503020204020204" charset="-122"/>
                <a:ea typeface="微软雅黑" panose="020B0503020204020204" charset="-122"/>
              </a:rPr>
              <a:t>。</a:t>
            </a:r>
            <a:endParaRPr lang="en-US" altLang="zh-CN" sz="1000" dirty="0">
              <a:solidFill>
                <a:schemeClr val="tx1">
                  <a:lumMod val="65000"/>
                  <a:lumOff val="35000"/>
                </a:schemeClr>
              </a:solidFill>
              <a:latin typeface="微软雅黑" panose="020B0503020204020204" charset="-122"/>
              <a:ea typeface="微软雅黑" panose="020B0503020204020204" charset="-122"/>
            </a:endParaRPr>
          </a:p>
          <a:p>
            <a:pPr>
              <a:lnSpc>
                <a:spcPct val="130000"/>
              </a:lnSpc>
            </a:pPr>
            <a:r>
              <a:rPr lang="zh-CN" altLang="en-US" sz="1000" dirty="0" smtClean="0">
                <a:solidFill>
                  <a:schemeClr val="tx1">
                    <a:lumMod val="65000"/>
                    <a:lumOff val="35000"/>
                  </a:schemeClr>
                </a:solidFill>
                <a:latin typeface="微软雅黑" panose="020B0503020204020204" charset="-122"/>
                <a:ea typeface="微软雅黑" panose="020B0503020204020204" charset="-122"/>
              </a:rPr>
              <a:t>       点击</a:t>
            </a:r>
            <a:r>
              <a:rPr lang="zh-CN" altLang="en-US" sz="1000" dirty="0">
                <a:solidFill>
                  <a:schemeClr val="tx1">
                    <a:lumMod val="65000"/>
                    <a:lumOff val="35000"/>
                  </a:schemeClr>
                </a:solidFill>
                <a:latin typeface="微软雅黑" panose="020B0503020204020204" charset="-122"/>
                <a:ea typeface="微软雅黑" panose="020B0503020204020204" charset="-122"/>
              </a:rPr>
              <a:t>输入简要文字内容，文字内容需概括精炼，不用多余的文字</a:t>
            </a:r>
            <a:r>
              <a:rPr lang="zh-CN" altLang="en-US" sz="1000" dirty="0" smtClean="0">
                <a:solidFill>
                  <a:schemeClr val="tx1">
                    <a:lumMod val="65000"/>
                    <a:lumOff val="35000"/>
                  </a:schemeClr>
                </a:solidFill>
                <a:latin typeface="微软雅黑" panose="020B0503020204020204" charset="-122"/>
                <a:ea typeface="微软雅黑" panose="020B0503020204020204" charset="-122"/>
              </a:rPr>
              <a:t>修饰。</a:t>
            </a:r>
            <a:endParaRPr lang="zh-CN" altLang="en-US" sz="1600" b="1" dirty="0" smtClean="0">
              <a:solidFill>
                <a:schemeClr val="tx1">
                  <a:lumMod val="65000"/>
                  <a:lumOff val="35000"/>
                </a:schemeClr>
              </a:solidFill>
              <a:latin typeface="微软雅黑" panose="020B0503020204020204" charset="-122"/>
              <a:ea typeface="微软雅黑" panose="020B0503020204020204" charset="-122"/>
            </a:endParaRPr>
          </a:p>
        </p:txBody>
      </p:sp>
      <p:sp>
        <p:nvSpPr>
          <p:cNvPr id="23" name="TextBox 22"/>
          <p:cNvSpPr txBox="1"/>
          <p:nvPr/>
        </p:nvSpPr>
        <p:spPr>
          <a:xfrm>
            <a:off x="6332555" y="2522153"/>
            <a:ext cx="1944216" cy="1600438"/>
          </a:xfrm>
          <a:prstGeom prst="rect">
            <a:avLst/>
          </a:prstGeom>
          <a:noFill/>
        </p:spPr>
        <p:txBody>
          <a:bodyPr wrap="square" lIns="0" tIns="0" rIns="0" bIns="0" rtlCol="0">
            <a:spAutoFit/>
          </a:bodyPr>
          <a:lstStyle/>
          <a:p>
            <a:pPr>
              <a:lnSpc>
                <a:spcPct val="130000"/>
              </a:lnSpc>
            </a:pPr>
            <a:r>
              <a:rPr lang="zh-CN" altLang="en-US" sz="1000" dirty="0" smtClean="0">
                <a:solidFill>
                  <a:schemeClr val="tx1">
                    <a:lumMod val="65000"/>
                    <a:lumOff val="35000"/>
                  </a:schemeClr>
                </a:solidFill>
                <a:latin typeface="微软雅黑" panose="020B0503020204020204" charset="-122"/>
                <a:ea typeface="微软雅黑" panose="020B0503020204020204" charset="-122"/>
              </a:rPr>
              <a:t>       点击</a:t>
            </a:r>
            <a:r>
              <a:rPr lang="zh-CN" altLang="en-US" sz="1000" dirty="0">
                <a:solidFill>
                  <a:schemeClr val="tx1">
                    <a:lumMod val="65000"/>
                    <a:lumOff val="35000"/>
                  </a:schemeClr>
                </a:solidFill>
                <a:latin typeface="微软雅黑" panose="020B0503020204020204" charset="-122"/>
                <a:ea typeface="微软雅黑" panose="020B0503020204020204" charset="-122"/>
              </a:rPr>
              <a:t>输入简要文字内容，文字内容需概括精炼，不用多余的文字修饰。点击输入简要文字内容，文字内容需概括精炼，不用多余的文字修饰</a:t>
            </a:r>
            <a:r>
              <a:rPr lang="zh-CN" altLang="en-US" sz="1000" dirty="0" smtClean="0">
                <a:solidFill>
                  <a:schemeClr val="tx1">
                    <a:lumMod val="65000"/>
                    <a:lumOff val="35000"/>
                  </a:schemeClr>
                </a:solidFill>
                <a:latin typeface="微软雅黑" panose="020B0503020204020204" charset="-122"/>
                <a:ea typeface="微软雅黑" panose="020B0503020204020204" charset="-122"/>
              </a:rPr>
              <a:t>。</a:t>
            </a:r>
            <a:endParaRPr lang="en-US" altLang="zh-CN" sz="1000" dirty="0">
              <a:solidFill>
                <a:schemeClr val="tx1">
                  <a:lumMod val="65000"/>
                  <a:lumOff val="35000"/>
                </a:schemeClr>
              </a:solidFill>
              <a:latin typeface="微软雅黑" panose="020B0503020204020204" charset="-122"/>
              <a:ea typeface="微软雅黑" panose="020B0503020204020204" charset="-122"/>
            </a:endParaRPr>
          </a:p>
          <a:p>
            <a:pPr>
              <a:lnSpc>
                <a:spcPct val="130000"/>
              </a:lnSpc>
            </a:pPr>
            <a:r>
              <a:rPr lang="zh-CN" altLang="en-US" sz="1000" dirty="0" smtClean="0">
                <a:solidFill>
                  <a:schemeClr val="tx1">
                    <a:lumMod val="65000"/>
                    <a:lumOff val="35000"/>
                  </a:schemeClr>
                </a:solidFill>
                <a:latin typeface="微软雅黑" panose="020B0503020204020204" charset="-122"/>
                <a:ea typeface="微软雅黑" panose="020B0503020204020204" charset="-122"/>
              </a:rPr>
              <a:t>       点击</a:t>
            </a:r>
            <a:r>
              <a:rPr lang="zh-CN" altLang="en-US" sz="1000" dirty="0">
                <a:solidFill>
                  <a:schemeClr val="tx1">
                    <a:lumMod val="65000"/>
                    <a:lumOff val="35000"/>
                  </a:schemeClr>
                </a:solidFill>
                <a:latin typeface="微软雅黑" panose="020B0503020204020204" charset="-122"/>
                <a:ea typeface="微软雅黑" panose="020B0503020204020204" charset="-122"/>
              </a:rPr>
              <a:t>输入简要文字内容，文字内容需概括精炼，不用多余的文字</a:t>
            </a:r>
            <a:r>
              <a:rPr lang="zh-CN" altLang="en-US" sz="1000" dirty="0" smtClean="0">
                <a:solidFill>
                  <a:schemeClr val="tx1">
                    <a:lumMod val="65000"/>
                    <a:lumOff val="35000"/>
                  </a:schemeClr>
                </a:solidFill>
                <a:latin typeface="微软雅黑" panose="020B0503020204020204" charset="-122"/>
                <a:ea typeface="微软雅黑" panose="020B0503020204020204" charset="-122"/>
              </a:rPr>
              <a:t>修饰。</a:t>
            </a:r>
            <a:endParaRPr lang="zh-CN" altLang="en-US" sz="1600" b="1" dirty="0" smtClean="0">
              <a:solidFill>
                <a:schemeClr val="tx1">
                  <a:lumMod val="65000"/>
                  <a:lumOff val="35000"/>
                </a:schemeClr>
              </a:solidFill>
              <a:latin typeface="微软雅黑" panose="020B0503020204020204" charset="-122"/>
              <a:ea typeface="微软雅黑" panose="020B0503020204020204" charset="-122"/>
            </a:endParaRPr>
          </a:p>
        </p:txBody>
      </p:sp>
    </p:spTree>
  </p:cSld>
  <p:clrMapOvr>
    <a:masterClrMapping/>
  </p:clrMapOvr>
  <p:transition spd="slow" advTm="1000">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14:presetBounceEnd="4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4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40000">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14:presetBounceEnd="40000">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14:bounceEnd="40000">
                                          <p:cBhvr additive="base">
                                            <p:cTn id="12" dur="500" fill="hold"/>
                                            <p:tgtEl>
                                              <p:spTgt spid="11"/>
                                            </p:tgtEl>
                                            <p:attrNameLst>
                                              <p:attrName>ppt_x</p:attrName>
                                            </p:attrNameLst>
                                          </p:cBhvr>
                                          <p:tavLst>
                                            <p:tav tm="0">
                                              <p:val>
                                                <p:strVal val="1+#ppt_w/2"/>
                                              </p:val>
                                            </p:tav>
                                            <p:tav tm="100000">
                                              <p:val>
                                                <p:strVal val="#ppt_x"/>
                                              </p:val>
                                            </p:tav>
                                          </p:tavLst>
                                        </p:anim>
                                        <p:anim calcmode="lin" valueType="num" p14:bounceEnd="40000">
                                          <p:cBhvr additive="base">
                                            <p:cTn id="13" dur="500" fill="hold"/>
                                            <p:tgtEl>
                                              <p:spTgt spid="1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14:presetBounceEnd="40000">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14:bounceEnd="40000">
                                          <p:cBhvr additive="base">
                                            <p:cTn id="17" dur="500" fill="hold"/>
                                            <p:tgtEl>
                                              <p:spTgt spid="14"/>
                                            </p:tgtEl>
                                            <p:attrNameLst>
                                              <p:attrName>ppt_x</p:attrName>
                                            </p:attrNameLst>
                                          </p:cBhvr>
                                          <p:tavLst>
                                            <p:tav tm="0">
                                              <p:val>
                                                <p:strVal val="1+#ppt_w/2"/>
                                              </p:val>
                                            </p:tav>
                                            <p:tav tm="100000">
                                              <p:val>
                                                <p:strVal val="#ppt_x"/>
                                              </p:val>
                                            </p:tav>
                                          </p:tavLst>
                                        </p:anim>
                                        <p:anim calcmode="lin" valueType="num" p14:bounceEnd="40000">
                                          <p:cBhvr additive="base">
                                            <p:cTn id="18" dur="500" fill="hold"/>
                                            <p:tgtEl>
                                              <p:spTgt spid="14"/>
                                            </p:tgtEl>
                                            <p:attrNameLst>
                                              <p:attrName>ppt_y</p:attrName>
                                            </p:attrNameLst>
                                          </p:cBhvr>
                                          <p:tavLst>
                                            <p:tav tm="0">
                                              <p:val>
                                                <p:strVal val="#ppt_y"/>
                                              </p:val>
                                            </p:tav>
                                            <p:tav tm="100000">
                                              <p:val>
                                                <p:strVal val="#ppt_y"/>
                                              </p:val>
                                            </p:tav>
                                          </p:tavLst>
                                        </p:anim>
                                      </p:childTnLst>
                                    </p:cTn>
                                  </p:par>
                                  <p:par>
                                    <p:cTn id="19" presetID="53" presetClass="entr" presetSubtype="16" fill="hold" grpId="0" nodeType="withEffect">
                                      <p:stCondLst>
                                        <p:cond delay="20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par>
                                    <p:cTn id="24" presetID="53" presetClass="entr" presetSubtype="16" fill="hold" grpId="0" nodeType="withEffect">
                                      <p:stCondLst>
                                        <p:cond delay="200"/>
                                      </p:stCondLst>
                                      <p:childTnLst>
                                        <p:set>
                                          <p:cBhvr>
                                            <p:cTn id="25" dur="1" fill="hold">
                                              <p:stCondLst>
                                                <p:cond delay="0"/>
                                              </p:stCondLst>
                                            </p:cTn>
                                            <p:tgtEl>
                                              <p:spTgt spid="17"/>
                                            </p:tgtEl>
                                            <p:attrNameLst>
                                              <p:attrName>style.visibility</p:attrName>
                                            </p:attrNameLst>
                                          </p:cBhvr>
                                          <p:to>
                                            <p:strVal val="visible"/>
                                          </p:to>
                                        </p:set>
                                        <p:anim calcmode="lin" valueType="num">
                                          <p:cBhvr>
                                            <p:cTn id="26" dur="500" fill="hold"/>
                                            <p:tgtEl>
                                              <p:spTgt spid="17"/>
                                            </p:tgtEl>
                                            <p:attrNameLst>
                                              <p:attrName>ppt_w</p:attrName>
                                            </p:attrNameLst>
                                          </p:cBhvr>
                                          <p:tavLst>
                                            <p:tav tm="0">
                                              <p:val>
                                                <p:fltVal val="0"/>
                                              </p:val>
                                            </p:tav>
                                            <p:tav tm="100000">
                                              <p:val>
                                                <p:strVal val="#ppt_w"/>
                                              </p:val>
                                            </p:tav>
                                          </p:tavLst>
                                        </p:anim>
                                        <p:anim calcmode="lin" valueType="num">
                                          <p:cBhvr>
                                            <p:cTn id="27" dur="500" fill="hold"/>
                                            <p:tgtEl>
                                              <p:spTgt spid="17"/>
                                            </p:tgtEl>
                                            <p:attrNameLst>
                                              <p:attrName>ppt_h</p:attrName>
                                            </p:attrNameLst>
                                          </p:cBhvr>
                                          <p:tavLst>
                                            <p:tav tm="0">
                                              <p:val>
                                                <p:fltVal val="0"/>
                                              </p:val>
                                            </p:tav>
                                            <p:tav tm="100000">
                                              <p:val>
                                                <p:strVal val="#ppt_h"/>
                                              </p:val>
                                            </p:tav>
                                          </p:tavLst>
                                        </p:anim>
                                        <p:animEffect transition="in" filter="fade">
                                          <p:cBhvr>
                                            <p:cTn id="28" dur="500"/>
                                            <p:tgtEl>
                                              <p:spTgt spid="17"/>
                                            </p:tgtEl>
                                          </p:cBhvr>
                                        </p:animEffect>
                                      </p:childTnLst>
                                    </p:cTn>
                                  </p:par>
                                  <p:par>
                                    <p:cTn id="29" presetID="53" presetClass="entr" presetSubtype="16" fill="hold" grpId="0" nodeType="withEffect">
                                      <p:stCondLst>
                                        <p:cond delay="200"/>
                                      </p:stCondLst>
                                      <p:childTnLst>
                                        <p:set>
                                          <p:cBhvr>
                                            <p:cTn id="30" dur="1" fill="hold">
                                              <p:stCondLst>
                                                <p:cond delay="0"/>
                                              </p:stCondLst>
                                            </p:cTn>
                                            <p:tgtEl>
                                              <p:spTgt spid="18"/>
                                            </p:tgtEl>
                                            <p:attrNameLst>
                                              <p:attrName>style.visibility</p:attrName>
                                            </p:attrNameLst>
                                          </p:cBhvr>
                                          <p:to>
                                            <p:strVal val="visible"/>
                                          </p:to>
                                        </p:set>
                                        <p:anim calcmode="lin" valueType="num">
                                          <p:cBhvr>
                                            <p:cTn id="31" dur="500" fill="hold"/>
                                            <p:tgtEl>
                                              <p:spTgt spid="18"/>
                                            </p:tgtEl>
                                            <p:attrNameLst>
                                              <p:attrName>ppt_w</p:attrName>
                                            </p:attrNameLst>
                                          </p:cBhvr>
                                          <p:tavLst>
                                            <p:tav tm="0">
                                              <p:val>
                                                <p:fltVal val="0"/>
                                              </p:val>
                                            </p:tav>
                                            <p:tav tm="100000">
                                              <p:val>
                                                <p:strVal val="#ppt_w"/>
                                              </p:val>
                                            </p:tav>
                                          </p:tavLst>
                                        </p:anim>
                                        <p:anim calcmode="lin" valueType="num">
                                          <p:cBhvr>
                                            <p:cTn id="32" dur="500" fill="hold"/>
                                            <p:tgtEl>
                                              <p:spTgt spid="18"/>
                                            </p:tgtEl>
                                            <p:attrNameLst>
                                              <p:attrName>ppt_h</p:attrName>
                                            </p:attrNameLst>
                                          </p:cBhvr>
                                          <p:tavLst>
                                            <p:tav tm="0">
                                              <p:val>
                                                <p:fltVal val="0"/>
                                              </p:val>
                                            </p:tav>
                                            <p:tav tm="100000">
                                              <p:val>
                                                <p:strVal val="#ppt_h"/>
                                              </p:val>
                                            </p:tav>
                                          </p:tavLst>
                                        </p:anim>
                                        <p:animEffect transition="in" filter="fade">
                                          <p:cBhvr>
                                            <p:cTn id="33" dur="500"/>
                                            <p:tgtEl>
                                              <p:spTgt spid="18"/>
                                            </p:tgtEl>
                                          </p:cBhvr>
                                        </p:animEffect>
                                      </p:childTnLst>
                                    </p:cTn>
                                  </p:par>
                                </p:childTnLst>
                              </p:cTn>
                            </p:par>
                            <p:par>
                              <p:cTn id="34" fill="hold">
                                <p:stCondLst>
                                  <p:cond delay="1500"/>
                                </p:stCondLst>
                                <p:childTnLst>
                                  <p:par>
                                    <p:cTn id="35" presetID="16" presetClass="entr" presetSubtype="37"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barn(outVertical)">
                                          <p:cBhvr>
                                            <p:cTn id="37" dur="500"/>
                                            <p:tgtEl>
                                              <p:spTgt spid="19"/>
                                            </p:tgtEl>
                                          </p:cBhvr>
                                        </p:animEffect>
                                      </p:childTnLst>
                                    </p:cTn>
                                  </p:par>
                                  <p:par>
                                    <p:cTn id="38" presetID="16" presetClass="entr" presetSubtype="37"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barn(outVertical)">
                                          <p:cBhvr>
                                            <p:cTn id="40" dur="500"/>
                                            <p:tgtEl>
                                              <p:spTgt spid="8"/>
                                            </p:tgtEl>
                                          </p:cBhvr>
                                        </p:animEffect>
                                      </p:childTnLst>
                                    </p:cTn>
                                  </p:par>
                                  <p:par>
                                    <p:cTn id="41" presetID="16" presetClass="entr" presetSubtype="37"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barn(outVertical)">
                                          <p:cBhvr>
                                            <p:cTn id="43" dur="500"/>
                                            <p:tgtEl>
                                              <p:spTgt spid="20"/>
                                            </p:tgtEl>
                                          </p:cBhvr>
                                        </p:animEffect>
                                      </p:childTnLst>
                                    </p:cTn>
                                  </p:par>
                                </p:childTnLst>
                              </p:cTn>
                            </p:par>
                            <p:par>
                              <p:cTn id="44" fill="hold">
                                <p:stCondLst>
                                  <p:cond delay="2000"/>
                                </p:stCondLst>
                                <p:childTnLst>
                                  <p:par>
                                    <p:cTn id="45" presetID="21" presetClass="entr" presetSubtype="1" fill="hold" grpId="0" nodeType="after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wheel(1)">
                                          <p:cBhvr>
                                            <p:cTn id="47" dur="800"/>
                                            <p:tgtEl>
                                              <p:spTgt spid="3"/>
                                            </p:tgtEl>
                                          </p:cBhvr>
                                        </p:animEffect>
                                      </p:childTnLst>
                                    </p:cTn>
                                  </p:par>
                                  <p:par>
                                    <p:cTn id="48" presetID="21" presetClass="entr" presetSubtype="1" fill="hold" grpId="0" nodeType="withEffect">
                                      <p:stCondLst>
                                        <p:cond delay="200"/>
                                      </p:stCondLst>
                                      <p:childTnLst>
                                        <p:set>
                                          <p:cBhvr>
                                            <p:cTn id="49" dur="1" fill="hold">
                                              <p:stCondLst>
                                                <p:cond delay="0"/>
                                              </p:stCondLst>
                                            </p:cTn>
                                            <p:tgtEl>
                                              <p:spTgt spid="9"/>
                                            </p:tgtEl>
                                            <p:attrNameLst>
                                              <p:attrName>style.visibility</p:attrName>
                                            </p:attrNameLst>
                                          </p:cBhvr>
                                          <p:to>
                                            <p:strVal val="visible"/>
                                          </p:to>
                                        </p:set>
                                        <p:animEffect transition="in" filter="wheel(1)">
                                          <p:cBhvr>
                                            <p:cTn id="50" dur="800"/>
                                            <p:tgtEl>
                                              <p:spTgt spid="9"/>
                                            </p:tgtEl>
                                          </p:cBhvr>
                                        </p:animEffect>
                                      </p:childTnLst>
                                    </p:cTn>
                                  </p:par>
                                  <p:par>
                                    <p:cTn id="51" presetID="21" presetClass="entr" presetSubtype="1" fill="hold" grpId="0" nodeType="withEffect">
                                      <p:stCondLst>
                                        <p:cond delay="400"/>
                                      </p:stCondLst>
                                      <p:childTnLst>
                                        <p:set>
                                          <p:cBhvr>
                                            <p:cTn id="52" dur="1" fill="hold">
                                              <p:stCondLst>
                                                <p:cond delay="0"/>
                                              </p:stCondLst>
                                            </p:cTn>
                                            <p:tgtEl>
                                              <p:spTgt spid="10"/>
                                            </p:tgtEl>
                                            <p:attrNameLst>
                                              <p:attrName>style.visibility</p:attrName>
                                            </p:attrNameLst>
                                          </p:cBhvr>
                                          <p:to>
                                            <p:strVal val="visible"/>
                                          </p:to>
                                        </p:set>
                                        <p:animEffect transition="in" filter="wheel(1)">
                                          <p:cBhvr>
                                            <p:cTn id="53" dur="800"/>
                                            <p:tgtEl>
                                              <p:spTgt spid="10"/>
                                            </p:tgtEl>
                                          </p:cBhvr>
                                        </p:animEffect>
                                      </p:childTnLst>
                                    </p:cTn>
                                  </p:par>
                                </p:childTnLst>
                              </p:cTn>
                            </p:par>
                            <p:par>
                              <p:cTn id="54" fill="hold">
                                <p:stCondLst>
                                  <p:cond delay="3000"/>
                                </p:stCondLst>
                                <p:childTnLst>
                                  <p:par>
                                    <p:cTn id="55" presetID="22" presetClass="entr" presetSubtype="8" fill="hold" grpId="0" nodeType="afterEffect">
                                      <p:stCondLst>
                                        <p:cond delay="0"/>
                                      </p:stCondLst>
                                      <p:iterate type="lt">
                                        <p:tmPct val="30000"/>
                                      </p:iterate>
                                      <p:childTnLst>
                                        <p:set>
                                          <p:cBhvr>
                                            <p:cTn id="56" dur="1" fill="hold">
                                              <p:stCondLst>
                                                <p:cond delay="0"/>
                                              </p:stCondLst>
                                            </p:cTn>
                                            <p:tgtEl>
                                              <p:spTgt spid="21"/>
                                            </p:tgtEl>
                                            <p:attrNameLst>
                                              <p:attrName>style.visibility</p:attrName>
                                            </p:attrNameLst>
                                          </p:cBhvr>
                                          <p:to>
                                            <p:strVal val="visible"/>
                                          </p:to>
                                        </p:set>
                                        <p:animEffect transition="in" filter="wipe(left)">
                                          <p:cBhvr>
                                            <p:cTn id="57" dur="50"/>
                                            <p:tgtEl>
                                              <p:spTgt spid="21"/>
                                            </p:tgtEl>
                                          </p:cBhvr>
                                        </p:animEffect>
                                      </p:childTnLst>
                                    </p:cTn>
                                  </p:par>
                                  <p:par>
                                    <p:cTn id="58" presetID="36" presetClass="emph" presetSubtype="0" fill="hold" grpId="1" nodeType="withEffect">
                                      <p:stCondLst>
                                        <p:cond delay="0"/>
                                      </p:stCondLst>
                                      <p:iterate type="lt">
                                        <p:tmPct val="30000"/>
                                      </p:iterate>
                                      <p:childTnLst>
                                        <p:animScale>
                                          <p:cBhvr>
                                            <p:cTn id="59" dur="25" autoRev="1" fill="hold">
                                              <p:stCondLst>
                                                <p:cond delay="0"/>
                                              </p:stCondLst>
                                            </p:cTn>
                                            <p:tgtEl>
                                              <p:spTgt spid="21"/>
                                            </p:tgtEl>
                                          </p:cBhvr>
                                          <p:to x="80000" y="100000"/>
                                        </p:animScale>
                                        <p:anim by="(#ppt_w*0.10)" calcmode="lin" valueType="num">
                                          <p:cBhvr>
                                            <p:cTn id="60" dur="25" autoRev="1" fill="hold">
                                              <p:stCondLst>
                                                <p:cond delay="0"/>
                                              </p:stCondLst>
                                            </p:cTn>
                                            <p:tgtEl>
                                              <p:spTgt spid="21"/>
                                            </p:tgtEl>
                                            <p:attrNameLst>
                                              <p:attrName>ppt_x</p:attrName>
                                            </p:attrNameLst>
                                          </p:cBhvr>
                                        </p:anim>
                                        <p:anim by="(-#ppt_w*0.10)" calcmode="lin" valueType="num">
                                          <p:cBhvr>
                                            <p:cTn id="61" dur="25" autoRev="1" fill="hold">
                                              <p:stCondLst>
                                                <p:cond delay="0"/>
                                              </p:stCondLst>
                                            </p:cTn>
                                            <p:tgtEl>
                                              <p:spTgt spid="21"/>
                                            </p:tgtEl>
                                            <p:attrNameLst>
                                              <p:attrName>ppt_y</p:attrName>
                                            </p:attrNameLst>
                                          </p:cBhvr>
                                        </p:anim>
                                        <p:animRot by="-480000">
                                          <p:cBhvr>
                                            <p:cTn id="62" dur="25" autoRev="1" fill="hold">
                                              <p:stCondLst>
                                                <p:cond delay="0"/>
                                              </p:stCondLst>
                                            </p:cTn>
                                            <p:tgtEl>
                                              <p:spTgt spid="21"/>
                                            </p:tgtEl>
                                            <p:attrNameLst>
                                              <p:attrName>r</p:attrName>
                                            </p:attrNameLst>
                                          </p:cBhvr>
                                        </p:animRot>
                                      </p:childTnLst>
                                    </p:cTn>
                                  </p:par>
                                  <p:par>
                                    <p:cTn id="63" presetID="22" presetClass="entr" presetSubtype="8" fill="hold" grpId="0" nodeType="withEffect">
                                      <p:stCondLst>
                                        <p:cond delay="500"/>
                                      </p:stCondLst>
                                      <p:iterate type="lt">
                                        <p:tmPct val="30000"/>
                                      </p:iterate>
                                      <p:childTnLst>
                                        <p:set>
                                          <p:cBhvr>
                                            <p:cTn id="64" dur="1" fill="hold">
                                              <p:stCondLst>
                                                <p:cond delay="0"/>
                                              </p:stCondLst>
                                            </p:cTn>
                                            <p:tgtEl>
                                              <p:spTgt spid="22"/>
                                            </p:tgtEl>
                                            <p:attrNameLst>
                                              <p:attrName>style.visibility</p:attrName>
                                            </p:attrNameLst>
                                          </p:cBhvr>
                                          <p:to>
                                            <p:strVal val="visible"/>
                                          </p:to>
                                        </p:set>
                                        <p:animEffect transition="in" filter="wipe(left)">
                                          <p:cBhvr>
                                            <p:cTn id="65" dur="50"/>
                                            <p:tgtEl>
                                              <p:spTgt spid="22"/>
                                            </p:tgtEl>
                                          </p:cBhvr>
                                        </p:animEffect>
                                      </p:childTnLst>
                                    </p:cTn>
                                  </p:par>
                                  <p:par>
                                    <p:cTn id="66" presetID="36" presetClass="emph" presetSubtype="0" fill="hold" grpId="1" nodeType="withEffect">
                                      <p:stCondLst>
                                        <p:cond delay="500"/>
                                      </p:stCondLst>
                                      <p:iterate type="lt">
                                        <p:tmPct val="30000"/>
                                      </p:iterate>
                                      <p:childTnLst>
                                        <p:animScale>
                                          <p:cBhvr>
                                            <p:cTn id="67" dur="25" autoRev="1" fill="hold">
                                              <p:stCondLst>
                                                <p:cond delay="0"/>
                                              </p:stCondLst>
                                            </p:cTn>
                                            <p:tgtEl>
                                              <p:spTgt spid="22"/>
                                            </p:tgtEl>
                                          </p:cBhvr>
                                          <p:to x="80000" y="100000"/>
                                        </p:animScale>
                                        <p:anim by="(#ppt_w*0.10)" calcmode="lin" valueType="num">
                                          <p:cBhvr>
                                            <p:cTn id="68" dur="25" autoRev="1" fill="hold">
                                              <p:stCondLst>
                                                <p:cond delay="0"/>
                                              </p:stCondLst>
                                            </p:cTn>
                                            <p:tgtEl>
                                              <p:spTgt spid="22"/>
                                            </p:tgtEl>
                                            <p:attrNameLst>
                                              <p:attrName>ppt_x</p:attrName>
                                            </p:attrNameLst>
                                          </p:cBhvr>
                                        </p:anim>
                                        <p:anim by="(-#ppt_w*0.10)" calcmode="lin" valueType="num">
                                          <p:cBhvr>
                                            <p:cTn id="69" dur="25" autoRev="1" fill="hold">
                                              <p:stCondLst>
                                                <p:cond delay="0"/>
                                              </p:stCondLst>
                                            </p:cTn>
                                            <p:tgtEl>
                                              <p:spTgt spid="22"/>
                                            </p:tgtEl>
                                            <p:attrNameLst>
                                              <p:attrName>ppt_y</p:attrName>
                                            </p:attrNameLst>
                                          </p:cBhvr>
                                        </p:anim>
                                        <p:animRot by="-480000">
                                          <p:cBhvr>
                                            <p:cTn id="70" dur="25" autoRev="1" fill="hold">
                                              <p:stCondLst>
                                                <p:cond delay="0"/>
                                              </p:stCondLst>
                                            </p:cTn>
                                            <p:tgtEl>
                                              <p:spTgt spid="22"/>
                                            </p:tgtEl>
                                            <p:attrNameLst>
                                              <p:attrName>r</p:attrName>
                                            </p:attrNameLst>
                                          </p:cBhvr>
                                        </p:animRot>
                                      </p:childTnLst>
                                    </p:cTn>
                                  </p:par>
                                  <p:par>
                                    <p:cTn id="71" presetID="22" presetClass="entr" presetSubtype="8" fill="hold" grpId="0" nodeType="withEffect">
                                      <p:stCondLst>
                                        <p:cond delay="1000"/>
                                      </p:stCondLst>
                                      <p:iterate type="lt">
                                        <p:tmPct val="30000"/>
                                      </p:iterate>
                                      <p:childTnLst>
                                        <p:set>
                                          <p:cBhvr>
                                            <p:cTn id="72" dur="1" fill="hold">
                                              <p:stCondLst>
                                                <p:cond delay="0"/>
                                              </p:stCondLst>
                                            </p:cTn>
                                            <p:tgtEl>
                                              <p:spTgt spid="23"/>
                                            </p:tgtEl>
                                            <p:attrNameLst>
                                              <p:attrName>style.visibility</p:attrName>
                                            </p:attrNameLst>
                                          </p:cBhvr>
                                          <p:to>
                                            <p:strVal val="visible"/>
                                          </p:to>
                                        </p:set>
                                        <p:animEffect transition="in" filter="wipe(left)">
                                          <p:cBhvr>
                                            <p:cTn id="73" dur="50"/>
                                            <p:tgtEl>
                                              <p:spTgt spid="23"/>
                                            </p:tgtEl>
                                          </p:cBhvr>
                                        </p:animEffect>
                                      </p:childTnLst>
                                    </p:cTn>
                                  </p:par>
                                  <p:par>
                                    <p:cTn id="74" presetID="36" presetClass="emph" presetSubtype="0" fill="hold" grpId="1" nodeType="withEffect">
                                      <p:stCondLst>
                                        <p:cond delay="1000"/>
                                      </p:stCondLst>
                                      <p:iterate type="lt">
                                        <p:tmPct val="30000"/>
                                      </p:iterate>
                                      <p:childTnLst>
                                        <p:animScale>
                                          <p:cBhvr>
                                            <p:cTn id="75" dur="25" autoRev="1" fill="hold">
                                              <p:stCondLst>
                                                <p:cond delay="0"/>
                                              </p:stCondLst>
                                            </p:cTn>
                                            <p:tgtEl>
                                              <p:spTgt spid="23"/>
                                            </p:tgtEl>
                                          </p:cBhvr>
                                          <p:to x="80000" y="100000"/>
                                        </p:animScale>
                                        <p:anim by="(#ppt_w*0.10)" calcmode="lin" valueType="num">
                                          <p:cBhvr>
                                            <p:cTn id="76" dur="25" autoRev="1" fill="hold">
                                              <p:stCondLst>
                                                <p:cond delay="0"/>
                                              </p:stCondLst>
                                            </p:cTn>
                                            <p:tgtEl>
                                              <p:spTgt spid="23"/>
                                            </p:tgtEl>
                                            <p:attrNameLst>
                                              <p:attrName>ppt_x</p:attrName>
                                            </p:attrNameLst>
                                          </p:cBhvr>
                                        </p:anim>
                                        <p:anim by="(-#ppt_w*0.10)" calcmode="lin" valueType="num">
                                          <p:cBhvr>
                                            <p:cTn id="77" dur="25" autoRev="1" fill="hold">
                                              <p:stCondLst>
                                                <p:cond delay="0"/>
                                              </p:stCondLst>
                                            </p:cTn>
                                            <p:tgtEl>
                                              <p:spTgt spid="23"/>
                                            </p:tgtEl>
                                            <p:attrNameLst>
                                              <p:attrName>ppt_y</p:attrName>
                                            </p:attrNameLst>
                                          </p:cBhvr>
                                        </p:anim>
                                        <p:animRot by="-480000">
                                          <p:cBhvr>
                                            <p:cTn id="78" dur="25" autoRev="1" fill="hold">
                                              <p:stCondLst>
                                                <p:cond delay="0"/>
                                              </p:stCondLst>
                                            </p:cTn>
                                            <p:tgtEl>
                                              <p:spTgt spid="2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p:bldP spid="9" grpId="0" animBg="1"/>
          <p:bldP spid="10" grpId="0" animBg="1"/>
          <p:bldP spid="17" grpId="0" animBg="1"/>
          <p:bldP spid="18" grpId="0" animBg="1"/>
          <p:bldP spid="19" grpId="0"/>
          <p:bldP spid="20" grpId="0"/>
          <p:bldP spid="21" grpId="0"/>
          <p:bldP spid="21" grpId="1"/>
          <p:bldP spid="22" grpId="0"/>
          <p:bldP spid="22" grpId="1"/>
          <p:bldP spid="23" grpId="0"/>
          <p:bldP spid="23"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1+#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1+#ppt_w/2"/>
                                              </p:val>
                                            </p:tav>
                                            <p:tav tm="100000">
                                              <p:val>
                                                <p:strVal val="#ppt_x"/>
                                              </p:val>
                                            </p:tav>
                                          </p:tavLst>
                                        </p:anim>
                                        <p:anim calcmode="lin" valueType="num">
                                          <p:cBhvr additive="base">
                                            <p:cTn id="18" dur="500" fill="hold"/>
                                            <p:tgtEl>
                                              <p:spTgt spid="14"/>
                                            </p:tgtEl>
                                            <p:attrNameLst>
                                              <p:attrName>ppt_y</p:attrName>
                                            </p:attrNameLst>
                                          </p:cBhvr>
                                          <p:tavLst>
                                            <p:tav tm="0">
                                              <p:val>
                                                <p:strVal val="#ppt_y"/>
                                              </p:val>
                                            </p:tav>
                                            <p:tav tm="100000">
                                              <p:val>
                                                <p:strVal val="#ppt_y"/>
                                              </p:val>
                                            </p:tav>
                                          </p:tavLst>
                                        </p:anim>
                                      </p:childTnLst>
                                    </p:cTn>
                                  </p:par>
                                  <p:par>
                                    <p:cTn id="19" presetID="53" presetClass="entr" presetSubtype="16" fill="hold" grpId="0" nodeType="withEffect">
                                      <p:stCondLst>
                                        <p:cond delay="20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par>
                                    <p:cTn id="24" presetID="53" presetClass="entr" presetSubtype="16" fill="hold" grpId="0" nodeType="withEffect">
                                      <p:stCondLst>
                                        <p:cond delay="200"/>
                                      </p:stCondLst>
                                      <p:childTnLst>
                                        <p:set>
                                          <p:cBhvr>
                                            <p:cTn id="25" dur="1" fill="hold">
                                              <p:stCondLst>
                                                <p:cond delay="0"/>
                                              </p:stCondLst>
                                            </p:cTn>
                                            <p:tgtEl>
                                              <p:spTgt spid="17"/>
                                            </p:tgtEl>
                                            <p:attrNameLst>
                                              <p:attrName>style.visibility</p:attrName>
                                            </p:attrNameLst>
                                          </p:cBhvr>
                                          <p:to>
                                            <p:strVal val="visible"/>
                                          </p:to>
                                        </p:set>
                                        <p:anim calcmode="lin" valueType="num">
                                          <p:cBhvr>
                                            <p:cTn id="26" dur="500" fill="hold"/>
                                            <p:tgtEl>
                                              <p:spTgt spid="17"/>
                                            </p:tgtEl>
                                            <p:attrNameLst>
                                              <p:attrName>ppt_w</p:attrName>
                                            </p:attrNameLst>
                                          </p:cBhvr>
                                          <p:tavLst>
                                            <p:tav tm="0">
                                              <p:val>
                                                <p:fltVal val="0"/>
                                              </p:val>
                                            </p:tav>
                                            <p:tav tm="100000">
                                              <p:val>
                                                <p:strVal val="#ppt_w"/>
                                              </p:val>
                                            </p:tav>
                                          </p:tavLst>
                                        </p:anim>
                                        <p:anim calcmode="lin" valueType="num">
                                          <p:cBhvr>
                                            <p:cTn id="27" dur="500" fill="hold"/>
                                            <p:tgtEl>
                                              <p:spTgt spid="17"/>
                                            </p:tgtEl>
                                            <p:attrNameLst>
                                              <p:attrName>ppt_h</p:attrName>
                                            </p:attrNameLst>
                                          </p:cBhvr>
                                          <p:tavLst>
                                            <p:tav tm="0">
                                              <p:val>
                                                <p:fltVal val="0"/>
                                              </p:val>
                                            </p:tav>
                                            <p:tav tm="100000">
                                              <p:val>
                                                <p:strVal val="#ppt_h"/>
                                              </p:val>
                                            </p:tav>
                                          </p:tavLst>
                                        </p:anim>
                                        <p:animEffect transition="in" filter="fade">
                                          <p:cBhvr>
                                            <p:cTn id="28" dur="500"/>
                                            <p:tgtEl>
                                              <p:spTgt spid="17"/>
                                            </p:tgtEl>
                                          </p:cBhvr>
                                        </p:animEffect>
                                      </p:childTnLst>
                                    </p:cTn>
                                  </p:par>
                                  <p:par>
                                    <p:cTn id="29" presetID="53" presetClass="entr" presetSubtype="16" fill="hold" grpId="0" nodeType="withEffect">
                                      <p:stCondLst>
                                        <p:cond delay="200"/>
                                      </p:stCondLst>
                                      <p:childTnLst>
                                        <p:set>
                                          <p:cBhvr>
                                            <p:cTn id="30" dur="1" fill="hold">
                                              <p:stCondLst>
                                                <p:cond delay="0"/>
                                              </p:stCondLst>
                                            </p:cTn>
                                            <p:tgtEl>
                                              <p:spTgt spid="18"/>
                                            </p:tgtEl>
                                            <p:attrNameLst>
                                              <p:attrName>style.visibility</p:attrName>
                                            </p:attrNameLst>
                                          </p:cBhvr>
                                          <p:to>
                                            <p:strVal val="visible"/>
                                          </p:to>
                                        </p:set>
                                        <p:anim calcmode="lin" valueType="num">
                                          <p:cBhvr>
                                            <p:cTn id="31" dur="500" fill="hold"/>
                                            <p:tgtEl>
                                              <p:spTgt spid="18"/>
                                            </p:tgtEl>
                                            <p:attrNameLst>
                                              <p:attrName>ppt_w</p:attrName>
                                            </p:attrNameLst>
                                          </p:cBhvr>
                                          <p:tavLst>
                                            <p:tav tm="0">
                                              <p:val>
                                                <p:fltVal val="0"/>
                                              </p:val>
                                            </p:tav>
                                            <p:tav tm="100000">
                                              <p:val>
                                                <p:strVal val="#ppt_w"/>
                                              </p:val>
                                            </p:tav>
                                          </p:tavLst>
                                        </p:anim>
                                        <p:anim calcmode="lin" valueType="num">
                                          <p:cBhvr>
                                            <p:cTn id="32" dur="500" fill="hold"/>
                                            <p:tgtEl>
                                              <p:spTgt spid="18"/>
                                            </p:tgtEl>
                                            <p:attrNameLst>
                                              <p:attrName>ppt_h</p:attrName>
                                            </p:attrNameLst>
                                          </p:cBhvr>
                                          <p:tavLst>
                                            <p:tav tm="0">
                                              <p:val>
                                                <p:fltVal val="0"/>
                                              </p:val>
                                            </p:tav>
                                            <p:tav tm="100000">
                                              <p:val>
                                                <p:strVal val="#ppt_h"/>
                                              </p:val>
                                            </p:tav>
                                          </p:tavLst>
                                        </p:anim>
                                        <p:animEffect transition="in" filter="fade">
                                          <p:cBhvr>
                                            <p:cTn id="33" dur="500"/>
                                            <p:tgtEl>
                                              <p:spTgt spid="18"/>
                                            </p:tgtEl>
                                          </p:cBhvr>
                                        </p:animEffect>
                                      </p:childTnLst>
                                    </p:cTn>
                                  </p:par>
                                </p:childTnLst>
                              </p:cTn>
                            </p:par>
                            <p:par>
                              <p:cTn id="34" fill="hold">
                                <p:stCondLst>
                                  <p:cond delay="1500"/>
                                </p:stCondLst>
                                <p:childTnLst>
                                  <p:par>
                                    <p:cTn id="35" presetID="16" presetClass="entr" presetSubtype="37"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barn(outVertical)">
                                          <p:cBhvr>
                                            <p:cTn id="37" dur="500"/>
                                            <p:tgtEl>
                                              <p:spTgt spid="19"/>
                                            </p:tgtEl>
                                          </p:cBhvr>
                                        </p:animEffect>
                                      </p:childTnLst>
                                    </p:cTn>
                                  </p:par>
                                  <p:par>
                                    <p:cTn id="38" presetID="16" presetClass="entr" presetSubtype="37"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barn(outVertical)">
                                          <p:cBhvr>
                                            <p:cTn id="40" dur="500"/>
                                            <p:tgtEl>
                                              <p:spTgt spid="8"/>
                                            </p:tgtEl>
                                          </p:cBhvr>
                                        </p:animEffect>
                                      </p:childTnLst>
                                    </p:cTn>
                                  </p:par>
                                  <p:par>
                                    <p:cTn id="41" presetID="16" presetClass="entr" presetSubtype="37"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barn(outVertical)">
                                          <p:cBhvr>
                                            <p:cTn id="43" dur="500"/>
                                            <p:tgtEl>
                                              <p:spTgt spid="20"/>
                                            </p:tgtEl>
                                          </p:cBhvr>
                                        </p:animEffect>
                                      </p:childTnLst>
                                    </p:cTn>
                                  </p:par>
                                </p:childTnLst>
                              </p:cTn>
                            </p:par>
                            <p:par>
                              <p:cTn id="44" fill="hold">
                                <p:stCondLst>
                                  <p:cond delay="2000"/>
                                </p:stCondLst>
                                <p:childTnLst>
                                  <p:par>
                                    <p:cTn id="45" presetID="21" presetClass="entr" presetSubtype="1" fill="hold" grpId="0" nodeType="after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wheel(1)">
                                          <p:cBhvr>
                                            <p:cTn id="47" dur="800"/>
                                            <p:tgtEl>
                                              <p:spTgt spid="3"/>
                                            </p:tgtEl>
                                          </p:cBhvr>
                                        </p:animEffect>
                                      </p:childTnLst>
                                    </p:cTn>
                                  </p:par>
                                  <p:par>
                                    <p:cTn id="48" presetID="21" presetClass="entr" presetSubtype="1" fill="hold" grpId="0" nodeType="withEffect">
                                      <p:stCondLst>
                                        <p:cond delay="200"/>
                                      </p:stCondLst>
                                      <p:childTnLst>
                                        <p:set>
                                          <p:cBhvr>
                                            <p:cTn id="49" dur="1" fill="hold">
                                              <p:stCondLst>
                                                <p:cond delay="0"/>
                                              </p:stCondLst>
                                            </p:cTn>
                                            <p:tgtEl>
                                              <p:spTgt spid="9"/>
                                            </p:tgtEl>
                                            <p:attrNameLst>
                                              <p:attrName>style.visibility</p:attrName>
                                            </p:attrNameLst>
                                          </p:cBhvr>
                                          <p:to>
                                            <p:strVal val="visible"/>
                                          </p:to>
                                        </p:set>
                                        <p:animEffect transition="in" filter="wheel(1)">
                                          <p:cBhvr>
                                            <p:cTn id="50" dur="800"/>
                                            <p:tgtEl>
                                              <p:spTgt spid="9"/>
                                            </p:tgtEl>
                                          </p:cBhvr>
                                        </p:animEffect>
                                      </p:childTnLst>
                                    </p:cTn>
                                  </p:par>
                                  <p:par>
                                    <p:cTn id="51" presetID="21" presetClass="entr" presetSubtype="1" fill="hold" grpId="0" nodeType="withEffect">
                                      <p:stCondLst>
                                        <p:cond delay="400"/>
                                      </p:stCondLst>
                                      <p:childTnLst>
                                        <p:set>
                                          <p:cBhvr>
                                            <p:cTn id="52" dur="1" fill="hold">
                                              <p:stCondLst>
                                                <p:cond delay="0"/>
                                              </p:stCondLst>
                                            </p:cTn>
                                            <p:tgtEl>
                                              <p:spTgt spid="10"/>
                                            </p:tgtEl>
                                            <p:attrNameLst>
                                              <p:attrName>style.visibility</p:attrName>
                                            </p:attrNameLst>
                                          </p:cBhvr>
                                          <p:to>
                                            <p:strVal val="visible"/>
                                          </p:to>
                                        </p:set>
                                        <p:animEffect transition="in" filter="wheel(1)">
                                          <p:cBhvr>
                                            <p:cTn id="53" dur="800"/>
                                            <p:tgtEl>
                                              <p:spTgt spid="10"/>
                                            </p:tgtEl>
                                          </p:cBhvr>
                                        </p:animEffect>
                                      </p:childTnLst>
                                    </p:cTn>
                                  </p:par>
                                </p:childTnLst>
                              </p:cTn>
                            </p:par>
                            <p:par>
                              <p:cTn id="54" fill="hold">
                                <p:stCondLst>
                                  <p:cond delay="3000"/>
                                </p:stCondLst>
                                <p:childTnLst>
                                  <p:par>
                                    <p:cTn id="55" presetID="22" presetClass="entr" presetSubtype="8" fill="hold" grpId="0" nodeType="afterEffect">
                                      <p:stCondLst>
                                        <p:cond delay="0"/>
                                      </p:stCondLst>
                                      <p:iterate type="lt">
                                        <p:tmPct val="30000"/>
                                      </p:iterate>
                                      <p:childTnLst>
                                        <p:set>
                                          <p:cBhvr>
                                            <p:cTn id="56" dur="1" fill="hold">
                                              <p:stCondLst>
                                                <p:cond delay="0"/>
                                              </p:stCondLst>
                                            </p:cTn>
                                            <p:tgtEl>
                                              <p:spTgt spid="21"/>
                                            </p:tgtEl>
                                            <p:attrNameLst>
                                              <p:attrName>style.visibility</p:attrName>
                                            </p:attrNameLst>
                                          </p:cBhvr>
                                          <p:to>
                                            <p:strVal val="visible"/>
                                          </p:to>
                                        </p:set>
                                        <p:animEffect transition="in" filter="wipe(left)">
                                          <p:cBhvr>
                                            <p:cTn id="57" dur="50"/>
                                            <p:tgtEl>
                                              <p:spTgt spid="21"/>
                                            </p:tgtEl>
                                          </p:cBhvr>
                                        </p:animEffect>
                                      </p:childTnLst>
                                    </p:cTn>
                                  </p:par>
                                  <p:par>
                                    <p:cTn id="58" presetID="36" presetClass="emph" presetSubtype="0" fill="hold" grpId="1" nodeType="withEffect">
                                      <p:stCondLst>
                                        <p:cond delay="0"/>
                                      </p:stCondLst>
                                      <p:iterate type="lt">
                                        <p:tmPct val="30000"/>
                                      </p:iterate>
                                      <p:childTnLst>
                                        <p:animScale>
                                          <p:cBhvr>
                                            <p:cTn id="59" dur="25" autoRev="1" fill="hold">
                                              <p:stCondLst>
                                                <p:cond delay="0"/>
                                              </p:stCondLst>
                                            </p:cTn>
                                            <p:tgtEl>
                                              <p:spTgt spid="21"/>
                                            </p:tgtEl>
                                          </p:cBhvr>
                                          <p:to x="80000" y="100000"/>
                                        </p:animScale>
                                        <p:anim by="(#ppt_w*0.10)" calcmode="lin" valueType="num">
                                          <p:cBhvr>
                                            <p:cTn id="60" dur="25" autoRev="1" fill="hold">
                                              <p:stCondLst>
                                                <p:cond delay="0"/>
                                              </p:stCondLst>
                                            </p:cTn>
                                            <p:tgtEl>
                                              <p:spTgt spid="21"/>
                                            </p:tgtEl>
                                            <p:attrNameLst>
                                              <p:attrName>ppt_x</p:attrName>
                                            </p:attrNameLst>
                                          </p:cBhvr>
                                        </p:anim>
                                        <p:anim by="(-#ppt_w*0.10)" calcmode="lin" valueType="num">
                                          <p:cBhvr>
                                            <p:cTn id="61" dur="25" autoRev="1" fill="hold">
                                              <p:stCondLst>
                                                <p:cond delay="0"/>
                                              </p:stCondLst>
                                            </p:cTn>
                                            <p:tgtEl>
                                              <p:spTgt spid="21"/>
                                            </p:tgtEl>
                                            <p:attrNameLst>
                                              <p:attrName>ppt_y</p:attrName>
                                            </p:attrNameLst>
                                          </p:cBhvr>
                                        </p:anim>
                                        <p:animRot by="-480000">
                                          <p:cBhvr>
                                            <p:cTn id="62" dur="25" autoRev="1" fill="hold">
                                              <p:stCondLst>
                                                <p:cond delay="0"/>
                                              </p:stCondLst>
                                            </p:cTn>
                                            <p:tgtEl>
                                              <p:spTgt spid="21"/>
                                            </p:tgtEl>
                                            <p:attrNameLst>
                                              <p:attrName>r</p:attrName>
                                            </p:attrNameLst>
                                          </p:cBhvr>
                                        </p:animRot>
                                      </p:childTnLst>
                                    </p:cTn>
                                  </p:par>
                                  <p:par>
                                    <p:cTn id="63" presetID="22" presetClass="entr" presetSubtype="8" fill="hold" grpId="0" nodeType="withEffect">
                                      <p:stCondLst>
                                        <p:cond delay="500"/>
                                      </p:stCondLst>
                                      <p:iterate type="lt">
                                        <p:tmPct val="30000"/>
                                      </p:iterate>
                                      <p:childTnLst>
                                        <p:set>
                                          <p:cBhvr>
                                            <p:cTn id="64" dur="1" fill="hold">
                                              <p:stCondLst>
                                                <p:cond delay="0"/>
                                              </p:stCondLst>
                                            </p:cTn>
                                            <p:tgtEl>
                                              <p:spTgt spid="22"/>
                                            </p:tgtEl>
                                            <p:attrNameLst>
                                              <p:attrName>style.visibility</p:attrName>
                                            </p:attrNameLst>
                                          </p:cBhvr>
                                          <p:to>
                                            <p:strVal val="visible"/>
                                          </p:to>
                                        </p:set>
                                        <p:animEffect transition="in" filter="wipe(left)">
                                          <p:cBhvr>
                                            <p:cTn id="65" dur="50"/>
                                            <p:tgtEl>
                                              <p:spTgt spid="22"/>
                                            </p:tgtEl>
                                          </p:cBhvr>
                                        </p:animEffect>
                                      </p:childTnLst>
                                    </p:cTn>
                                  </p:par>
                                  <p:par>
                                    <p:cTn id="66" presetID="36" presetClass="emph" presetSubtype="0" fill="hold" grpId="1" nodeType="withEffect">
                                      <p:stCondLst>
                                        <p:cond delay="500"/>
                                      </p:stCondLst>
                                      <p:iterate type="lt">
                                        <p:tmPct val="30000"/>
                                      </p:iterate>
                                      <p:childTnLst>
                                        <p:animScale>
                                          <p:cBhvr>
                                            <p:cTn id="67" dur="25" autoRev="1" fill="hold">
                                              <p:stCondLst>
                                                <p:cond delay="0"/>
                                              </p:stCondLst>
                                            </p:cTn>
                                            <p:tgtEl>
                                              <p:spTgt spid="22"/>
                                            </p:tgtEl>
                                          </p:cBhvr>
                                          <p:to x="80000" y="100000"/>
                                        </p:animScale>
                                        <p:anim by="(#ppt_w*0.10)" calcmode="lin" valueType="num">
                                          <p:cBhvr>
                                            <p:cTn id="68" dur="25" autoRev="1" fill="hold">
                                              <p:stCondLst>
                                                <p:cond delay="0"/>
                                              </p:stCondLst>
                                            </p:cTn>
                                            <p:tgtEl>
                                              <p:spTgt spid="22"/>
                                            </p:tgtEl>
                                            <p:attrNameLst>
                                              <p:attrName>ppt_x</p:attrName>
                                            </p:attrNameLst>
                                          </p:cBhvr>
                                        </p:anim>
                                        <p:anim by="(-#ppt_w*0.10)" calcmode="lin" valueType="num">
                                          <p:cBhvr>
                                            <p:cTn id="69" dur="25" autoRev="1" fill="hold">
                                              <p:stCondLst>
                                                <p:cond delay="0"/>
                                              </p:stCondLst>
                                            </p:cTn>
                                            <p:tgtEl>
                                              <p:spTgt spid="22"/>
                                            </p:tgtEl>
                                            <p:attrNameLst>
                                              <p:attrName>ppt_y</p:attrName>
                                            </p:attrNameLst>
                                          </p:cBhvr>
                                        </p:anim>
                                        <p:animRot by="-480000">
                                          <p:cBhvr>
                                            <p:cTn id="70" dur="25" autoRev="1" fill="hold">
                                              <p:stCondLst>
                                                <p:cond delay="0"/>
                                              </p:stCondLst>
                                            </p:cTn>
                                            <p:tgtEl>
                                              <p:spTgt spid="22"/>
                                            </p:tgtEl>
                                            <p:attrNameLst>
                                              <p:attrName>r</p:attrName>
                                            </p:attrNameLst>
                                          </p:cBhvr>
                                        </p:animRot>
                                      </p:childTnLst>
                                    </p:cTn>
                                  </p:par>
                                  <p:par>
                                    <p:cTn id="71" presetID="22" presetClass="entr" presetSubtype="8" fill="hold" grpId="0" nodeType="withEffect">
                                      <p:stCondLst>
                                        <p:cond delay="1000"/>
                                      </p:stCondLst>
                                      <p:iterate type="lt">
                                        <p:tmPct val="30000"/>
                                      </p:iterate>
                                      <p:childTnLst>
                                        <p:set>
                                          <p:cBhvr>
                                            <p:cTn id="72" dur="1" fill="hold">
                                              <p:stCondLst>
                                                <p:cond delay="0"/>
                                              </p:stCondLst>
                                            </p:cTn>
                                            <p:tgtEl>
                                              <p:spTgt spid="23"/>
                                            </p:tgtEl>
                                            <p:attrNameLst>
                                              <p:attrName>style.visibility</p:attrName>
                                            </p:attrNameLst>
                                          </p:cBhvr>
                                          <p:to>
                                            <p:strVal val="visible"/>
                                          </p:to>
                                        </p:set>
                                        <p:animEffect transition="in" filter="wipe(left)">
                                          <p:cBhvr>
                                            <p:cTn id="73" dur="50"/>
                                            <p:tgtEl>
                                              <p:spTgt spid="23"/>
                                            </p:tgtEl>
                                          </p:cBhvr>
                                        </p:animEffect>
                                      </p:childTnLst>
                                    </p:cTn>
                                  </p:par>
                                  <p:par>
                                    <p:cTn id="74" presetID="36" presetClass="emph" presetSubtype="0" fill="hold" grpId="1" nodeType="withEffect">
                                      <p:stCondLst>
                                        <p:cond delay="1000"/>
                                      </p:stCondLst>
                                      <p:iterate type="lt">
                                        <p:tmPct val="30000"/>
                                      </p:iterate>
                                      <p:childTnLst>
                                        <p:animScale>
                                          <p:cBhvr>
                                            <p:cTn id="75" dur="25" autoRev="1" fill="hold">
                                              <p:stCondLst>
                                                <p:cond delay="0"/>
                                              </p:stCondLst>
                                            </p:cTn>
                                            <p:tgtEl>
                                              <p:spTgt spid="23"/>
                                            </p:tgtEl>
                                          </p:cBhvr>
                                          <p:to x="80000" y="100000"/>
                                        </p:animScale>
                                        <p:anim by="(#ppt_w*0.10)" calcmode="lin" valueType="num">
                                          <p:cBhvr>
                                            <p:cTn id="76" dur="25" autoRev="1" fill="hold">
                                              <p:stCondLst>
                                                <p:cond delay="0"/>
                                              </p:stCondLst>
                                            </p:cTn>
                                            <p:tgtEl>
                                              <p:spTgt spid="23"/>
                                            </p:tgtEl>
                                            <p:attrNameLst>
                                              <p:attrName>ppt_x</p:attrName>
                                            </p:attrNameLst>
                                          </p:cBhvr>
                                        </p:anim>
                                        <p:anim by="(-#ppt_w*0.10)" calcmode="lin" valueType="num">
                                          <p:cBhvr>
                                            <p:cTn id="77" dur="25" autoRev="1" fill="hold">
                                              <p:stCondLst>
                                                <p:cond delay="0"/>
                                              </p:stCondLst>
                                            </p:cTn>
                                            <p:tgtEl>
                                              <p:spTgt spid="23"/>
                                            </p:tgtEl>
                                            <p:attrNameLst>
                                              <p:attrName>ppt_y</p:attrName>
                                            </p:attrNameLst>
                                          </p:cBhvr>
                                        </p:anim>
                                        <p:animRot by="-480000">
                                          <p:cBhvr>
                                            <p:cTn id="78" dur="25" autoRev="1" fill="hold">
                                              <p:stCondLst>
                                                <p:cond delay="0"/>
                                              </p:stCondLst>
                                            </p:cTn>
                                            <p:tgtEl>
                                              <p:spTgt spid="2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p:bldP spid="9" grpId="0" animBg="1"/>
          <p:bldP spid="10" grpId="0" animBg="1"/>
          <p:bldP spid="17" grpId="0" animBg="1"/>
          <p:bldP spid="18" grpId="0" animBg="1"/>
          <p:bldP spid="19" grpId="0"/>
          <p:bldP spid="20" grpId="0"/>
          <p:bldP spid="21" grpId="0"/>
          <p:bldP spid="21" grpId="1"/>
          <p:bldP spid="22" grpId="0"/>
          <p:bldP spid="22" grpId="1"/>
          <p:bldP spid="23" grpId="0"/>
          <p:bldP spid="23" grpId="1"/>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9592" y="189395"/>
            <a:ext cx="2088232" cy="338554"/>
          </a:xfrm>
          <a:prstGeom prst="rect">
            <a:avLst/>
          </a:prstGeom>
        </p:spPr>
        <p:txBody>
          <a:bodyPr wrap="square">
            <a:spAutoFit/>
          </a:bodyPr>
          <a:lstStyle/>
          <a:p>
            <a:r>
              <a:rPr lang="zh-CN" altLang="en-US" sz="1600" b="1" dirty="0" smtClean="0">
                <a:solidFill>
                  <a:schemeClr val="bg1"/>
                </a:solidFill>
                <a:ea typeface="微软雅黑" panose="020B0503020204020204" charset="-122"/>
              </a:rPr>
              <a:t>项 目 成 果 展 示</a:t>
            </a:r>
            <a:endParaRPr lang="zh-CN" altLang="en-US" sz="1600" b="1" dirty="0">
              <a:solidFill>
                <a:schemeClr val="bg1"/>
              </a:solidFill>
              <a:ea typeface="微软雅黑" panose="020B0503020204020204" charset="-122"/>
            </a:endParaRPr>
          </a:p>
        </p:txBody>
      </p:sp>
      <p:grpSp>
        <p:nvGrpSpPr>
          <p:cNvPr id="3" name="Group 2"/>
          <p:cNvGrpSpPr/>
          <p:nvPr/>
        </p:nvGrpSpPr>
        <p:grpSpPr bwMode="auto">
          <a:xfrm rot="-1142007">
            <a:off x="1134729" y="1556356"/>
            <a:ext cx="1718368" cy="1718864"/>
            <a:chOff x="0" y="0"/>
            <a:chExt cx="1200" cy="1200"/>
          </a:xfrm>
          <a:solidFill>
            <a:srgbClr val="0070C0"/>
          </a:solidFill>
        </p:grpSpPr>
        <p:sp>
          <p:nvSpPr>
            <p:cNvPr id="4" name="AutoShape 32"/>
            <p:cNvSpPr/>
            <p:nvPr/>
          </p:nvSpPr>
          <p:spPr bwMode="auto">
            <a:xfrm>
              <a:off x="96" y="96"/>
              <a:ext cx="1007" cy="1007"/>
            </a:xfrm>
            <a:custGeom>
              <a:avLst/>
              <a:gdLst>
                <a:gd name="T0" fmla="*/ 0 w 21600"/>
                <a:gd name="T1" fmla="*/ 23 h 21600"/>
                <a:gd name="T2" fmla="*/ 23 w 21600"/>
                <a:gd name="T3" fmla="*/ 0 h 21600"/>
                <a:gd name="T4" fmla="*/ 47 w 21600"/>
                <a:gd name="T5" fmla="*/ 23 h 21600"/>
                <a:gd name="T6" fmla="*/ 23 w 21600"/>
                <a:gd name="T7" fmla="*/ 47 h 21600"/>
                <a:gd name="T8" fmla="*/ 0 w 21600"/>
                <a:gd name="T9" fmla="*/ 23 h 21600"/>
                <a:gd name="T10" fmla="*/ 7 w 21600"/>
                <a:gd name="T11" fmla="*/ 23 h 21600"/>
                <a:gd name="T12" fmla="*/ 23 w 21600"/>
                <a:gd name="T13" fmla="*/ 40 h 21600"/>
                <a:gd name="T14" fmla="*/ 40 w 21600"/>
                <a:gd name="T15" fmla="*/ 23 h 21600"/>
                <a:gd name="T16" fmla="*/ 23 w 21600"/>
                <a:gd name="T17" fmla="*/ 7 h 21600"/>
                <a:gd name="T18" fmla="*/ 7 w 21600"/>
                <a:gd name="T19" fmla="*/ 23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3153 w 21600"/>
                <a:gd name="T31" fmla="*/ 3153 h 21600"/>
                <a:gd name="T32" fmla="*/ 18447 w 21600"/>
                <a:gd name="T33" fmla="*/ 184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003" y="10800"/>
                  </a:moveTo>
                  <a:cubicBezTo>
                    <a:pt x="3003" y="15106"/>
                    <a:pt x="6494" y="18597"/>
                    <a:pt x="10800" y="18597"/>
                  </a:cubicBezTo>
                  <a:cubicBezTo>
                    <a:pt x="15106" y="18597"/>
                    <a:pt x="18597" y="15106"/>
                    <a:pt x="18597" y="10800"/>
                  </a:cubicBezTo>
                  <a:cubicBezTo>
                    <a:pt x="18597" y="6494"/>
                    <a:pt x="15106" y="3003"/>
                    <a:pt x="10800" y="3003"/>
                  </a:cubicBezTo>
                  <a:cubicBezTo>
                    <a:pt x="6494" y="3003"/>
                    <a:pt x="3003" y="6494"/>
                    <a:pt x="3003" y="10800"/>
                  </a:cubicBez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24EB3"/>
                </a:solidFill>
              </a:endParaRPr>
            </a:p>
          </p:txBody>
        </p:sp>
        <p:grpSp>
          <p:nvGrpSpPr>
            <p:cNvPr id="5" name="Group 4"/>
            <p:cNvGrpSpPr/>
            <p:nvPr/>
          </p:nvGrpSpPr>
          <p:grpSpPr bwMode="auto">
            <a:xfrm>
              <a:off x="456" y="0"/>
              <a:ext cx="288" cy="1200"/>
              <a:chOff x="0" y="0"/>
              <a:chExt cx="288" cy="1200"/>
            </a:xfrm>
            <a:grpFill/>
          </p:grpSpPr>
          <p:sp>
            <p:nvSpPr>
              <p:cNvPr id="15" name="AutoShape 34"/>
              <p:cNvSpPr/>
              <p:nvPr/>
            </p:nvSpPr>
            <p:spPr bwMode="auto">
              <a:xfrm>
                <a:off x="0" y="983"/>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24EB3"/>
                  </a:solidFill>
                </a:endParaRPr>
              </a:p>
            </p:txBody>
          </p:sp>
          <p:sp>
            <p:nvSpPr>
              <p:cNvPr id="16" name="AutoShape 35"/>
              <p:cNvSpPr/>
              <p:nvPr/>
            </p:nvSpPr>
            <p:spPr bwMode="auto">
              <a:xfrm flipV="1">
                <a:off x="0" y="0"/>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24EB3"/>
                  </a:solidFill>
                </a:endParaRPr>
              </a:p>
            </p:txBody>
          </p:sp>
        </p:grpSp>
        <p:grpSp>
          <p:nvGrpSpPr>
            <p:cNvPr id="6" name="Group 7"/>
            <p:cNvGrpSpPr/>
            <p:nvPr/>
          </p:nvGrpSpPr>
          <p:grpSpPr bwMode="auto">
            <a:xfrm rot="-5400000">
              <a:off x="456" y="0"/>
              <a:ext cx="288" cy="1200"/>
              <a:chOff x="0" y="0"/>
              <a:chExt cx="288" cy="1200"/>
            </a:xfrm>
            <a:grpFill/>
          </p:grpSpPr>
          <p:sp>
            <p:nvSpPr>
              <p:cNvPr id="13" name="AutoShape 37"/>
              <p:cNvSpPr/>
              <p:nvPr/>
            </p:nvSpPr>
            <p:spPr bwMode="auto">
              <a:xfrm>
                <a:off x="0" y="983"/>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24EB3"/>
                  </a:solidFill>
                </a:endParaRPr>
              </a:p>
            </p:txBody>
          </p:sp>
          <p:sp>
            <p:nvSpPr>
              <p:cNvPr id="14" name="AutoShape 38"/>
              <p:cNvSpPr/>
              <p:nvPr/>
            </p:nvSpPr>
            <p:spPr bwMode="auto">
              <a:xfrm flipV="1">
                <a:off x="0" y="0"/>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24EB3"/>
                  </a:solidFill>
                </a:endParaRPr>
              </a:p>
            </p:txBody>
          </p:sp>
        </p:grpSp>
        <p:grpSp>
          <p:nvGrpSpPr>
            <p:cNvPr id="7" name="Group 10"/>
            <p:cNvGrpSpPr/>
            <p:nvPr/>
          </p:nvGrpSpPr>
          <p:grpSpPr bwMode="auto">
            <a:xfrm rot="-2700000">
              <a:off x="456" y="0"/>
              <a:ext cx="288" cy="1200"/>
              <a:chOff x="0" y="0"/>
              <a:chExt cx="288" cy="1200"/>
            </a:xfrm>
            <a:grpFill/>
          </p:grpSpPr>
          <p:sp>
            <p:nvSpPr>
              <p:cNvPr id="11" name="AutoShape 40"/>
              <p:cNvSpPr/>
              <p:nvPr/>
            </p:nvSpPr>
            <p:spPr bwMode="auto">
              <a:xfrm>
                <a:off x="0" y="983"/>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24EB3"/>
                  </a:solidFill>
                </a:endParaRPr>
              </a:p>
            </p:txBody>
          </p:sp>
          <p:sp>
            <p:nvSpPr>
              <p:cNvPr id="12" name="AutoShape 41"/>
              <p:cNvSpPr/>
              <p:nvPr/>
            </p:nvSpPr>
            <p:spPr bwMode="auto">
              <a:xfrm flipV="1">
                <a:off x="0" y="0"/>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24EB3"/>
                  </a:solidFill>
                </a:endParaRPr>
              </a:p>
            </p:txBody>
          </p:sp>
        </p:grpSp>
        <p:grpSp>
          <p:nvGrpSpPr>
            <p:cNvPr id="8" name="Group 13"/>
            <p:cNvGrpSpPr/>
            <p:nvPr/>
          </p:nvGrpSpPr>
          <p:grpSpPr bwMode="auto">
            <a:xfrm rot="2700000" flipH="1">
              <a:off x="457" y="0"/>
              <a:ext cx="288" cy="1200"/>
              <a:chOff x="0" y="0"/>
              <a:chExt cx="288" cy="1200"/>
            </a:xfrm>
            <a:grpFill/>
          </p:grpSpPr>
          <p:sp>
            <p:nvSpPr>
              <p:cNvPr id="9" name="AutoShape 43"/>
              <p:cNvSpPr/>
              <p:nvPr/>
            </p:nvSpPr>
            <p:spPr bwMode="auto">
              <a:xfrm>
                <a:off x="0" y="983"/>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24EB3"/>
                  </a:solidFill>
                </a:endParaRPr>
              </a:p>
            </p:txBody>
          </p:sp>
          <p:sp>
            <p:nvSpPr>
              <p:cNvPr id="10" name="AutoShape 44"/>
              <p:cNvSpPr/>
              <p:nvPr/>
            </p:nvSpPr>
            <p:spPr bwMode="auto">
              <a:xfrm flipV="1">
                <a:off x="0" y="0"/>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24EB3"/>
                  </a:solidFill>
                </a:endParaRPr>
              </a:p>
            </p:txBody>
          </p:sp>
        </p:grpSp>
      </p:grpSp>
      <p:grpSp>
        <p:nvGrpSpPr>
          <p:cNvPr id="17" name="Group 16"/>
          <p:cNvGrpSpPr/>
          <p:nvPr/>
        </p:nvGrpSpPr>
        <p:grpSpPr bwMode="auto">
          <a:xfrm rot="-1142007">
            <a:off x="1134729" y="1556356"/>
            <a:ext cx="1718368" cy="1718864"/>
            <a:chOff x="0" y="0"/>
            <a:chExt cx="1200" cy="1200"/>
          </a:xfrm>
          <a:solidFill>
            <a:srgbClr val="0070C0"/>
          </a:solidFill>
        </p:grpSpPr>
        <p:sp>
          <p:nvSpPr>
            <p:cNvPr id="18" name="AutoShape 46"/>
            <p:cNvSpPr/>
            <p:nvPr/>
          </p:nvSpPr>
          <p:spPr bwMode="auto">
            <a:xfrm>
              <a:off x="96" y="96"/>
              <a:ext cx="1007" cy="1007"/>
            </a:xfrm>
            <a:custGeom>
              <a:avLst/>
              <a:gdLst>
                <a:gd name="T0" fmla="*/ 0 w 21600"/>
                <a:gd name="T1" fmla="*/ 23 h 21600"/>
                <a:gd name="T2" fmla="*/ 23 w 21600"/>
                <a:gd name="T3" fmla="*/ 0 h 21600"/>
                <a:gd name="T4" fmla="*/ 47 w 21600"/>
                <a:gd name="T5" fmla="*/ 23 h 21600"/>
                <a:gd name="T6" fmla="*/ 23 w 21600"/>
                <a:gd name="T7" fmla="*/ 47 h 21600"/>
                <a:gd name="T8" fmla="*/ 0 w 21600"/>
                <a:gd name="T9" fmla="*/ 23 h 21600"/>
                <a:gd name="T10" fmla="*/ 7 w 21600"/>
                <a:gd name="T11" fmla="*/ 23 h 21600"/>
                <a:gd name="T12" fmla="*/ 23 w 21600"/>
                <a:gd name="T13" fmla="*/ 40 h 21600"/>
                <a:gd name="T14" fmla="*/ 40 w 21600"/>
                <a:gd name="T15" fmla="*/ 23 h 21600"/>
                <a:gd name="T16" fmla="*/ 23 w 21600"/>
                <a:gd name="T17" fmla="*/ 7 h 21600"/>
                <a:gd name="T18" fmla="*/ 7 w 21600"/>
                <a:gd name="T19" fmla="*/ 23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3153 w 21600"/>
                <a:gd name="T31" fmla="*/ 3153 h 21600"/>
                <a:gd name="T32" fmla="*/ 18447 w 21600"/>
                <a:gd name="T33" fmla="*/ 184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003" y="10800"/>
                  </a:moveTo>
                  <a:cubicBezTo>
                    <a:pt x="3003" y="15106"/>
                    <a:pt x="6494" y="18597"/>
                    <a:pt x="10800" y="18597"/>
                  </a:cubicBezTo>
                  <a:cubicBezTo>
                    <a:pt x="15106" y="18597"/>
                    <a:pt x="18597" y="15106"/>
                    <a:pt x="18597" y="10800"/>
                  </a:cubicBezTo>
                  <a:cubicBezTo>
                    <a:pt x="18597" y="6494"/>
                    <a:pt x="15106" y="3003"/>
                    <a:pt x="10800" y="3003"/>
                  </a:cubicBezTo>
                  <a:cubicBezTo>
                    <a:pt x="6494" y="3003"/>
                    <a:pt x="3003" y="6494"/>
                    <a:pt x="3003" y="10800"/>
                  </a:cubicBez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24EB3"/>
                </a:solidFill>
              </a:endParaRPr>
            </a:p>
          </p:txBody>
        </p:sp>
        <p:grpSp>
          <p:nvGrpSpPr>
            <p:cNvPr id="19" name="Group 18"/>
            <p:cNvGrpSpPr/>
            <p:nvPr/>
          </p:nvGrpSpPr>
          <p:grpSpPr bwMode="auto">
            <a:xfrm>
              <a:off x="456" y="0"/>
              <a:ext cx="288" cy="1200"/>
              <a:chOff x="0" y="0"/>
              <a:chExt cx="288" cy="1200"/>
            </a:xfrm>
            <a:grpFill/>
          </p:grpSpPr>
          <p:sp>
            <p:nvSpPr>
              <p:cNvPr id="29" name="AutoShape 48"/>
              <p:cNvSpPr/>
              <p:nvPr/>
            </p:nvSpPr>
            <p:spPr bwMode="auto">
              <a:xfrm>
                <a:off x="0" y="983"/>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24EB3"/>
                  </a:solidFill>
                </a:endParaRPr>
              </a:p>
            </p:txBody>
          </p:sp>
          <p:sp>
            <p:nvSpPr>
              <p:cNvPr id="30" name="AutoShape 49"/>
              <p:cNvSpPr/>
              <p:nvPr/>
            </p:nvSpPr>
            <p:spPr bwMode="auto">
              <a:xfrm flipV="1">
                <a:off x="0" y="0"/>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24EB3"/>
                  </a:solidFill>
                </a:endParaRPr>
              </a:p>
            </p:txBody>
          </p:sp>
        </p:grpSp>
        <p:grpSp>
          <p:nvGrpSpPr>
            <p:cNvPr id="20" name="Group 21"/>
            <p:cNvGrpSpPr/>
            <p:nvPr/>
          </p:nvGrpSpPr>
          <p:grpSpPr bwMode="auto">
            <a:xfrm rot="-5400000">
              <a:off x="456" y="0"/>
              <a:ext cx="288" cy="1200"/>
              <a:chOff x="0" y="0"/>
              <a:chExt cx="288" cy="1200"/>
            </a:xfrm>
            <a:grpFill/>
          </p:grpSpPr>
          <p:sp>
            <p:nvSpPr>
              <p:cNvPr id="27" name="AutoShape 51"/>
              <p:cNvSpPr/>
              <p:nvPr/>
            </p:nvSpPr>
            <p:spPr bwMode="auto">
              <a:xfrm>
                <a:off x="0" y="983"/>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24EB3"/>
                  </a:solidFill>
                </a:endParaRPr>
              </a:p>
            </p:txBody>
          </p:sp>
          <p:sp>
            <p:nvSpPr>
              <p:cNvPr id="28" name="AutoShape 52"/>
              <p:cNvSpPr/>
              <p:nvPr/>
            </p:nvSpPr>
            <p:spPr bwMode="auto">
              <a:xfrm flipV="1">
                <a:off x="0" y="0"/>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24EB3"/>
                  </a:solidFill>
                </a:endParaRPr>
              </a:p>
            </p:txBody>
          </p:sp>
        </p:grpSp>
        <p:grpSp>
          <p:nvGrpSpPr>
            <p:cNvPr id="21" name="Group 24"/>
            <p:cNvGrpSpPr/>
            <p:nvPr/>
          </p:nvGrpSpPr>
          <p:grpSpPr bwMode="auto">
            <a:xfrm rot="-2700000">
              <a:off x="456" y="0"/>
              <a:ext cx="288" cy="1200"/>
              <a:chOff x="0" y="0"/>
              <a:chExt cx="288" cy="1200"/>
            </a:xfrm>
            <a:grpFill/>
          </p:grpSpPr>
          <p:sp>
            <p:nvSpPr>
              <p:cNvPr id="25" name="AutoShape 54"/>
              <p:cNvSpPr/>
              <p:nvPr/>
            </p:nvSpPr>
            <p:spPr bwMode="auto">
              <a:xfrm>
                <a:off x="0" y="983"/>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24EB3"/>
                  </a:solidFill>
                </a:endParaRPr>
              </a:p>
            </p:txBody>
          </p:sp>
          <p:sp>
            <p:nvSpPr>
              <p:cNvPr id="26" name="AutoShape 55"/>
              <p:cNvSpPr/>
              <p:nvPr/>
            </p:nvSpPr>
            <p:spPr bwMode="auto">
              <a:xfrm flipV="1">
                <a:off x="0" y="0"/>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24EB3"/>
                  </a:solidFill>
                </a:endParaRPr>
              </a:p>
            </p:txBody>
          </p:sp>
        </p:grpSp>
        <p:grpSp>
          <p:nvGrpSpPr>
            <p:cNvPr id="22" name="Group 27"/>
            <p:cNvGrpSpPr/>
            <p:nvPr/>
          </p:nvGrpSpPr>
          <p:grpSpPr bwMode="auto">
            <a:xfrm rot="2700000" flipH="1">
              <a:off x="457" y="0"/>
              <a:ext cx="288" cy="1200"/>
              <a:chOff x="0" y="0"/>
              <a:chExt cx="288" cy="1200"/>
            </a:xfrm>
            <a:grpFill/>
          </p:grpSpPr>
          <p:sp>
            <p:nvSpPr>
              <p:cNvPr id="23" name="AutoShape 57"/>
              <p:cNvSpPr/>
              <p:nvPr/>
            </p:nvSpPr>
            <p:spPr bwMode="auto">
              <a:xfrm>
                <a:off x="0" y="983"/>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24EB3"/>
                  </a:solidFill>
                </a:endParaRPr>
              </a:p>
            </p:txBody>
          </p:sp>
          <p:sp>
            <p:nvSpPr>
              <p:cNvPr id="24" name="AutoShape 58"/>
              <p:cNvSpPr/>
              <p:nvPr/>
            </p:nvSpPr>
            <p:spPr bwMode="auto">
              <a:xfrm flipV="1">
                <a:off x="0" y="0"/>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24EB3"/>
                  </a:solidFill>
                </a:endParaRPr>
              </a:p>
            </p:txBody>
          </p:sp>
        </p:grpSp>
      </p:grpSp>
      <p:grpSp>
        <p:nvGrpSpPr>
          <p:cNvPr id="31" name="Group 30"/>
          <p:cNvGrpSpPr/>
          <p:nvPr/>
        </p:nvGrpSpPr>
        <p:grpSpPr bwMode="auto">
          <a:xfrm>
            <a:off x="2575824" y="1995595"/>
            <a:ext cx="2359780" cy="2360462"/>
            <a:chOff x="0" y="0"/>
            <a:chExt cx="1200" cy="1200"/>
          </a:xfrm>
          <a:solidFill>
            <a:srgbClr val="0070C0"/>
          </a:solidFill>
        </p:grpSpPr>
        <p:sp>
          <p:nvSpPr>
            <p:cNvPr id="32" name="AutoShape 60"/>
            <p:cNvSpPr/>
            <p:nvPr/>
          </p:nvSpPr>
          <p:spPr bwMode="auto">
            <a:xfrm>
              <a:off x="96" y="96"/>
              <a:ext cx="1007" cy="1007"/>
            </a:xfrm>
            <a:custGeom>
              <a:avLst/>
              <a:gdLst>
                <a:gd name="T0" fmla="*/ 0 w 21600"/>
                <a:gd name="T1" fmla="*/ 23 h 21600"/>
                <a:gd name="T2" fmla="*/ 23 w 21600"/>
                <a:gd name="T3" fmla="*/ 0 h 21600"/>
                <a:gd name="T4" fmla="*/ 47 w 21600"/>
                <a:gd name="T5" fmla="*/ 23 h 21600"/>
                <a:gd name="T6" fmla="*/ 23 w 21600"/>
                <a:gd name="T7" fmla="*/ 47 h 21600"/>
                <a:gd name="T8" fmla="*/ 0 w 21600"/>
                <a:gd name="T9" fmla="*/ 23 h 21600"/>
                <a:gd name="T10" fmla="*/ 7 w 21600"/>
                <a:gd name="T11" fmla="*/ 23 h 21600"/>
                <a:gd name="T12" fmla="*/ 23 w 21600"/>
                <a:gd name="T13" fmla="*/ 40 h 21600"/>
                <a:gd name="T14" fmla="*/ 40 w 21600"/>
                <a:gd name="T15" fmla="*/ 23 h 21600"/>
                <a:gd name="T16" fmla="*/ 23 w 21600"/>
                <a:gd name="T17" fmla="*/ 7 h 21600"/>
                <a:gd name="T18" fmla="*/ 7 w 21600"/>
                <a:gd name="T19" fmla="*/ 23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3153 w 21600"/>
                <a:gd name="T31" fmla="*/ 3153 h 21600"/>
                <a:gd name="T32" fmla="*/ 18447 w 21600"/>
                <a:gd name="T33" fmla="*/ 184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003" y="10800"/>
                  </a:moveTo>
                  <a:cubicBezTo>
                    <a:pt x="3003" y="15106"/>
                    <a:pt x="6494" y="18597"/>
                    <a:pt x="10800" y="18597"/>
                  </a:cubicBezTo>
                  <a:cubicBezTo>
                    <a:pt x="15106" y="18597"/>
                    <a:pt x="18597" y="15106"/>
                    <a:pt x="18597" y="10800"/>
                  </a:cubicBezTo>
                  <a:cubicBezTo>
                    <a:pt x="18597" y="6494"/>
                    <a:pt x="15106" y="3003"/>
                    <a:pt x="10800" y="3003"/>
                  </a:cubicBezTo>
                  <a:cubicBezTo>
                    <a:pt x="6494" y="3003"/>
                    <a:pt x="3003" y="6494"/>
                    <a:pt x="3003" y="10800"/>
                  </a:cubicBez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24EB3"/>
                </a:solidFill>
              </a:endParaRPr>
            </a:p>
          </p:txBody>
        </p:sp>
        <p:grpSp>
          <p:nvGrpSpPr>
            <p:cNvPr id="33" name="Group 32"/>
            <p:cNvGrpSpPr/>
            <p:nvPr/>
          </p:nvGrpSpPr>
          <p:grpSpPr bwMode="auto">
            <a:xfrm>
              <a:off x="456" y="0"/>
              <a:ext cx="288" cy="1200"/>
              <a:chOff x="0" y="0"/>
              <a:chExt cx="288" cy="1200"/>
            </a:xfrm>
            <a:grpFill/>
          </p:grpSpPr>
          <p:sp>
            <p:nvSpPr>
              <p:cNvPr id="43" name="AutoShape 62"/>
              <p:cNvSpPr/>
              <p:nvPr/>
            </p:nvSpPr>
            <p:spPr bwMode="auto">
              <a:xfrm>
                <a:off x="0" y="983"/>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24EB3"/>
                  </a:solidFill>
                </a:endParaRPr>
              </a:p>
            </p:txBody>
          </p:sp>
          <p:sp>
            <p:nvSpPr>
              <p:cNvPr id="44" name="AutoShape 63"/>
              <p:cNvSpPr/>
              <p:nvPr/>
            </p:nvSpPr>
            <p:spPr bwMode="auto">
              <a:xfrm flipV="1">
                <a:off x="0" y="0"/>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24EB3"/>
                  </a:solidFill>
                </a:endParaRPr>
              </a:p>
            </p:txBody>
          </p:sp>
        </p:grpSp>
        <p:grpSp>
          <p:nvGrpSpPr>
            <p:cNvPr id="34" name="Group 35"/>
            <p:cNvGrpSpPr/>
            <p:nvPr/>
          </p:nvGrpSpPr>
          <p:grpSpPr bwMode="auto">
            <a:xfrm rot="-5400000">
              <a:off x="456" y="0"/>
              <a:ext cx="288" cy="1200"/>
              <a:chOff x="0" y="0"/>
              <a:chExt cx="288" cy="1200"/>
            </a:xfrm>
            <a:grpFill/>
          </p:grpSpPr>
          <p:sp>
            <p:nvSpPr>
              <p:cNvPr id="41" name="AutoShape 65"/>
              <p:cNvSpPr/>
              <p:nvPr/>
            </p:nvSpPr>
            <p:spPr bwMode="auto">
              <a:xfrm>
                <a:off x="0" y="983"/>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24EB3"/>
                  </a:solidFill>
                </a:endParaRPr>
              </a:p>
            </p:txBody>
          </p:sp>
          <p:sp>
            <p:nvSpPr>
              <p:cNvPr id="42" name="AutoShape 66"/>
              <p:cNvSpPr/>
              <p:nvPr/>
            </p:nvSpPr>
            <p:spPr bwMode="auto">
              <a:xfrm flipV="1">
                <a:off x="0" y="0"/>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24EB3"/>
                  </a:solidFill>
                </a:endParaRPr>
              </a:p>
            </p:txBody>
          </p:sp>
        </p:grpSp>
        <p:grpSp>
          <p:nvGrpSpPr>
            <p:cNvPr id="35" name="Group 38"/>
            <p:cNvGrpSpPr/>
            <p:nvPr/>
          </p:nvGrpSpPr>
          <p:grpSpPr bwMode="auto">
            <a:xfrm rot="-2700000">
              <a:off x="456" y="0"/>
              <a:ext cx="288" cy="1200"/>
              <a:chOff x="0" y="0"/>
              <a:chExt cx="288" cy="1200"/>
            </a:xfrm>
            <a:grpFill/>
          </p:grpSpPr>
          <p:sp>
            <p:nvSpPr>
              <p:cNvPr id="39" name="AutoShape 68"/>
              <p:cNvSpPr/>
              <p:nvPr/>
            </p:nvSpPr>
            <p:spPr bwMode="auto">
              <a:xfrm>
                <a:off x="0" y="983"/>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24EB3"/>
                  </a:solidFill>
                </a:endParaRPr>
              </a:p>
            </p:txBody>
          </p:sp>
          <p:sp>
            <p:nvSpPr>
              <p:cNvPr id="40" name="AutoShape 69"/>
              <p:cNvSpPr/>
              <p:nvPr/>
            </p:nvSpPr>
            <p:spPr bwMode="auto">
              <a:xfrm flipV="1">
                <a:off x="0" y="0"/>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24EB3"/>
                  </a:solidFill>
                </a:endParaRPr>
              </a:p>
            </p:txBody>
          </p:sp>
        </p:grpSp>
        <p:grpSp>
          <p:nvGrpSpPr>
            <p:cNvPr id="36" name="Group 41"/>
            <p:cNvGrpSpPr/>
            <p:nvPr/>
          </p:nvGrpSpPr>
          <p:grpSpPr bwMode="auto">
            <a:xfrm rot="2700000" flipH="1">
              <a:off x="457" y="0"/>
              <a:ext cx="288" cy="1200"/>
              <a:chOff x="0" y="0"/>
              <a:chExt cx="288" cy="1200"/>
            </a:xfrm>
            <a:grpFill/>
          </p:grpSpPr>
          <p:sp>
            <p:nvSpPr>
              <p:cNvPr id="37" name="AutoShape 71"/>
              <p:cNvSpPr/>
              <p:nvPr/>
            </p:nvSpPr>
            <p:spPr bwMode="auto">
              <a:xfrm>
                <a:off x="0" y="983"/>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24EB3"/>
                  </a:solidFill>
                </a:endParaRPr>
              </a:p>
            </p:txBody>
          </p:sp>
          <p:sp>
            <p:nvSpPr>
              <p:cNvPr id="38" name="AutoShape 72"/>
              <p:cNvSpPr/>
              <p:nvPr/>
            </p:nvSpPr>
            <p:spPr bwMode="auto">
              <a:xfrm flipV="1">
                <a:off x="0" y="0"/>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24EB3"/>
                  </a:solidFill>
                </a:endParaRPr>
              </a:p>
            </p:txBody>
          </p:sp>
        </p:grpSp>
      </p:grpSp>
      <p:grpSp>
        <p:nvGrpSpPr>
          <p:cNvPr id="45" name="Group 44"/>
          <p:cNvGrpSpPr/>
          <p:nvPr/>
        </p:nvGrpSpPr>
        <p:grpSpPr bwMode="auto">
          <a:xfrm>
            <a:off x="2571066" y="1996786"/>
            <a:ext cx="2365730" cy="2366415"/>
            <a:chOff x="0" y="0"/>
            <a:chExt cx="1200" cy="1200"/>
          </a:xfrm>
          <a:solidFill>
            <a:srgbClr val="0070C0"/>
          </a:solidFill>
        </p:grpSpPr>
        <p:sp>
          <p:nvSpPr>
            <p:cNvPr id="46" name="AutoShape 74"/>
            <p:cNvSpPr/>
            <p:nvPr/>
          </p:nvSpPr>
          <p:spPr bwMode="auto">
            <a:xfrm>
              <a:off x="96" y="96"/>
              <a:ext cx="1007" cy="1007"/>
            </a:xfrm>
            <a:custGeom>
              <a:avLst/>
              <a:gdLst>
                <a:gd name="T0" fmla="*/ 0 w 21600"/>
                <a:gd name="T1" fmla="*/ 23 h 21600"/>
                <a:gd name="T2" fmla="*/ 23 w 21600"/>
                <a:gd name="T3" fmla="*/ 0 h 21600"/>
                <a:gd name="T4" fmla="*/ 47 w 21600"/>
                <a:gd name="T5" fmla="*/ 23 h 21600"/>
                <a:gd name="T6" fmla="*/ 23 w 21600"/>
                <a:gd name="T7" fmla="*/ 47 h 21600"/>
                <a:gd name="T8" fmla="*/ 0 w 21600"/>
                <a:gd name="T9" fmla="*/ 23 h 21600"/>
                <a:gd name="T10" fmla="*/ 7 w 21600"/>
                <a:gd name="T11" fmla="*/ 23 h 21600"/>
                <a:gd name="T12" fmla="*/ 23 w 21600"/>
                <a:gd name="T13" fmla="*/ 40 h 21600"/>
                <a:gd name="T14" fmla="*/ 40 w 21600"/>
                <a:gd name="T15" fmla="*/ 23 h 21600"/>
                <a:gd name="T16" fmla="*/ 23 w 21600"/>
                <a:gd name="T17" fmla="*/ 7 h 21600"/>
                <a:gd name="T18" fmla="*/ 7 w 21600"/>
                <a:gd name="T19" fmla="*/ 23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3153 w 21600"/>
                <a:gd name="T31" fmla="*/ 3153 h 21600"/>
                <a:gd name="T32" fmla="*/ 18447 w 21600"/>
                <a:gd name="T33" fmla="*/ 184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003" y="10800"/>
                  </a:moveTo>
                  <a:cubicBezTo>
                    <a:pt x="3003" y="15106"/>
                    <a:pt x="6494" y="18597"/>
                    <a:pt x="10800" y="18597"/>
                  </a:cubicBezTo>
                  <a:cubicBezTo>
                    <a:pt x="15106" y="18597"/>
                    <a:pt x="18597" y="15106"/>
                    <a:pt x="18597" y="10800"/>
                  </a:cubicBezTo>
                  <a:cubicBezTo>
                    <a:pt x="18597" y="6494"/>
                    <a:pt x="15106" y="3003"/>
                    <a:pt x="10800" y="3003"/>
                  </a:cubicBezTo>
                  <a:cubicBezTo>
                    <a:pt x="6494" y="3003"/>
                    <a:pt x="3003" y="6494"/>
                    <a:pt x="3003" y="10800"/>
                  </a:cubicBez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24EB3"/>
                </a:solidFill>
              </a:endParaRPr>
            </a:p>
          </p:txBody>
        </p:sp>
        <p:grpSp>
          <p:nvGrpSpPr>
            <p:cNvPr id="47" name="Group 46"/>
            <p:cNvGrpSpPr/>
            <p:nvPr/>
          </p:nvGrpSpPr>
          <p:grpSpPr bwMode="auto">
            <a:xfrm>
              <a:off x="456" y="0"/>
              <a:ext cx="288" cy="1200"/>
              <a:chOff x="0" y="0"/>
              <a:chExt cx="288" cy="1200"/>
            </a:xfrm>
            <a:grpFill/>
          </p:grpSpPr>
          <p:sp>
            <p:nvSpPr>
              <p:cNvPr id="57" name="AutoShape 76"/>
              <p:cNvSpPr/>
              <p:nvPr/>
            </p:nvSpPr>
            <p:spPr bwMode="auto">
              <a:xfrm>
                <a:off x="0" y="983"/>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24EB3"/>
                  </a:solidFill>
                </a:endParaRPr>
              </a:p>
            </p:txBody>
          </p:sp>
          <p:sp>
            <p:nvSpPr>
              <p:cNvPr id="58" name="AutoShape 77"/>
              <p:cNvSpPr/>
              <p:nvPr/>
            </p:nvSpPr>
            <p:spPr bwMode="auto">
              <a:xfrm flipV="1">
                <a:off x="0" y="0"/>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24EB3"/>
                  </a:solidFill>
                </a:endParaRPr>
              </a:p>
            </p:txBody>
          </p:sp>
        </p:grpSp>
        <p:grpSp>
          <p:nvGrpSpPr>
            <p:cNvPr id="48" name="Group 49"/>
            <p:cNvGrpSpPr/>
            <p:nvPr/>
          </p:nvGrpSpPr>
          <p:grpSpPr bwMode="auto">
            <a:xfrm rot="-5400000">
              <a:off x="456" y="0"/>
              <a:ext cx="288" cy="1200"/>
              <a:chOff x="0" y="0"/>
              <a:chExt cx="288" cy="1200"/>
            </a:xfrm>
            <a:grpFill/>
          </p:grpSpPr>
          <p:sp>
            <p:nvSpPr>
              <p:cNvPr id="55" name="AutoShape 79"/>
              <p:cNvSpPr/>
              <p:nvPr/>
            </p:nvSpPr>
            <p:spPr bwMode="auto">
              <a:xfrm>
                <a:off x="0" y="983"/>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24EB3"/>
                  </a:solidFill>
                </a:endParaRPr>
              </a:p>
            </p:txBody>
          </p:sp>
          <p:sp>
            <p:nvSpPr>
              <p:cNvPr id="56" name="AutoShape 80"/>
              <p:cNvSpPr/>
              <p:nvPr/>
            </p:nvSpPr>
            <p:spPr bwMode="auto">
              <a:xfrm flipV="1">
                <a:off x="0" y="0"/>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24EB3"/>
                  </a:solidFill>
                </a:endParaRPr>
              </a:p>
            </p:txBody>
          </p:sp>
        </p:grpSp>
        <p:grpSp>
          <p:nvGrpSpPr>
            <p:cNvPr id="49" name="Group 52"/>
            <p:cNvGrpSpPr/>
            <p:nvPr/>
          </p:nvGrpSpPr>
          <p:grpSpPr bwMode="auto">
            <a:xfrm rot="-2700000">
              <a:off x="456" y="0"/>
              <a:ext cx="288" cy="1200"/>
              <a:chOff x="0" y="0"/>
              <a:chExt cx="288" cy="1200"/>
            </a:xfrm>
            <a:grpFill/>
          </p:grpSpPr>
          <p:sp>
            <p:nvSpPr>
              <p:cNvPr id="53" name="AutoShape 82"/>
              <p:cNvSpPr/>
              <p:nvPr/>
            </p:nvSpPr>
            <p:spPr bwMode="auto">
              <a:xfrm>
                <a:off x="0" y="983"/>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24EB3"/>
                  </a:solidFill>
                </a:endParaRPr>
              </a:p>
            </p:txBody>
          </p:sp>
          <p:sp>
            <p:nvSpPr>
              <p:cNvPr id="54" name="AutoShape 83"/>
              <p:cNvSpPr/>
              <p:nvPr/>
            </p:nvSpPr>
            <p:spPr bwMode="auto">
              <a:xfrm flipV="1">
                <a:off x="0" y="0"/>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24EB3"/>
                  </a:solidFill>
                </a:endParaRPr>
              </a:p>
            </p:txBody>
          </p:sp>
        </p:grpSp>
        <p:grpSp>
          <p:nvGrpSpPr>
            <p:cNvPr id="50" name="Group 55"/>
            <p:cNvGrpSpPr/>
            <p:nvPr/>
          </p:nvGrpSpPr>
          <p:grpSpPr bwMode="auto">
            <a:xfrm rot="2700000" flipH="1">
              <a:off x="457" y="0"/>
              <a:ext cx="288" cy="1200"/>
              <a:chOff x="0" y="0"/>
              <a:chExt cx="288" cy="1200"/>
            </a:xfrm>
            <a:grpFill/>
          </p:grpSpPr>
          <p:sp>
            <p:nvSpPr>
              <p:cNvPr id="51" name="AutoShape 85"/>
              <p:cNvSpPr/>
              <p:nvPr/>
            </p:nvSpPr>
            <p:spPr bwMode="auto">
              <a:xfrm>
                <a:off x="0" y="983"/>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24EB3"/>
                  </a:solidFill>
                </a:endParaRPr>
              </a:p>
            </p:txBody>
          </p:sp>
          <p:sp>
            <p:nvSpPr>
              <p:cNvPr id="52" name="AutoShape 86"/>
              <p:cNvSpPr/>
              <p:nvPr/>
            </p:nvSpPr>
            <p:spPr bwMode="auto">
              <a:xfrm flipV="1">
                <a:off x="0" y="0"/>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24EB3"/>
                  </a:solidFill>
                </a:endParaRPr>
              </a:p>
            </p:txBody>
          </p:sp>
        </p:grpSp>
      </p:grpSp>
      <p:grpSp>
        <p:nvGrpSpPr>
          <p:cNvPr id="59" name="Group 58"/>
          <p:cNvGrpSpPr/>
          <p:nvPr/>
        </p:nvGrpSpPr>
        <p:grpSpPr bwMode="auto">
          <a:xfrm rot="1282349">
            <a:off x="4642863" y="1298051"/>
            <a:ext cx="2100360" cy="2100964"/>
            <a:chOff x="0" y="0"/>
            <a:chExt cx="1200" cy="1200"/>
          </a:xfrm>
          <a:solidFill>
            <a:srgbClr val="0070C0"/>
          </a:solidFill>
        </p:grpSpPr>
        <p:sp>
          <p:nvSpPr>
            <p:cNvPr id="60" name="AutoShape 88"/>
            <p:cNvSpPr/>
            <p:nvPr/>
          </p:nvSpPr>
          <p:spPr bwMode="auto">
            <a:xfrm>
              <a:off x="96" y="96"/>
              <a:ext cx="1007" cy="1007"/>
            </a:xfrm>
            <a:custGeom>
              <a:avLst/>
              <a:gdLst>
                <a:gd name="T0" fmla="*/ 0 w 21600"/>
                <a:gd name="T1" fmla="*/ 23 h 21600"/>
                <a:gd name="T2" fmla="*/ 23 w 21600"/>
                <a:gd name="T3" fmla="*/ 0 h 21600"/>
                <a:gd name="T4" fmla="*/ 47 w 21600"/>
                <a:gd name="T5" fmla="*/ 23 h 21600"/>
                <a:gd name="T6" fmla="*/ 23 w 21600"/>
                <a:gd name="T7" fmla="*/ 47 h 21600"/>
                <a:gd name="T8" fmla="*/ 0 w 21600"/>
                <a:gd name="T9" fmla="*/ 23 h 21600"/>
                <a:gd name="T10" fmla="*/ 7 w 21600"/>
                <a:gd name="T11" fmla="*/ 23 h 21600"/>
                <a:gd name="T12" fmla="*/ 23 w 21600"/>
                <a:gd name="T13" fmla="*/ 40 h 21600"/>
                <a:gd name="T14" fmla="*/ 40 w 21600"/>
                <a:gd name="T15" fmla="*/ 23 h 21600"/>
                <a:gd name="T16" fmla="*/ 23 w 21600"/>
                <a:gd name="T17" fmla="*/ 7 h 21600"/>
                <a:gd name="T18" fmla="*/ 7 w 21600"/>
                <a:gd name="T19" fmla="*/ 23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3153 w 21600"/>
                <a:gd name="T31" fmla="*/ 3153 h 21600"/>
                <a:gd name="T32" fmla="*/ 18447 w 21600"/>
                <a:gd name="T33" fmla="*/ 184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003" y="10800"/>
                  </a:moveTo>
                  <a:cubicBezTo>
                    <a:pt x="3003" y="15106"/>
                    <a:pt x="6494" y="18597"/>
                    <a:pt x="10800" y="18597"/>
                  </a:cubicBezTo>
                  <a:cubicBezTo>
                    <a:pt x="15106" y="18597"/>
                    <a:pt x="18597" y="15106"/>
                    <a:pt x="18597" y="10800"/>
                  </a:cubicBezTo>
                  <a:cubicBezTo>
                    <a:pt x="18597" y="6494"/>
                    <a:pt x="15106" y="3003"/>
                    <a:pt x="10800" y="3003"/>
                  </a:cubicBezTo>
                  <a:cubicBezTo>
                    <a:pt x="6494" y="3003"/>
                    <a:pt x="3003" y="6494"/>
                    <a:pt x="3003" y="10800"/>
                  </a:cubicBez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1" name="Group 60"/>
            <p:cNvGrpSpPr/>
            <p:nvPr/>
          </p:nvGrpSpPr>
          <p:grpSpPr bwMode="auto">
            <a:xfrm>
              <a:off x="456" y="0"/>
              <a:ext cx="288" cy="1200"/>
              <a:chOff x="0" y="0"/>
              <a:chExt cx="288" cy="1200"/>
            </a:xfrm>
            <a:grpFill/>
          </p:grpSpPr>
          <p:sp>
            <p:nvSpPr>
              <p:cNvPr id="71" name="AutoShape 90"/>
              <p:cNvSpPr/>
              <p:nvPr/>
            </p:nvSpPr>
            <p:spPr bwMode="auto">
              <a:xfrm>
                <a:off x="0" y="983"/>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 name="AutoShape 91"/>
              <p:cNvSpPr/>
              <p:nvPr/>
            </p:nvSpPr>
            <p:spPr bwMode="auto">
              <a:xfrm flipV="1">
                <a:off x="0" y="0"/>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2" name="Group 63"/>
            <p:cNvGrpSpPr/>
            <p:nvPr/>
          </p:nvGrpSpPr>
          <p:grpSpPr bwMode="auto">
            <a:xfrm rot="-5400000">
              <a:off x="456" y="0"/>
              <a:ext cx="288" cy="1200"/>
              <a:chOff x="0" y="0"/>
              <a:chExt cx="288" cy="1200"/>
            </a:xfrm>
            <a:grpFill/>
          </p:grpSpPr>
          <p:sp>
            <p:nvSpPr>
              <p:cNvPr id="69" name="AutoShape 93"/>
              <p:cNvSpPr/>
              <p:nvPr/>
            </p:nvSpPr>
            <p:spPr bwMode="auto">
              <a:xfrm>
                <a:off x="0" y="983"/>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AutoShape 94"/>
              <p:cNvSpPr/>
              <p:nvPr/>
            </p:nvSpPr>
            <p:spPr bwMode="auto">
              <a:xfrm flipV="1">
                <a:off x="0" y="0"/>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3" name="Group 66"/>
            <p:cNvGrpSpPr/>
            <p:nvPr/>
          </p:nvGrpSpPr>
          <p:grpSpPr bwMode="auto">
            <a:xfrm rot="-2700000">
              <a:off x="456" y="0"/>
              <a:ext cx="288" cy="1200"/>
              <a:chOff x="0" y="0"/>
              <a:chExt cx="288" cy="1200"/>
            </a:xfrm>
            <a:grpFill/>
          </p:grpSpPr>
          <p:sp>
            <p:nvSpPr>
              <p:cNvPr id="67" name="AutoShape 96"/>
              <p:cNvSpPr/>
              <p:nvPr/>
            </p:nvSpPr>
            <p:spPr bwMode="auto">
              <a:xfrm>
                <a:off x="0" y="983"/>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AutoShape 97"/>
              <p:cNvSpPr/>
              <p:nvPr/>
            </p:nvSpPr>
            <p:spPr bwMode="auto">
              <a:xfrm flipV="1">
                <a:off x="0" y="0"/>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4" name="Group 69"/>
            <p:cNvGrpSpPr/>
            <p:nvPr/>
          </p:nvGrpSpPr>
          <p:grpSpPr bwMode="auto">
            <a:xfrm rot="2700000" flipH="1">
              <a:off x="457" y="0"/>
              <a:ext cx="288" cy="1200"/>
              <a:chOff x="0" y="0"/>
              <a:chExt cx="288" cy="1200"/>
            </a:xfrm>
            <a:grpFill/>
          </p:grpSpPr>
          <p:sp>
            <p:nvSpPr>
              <p:cNvPr id="65" name="AutoShape 99"/>
              <p:cNvSpPr/>
              <p:nvPr/>
            </p:nvSpPr>
            <p:spPr bwMode="auto">
              <a:xfrm>
                <a:off x="0" y="983"/>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AutoShape 100"/>
              <p:cNvSpPr/>
              <p:nvPr/>
            </p:nvSpPr>
            <p:spPr bwMode="auto">
              <a:xfrm flipV="1">
                <a:off x="0" y="0"/>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73" name="Group 72"/>
          <p:cNvGrpSpPr/>
          <p:nvPr/>
        </p:nvGrpSpPr>
        <p:grpSpPr bwMode="auto">
          <a:xfrm rot="1283135">
            <a:off x="4638102" y="1299241"/>
            <a:ext cx="2105120" cy="2105727"/>
            <a:chOff x="0" y="0"/>
            <a:chExt cx="1200" cy="1200"/>
          </a:xfrm>
          <a:solidFill>
            <a:srgbClr val="0070C0"/>
          </a:solidFill>
        </p:grpSpPr>
        <p:sp>
          <p:nvSpPr>
            <p:cNvPr id="74" name="AutoShape 102"/>
            <p:cNvSpPr/>
            <p:nvPr/>
          </p:nvSpPr>
          <p:spPr bwMode="auto">
            <a:xfrm>
              <a:off x="96" y="96"/>
              <a:ext cx="1007" cy="1007"/>
            </a:xfrm>
            <a:custGeom>
              <a:avLst/>
              <a:gdLst>
                <a:gd name="T0" fmla="*/ 0 w 21600"/>
                <a:gd name="T1" fmla="*/ 23 h 21600"/>
                <a:gd name="T2" fmla="*/ 23 w 21600"/>
                <a:gd name="T3" fmla="*/ 0 h 21600"/>
                <a:gd name="T4" fmla="*/ 47 w 21600"/>
                <a:gd name="T5" fmla="*/ 23 h 21600"/>
                <a:gd name="T6" fmla="*/ 23 w 21600"/>
                <a:gd name="T7" fmla="*/ 47 h 21600"/>
                <a:gd name="T8" fmla="*/ 0 w 21600"/>
                <a:gd name="T9" fmla="*/ 23 h 21600"/>
                <a:gd name="T10" fmla="*/ 7 w 21600"/>
                <a:gd name="T11" fmla="*/ 23 h 21600"/>
                <a:gd name="T12" fmla="*/ 23 w 21600"/>
                <a:gd name="T13" fmla="*/ 40 h 21600"/>
                <a:gd name="T14" fmla="*/ 40 w 21600"/>
                <a:gd name="T15" fmla="*/ 23 h 21600"/>
                <a:gd name="T16" fmla="*/ 23 w 21600"/>
                <a:gd name="T17" fmla="*/ 7 h 21600"/>
                <a:gd name="T18" fmla="*/ 7 w 21600"/>
                <a:gd name="T19" fmla="*/ 23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3153 w 21600"/>
                <a:gd name="T31" fmla="*/ 3153 h 21600"/>
                <a:gd name="T32" fmla="*/ 18447 w 21600"/>
                <a:gd name="T33" fmla="*/ 184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003" y="10800"/>
                  </a:moveTo>
                  <a:cubicBezTo>
                    <a:pt x="3003" y="15106"/>
                    <a:pt x="6494" y="18597"/>
                    <a:pt x="10800" y="18597"/>
                  </a:cubicBezTo>
                  <a:cubicBezTo>
                    <a:pt x="15106" y="18597"/>
                    <a:pt x="18597" y="15106"/>
                    <a:pt x="18597" y="10800"/>
                  </a:cubicBezTo>
                  <a:cubicBezTo>
                    <a:pt x="18597" y="6494"/>
                    <a:pt x="15106" y="3003"/>
                    <a:pt x="10800" y="3003"/>
                  </a:cubicBezTo>
                  <a:cubicBezTo>
                    <a:pt x="6494" y="3003"/>
                    <a:pt x="3003" y="6494"/>
                    <a:pt x="3003" y="10800"/>
                  </a:cubicBez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5" name="Group 74"/>
            <p:cNvGrpSpPr/>
            <p:nvPr/>
          </p:nvGrpSpPr>
          <p:grpSpPr bwMode="auto">
            <a:xfrm>
              <a:off x="456" y="0"/>
              <a:ext cx="288" cy="1200"/>
              <a:chOff x="0" y="0"/>
              <a:chExt cx="288" cy="1200"/>
            </a:xfrm>
            <a:grpFill/>
          </p:grpSpPr>
          <p:sp>
            <p:nvSpPr>
              <p:cNvPr id="85" name="AutoShape 104"/>
              <p:cNvSpPr/>
              <p:nvPr/>
            </p:nvSpPr>
            <p:spPr bwMode="auto">
              <a:xfrm>
                <a:off x="0" y="983"/>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 name="AutoShape 105"/>
              <p:cNvSpPr/>
              <p:nvPr/>
            </p:nvSpPr>
            <p:spPr bwMode="auto">
              <a:xfrm flipV="1">
                <a:off x="0" y="0"/>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6" name="Group 77"/>
            <p:cNvGrpSpPr/>
            <p:nvPr/>
          </p:nvGrpSpPr>
          <p:grpSpPr bwMode="auto">
            <a:xfrm rot="-5400000">
              <a:off x="456" y="0"/>
              <a:ext cx="288" cy="1200"/>
              <a:chOff x="0" y="0"/>
              <a:chExt cx="288" cy="1200"/>
            </a:xfrm>
            <a:grpFill/>
          </p:grpSpPr>
          <p:sp>
            <p:nvSpPr>
              <p:cNvPr id="83" name="AutoShape 107"/>
              <p:cNvSpPr/>
              <p:nvPr/>
            </p:nvSpPr>
            <p:spPr bwMode="auto">
              <a:xfrm>
                <a:off x="0" y="983"/>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 name="AutoShape 108"/>
              <p:cNvSpPr/>
              <p:nvPr/>
            </p:nvSpPr>
            <p:spPr bwMode="auto">
              <a:xfrm flipV="1">
                <a:off x="0" y="0"/>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7" name="Group 80"/>
            <p:cNvGrpSpPr/>
            <p:nvPr/>
          </p:nvGrpSpPr>
          <p:grpSpPr bwMode="auto">
            <a:xfrm rot="-2700000">
              <a:off x="456" y="0"/>
              <a:ext cx="288" cy="1200"/>
              <a:chOff x="0" y="0"/>
              <a:chExt cx="288" cy="1200"/>
            </a:xfrm>
            <a:grpFill/>
          </p:grpSpPr>
          <p:sp>
            <p:nvSpPr>
              <p:cNvPr id="81" name="AutoShape 110"/>
              <p:cNvSpPr/>
              <p:nvPr/>
            </p:nvSpPr>
            <p:spPr bwMode="auto">
              <a:xfrm>
                <a:off x="0" y="983"/>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 name="AutoShape 111"/>
              <p:cNvSpPr/>
              <p:nvPr/>
            </p:nvSpPr>
            <p:spPr bwMode="auto">
              <a:xfrm flipV="1">
                <a:off x="0" y="0"/>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8" name="Group 83"/>
            <p:cNvGrpSpPr/>
            <p:nvPr/>
          </p:nvGrpSpPr>
          <p:grpSpPr bwMode="auto">
            <a:xfrm rot="2700000" flipH="1">
              <a:off x="457" y="0"/>
              <a:ext cx="288" cy="1200"/>
              <a:chOff x="0" y="0"/>
              <a:chExt cx="288" cy="1200"/>
            </a:xfrm>
            <a:grpFill/>
          </p:grpSpPr>
          <p:sp>
            <p:nvSpPr>
              <p:cNvPr id="79" name="AutoShape 113"/>
              <p:cNvSpPr/>
              <p:nvPr/>
            </p:nvSpPr>
            <p:spPr bwMode="auto">
              <a:xfrm>
                <a:off x="0" y="983"/>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 name="AutoShape 114"/>
              <p:cNvSpPr/>
              <p:nvPr/>
            </p:nvSpPr>
            <p:spPr bwMode="auto">
              <a:xfrm flipV="1">
                <a:off x="0" y="0"/>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87" name="Group 86"/>
          <p:cNvGrpSpPr/>
          <p:nvPr/>
        </p:nvGrpSpPr>
        <p:grpSpPr bwMode="auto">
          <a:xfrm>
            <a:off x="6537352" y="2202714"/>
            <a:ext cx="1669579" cy="1670060"/>
            <a:chOff x="0" y="0"/>
            <a:chExt cx="1200" cy="1200"/>
          </a:xfrm>
          <a:solidFill>
            <a:srgbClr val="0070C0"/>
          </a:solidFill>
        </p:grpSpPr>
        <p:sp>
          <p:nvSpPr>
            <p:cNvPr id="88" name="AutoShape 116"/>
            <p:cNvSpPr/>
            <p:nvPr/>
          </p:nvSpPr>
          <p:spPr bwMode="auto">
            <a:xfrm>
              <a:off x="96" y="96"/>
              <a:ext cx="1007" cy="1007"/>
            </a:xfrm>
            <a:custGeom>
              <a:avLst/>
              <a:gdLst>
                <a:gd name="T0" fmla="*/ 0 w 21600"/>
                <a:gd name="T1" fmla="*/ 23 h 21600"/>
                <a:gd name="T2" fmla="*/ 23 w 21600"/>
                <a:gd name="T3" fmla="*/ 0 h 21600"/>
                <a:gd name="T4" fmla="*/ 47 w 21600"/>
                <a:gd name="T5" fmla="*/ 23 h 21600"/>
                <a:gd name="T6" fmla="*/ 23 w 21600"/>
                <a:gd name="T7" fmla="*/ 47 h 21600"/>
                <a:gd name="T8" fmla="*/ 0 w 21600"/>
                <a:gd name="T9" fmla="*/ 23 h 21600"/>
                <a:gd name="T10" fmla="*/ 7 w 21600"/>
                <a:gd name="T11" fmla="*/ 23 h 21600"/>
                <a:gd name="T12" fmla="*/ 23 w 21600"/>
                <a:gd name="T13" fmla="*/ 40 h 21600"/>
                <a:gd name="T14" fmla="*/ 40 w 21600"/>
                <a:gd name="T15" fmla="*/ 23 h 21600"/>
                <a:gd name="T16" fmla="*/ 23 w 21600"/>
                <a:gd name="T17" fmla="*/ 7 h 21600"/>
                <a:gd name="T18" fmla="*/ 7 w 21600"/>
                <a:gd name="T19" fmla="*/ 23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3153 w 21600"/>
                <a:gd name="T31" fmla="*/ 3153 h 21600"/>
                <a:gd name="T32" fmla="*/ 18447 w 21600"/>
                <a:gd name="T33" fmla="*/ 184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003" y="10800"/>
                  </a:moveTo>
                  <a:cubicBezTo>
                    <a:pt x="3003" y="15106"/>
                    <a:pt x="6494" y="18597"/>
                    <a:pt x="10800" y="18597"/>
                  </a:cubicBezTo>
                  <a:cubicBezTo>
                    <a:pt x="15106" y="18597"/>
                    <a:pt x="18597" y="15106"/>
                    <a:pt x="18597" y="10800"/>
                  </a:cubicBezTo>
                  <a:cubicBezTo>
                    <a:pt x="18597" y="6494"/>
                    <a:pt x="15106" y="3003"/>
                    <a:pt x="10800" y="3003"/>
                  </a:cubicBezTo>
                  <a:cubicBezTo>
                    <a:pt x="6494" y="3003"/>
                    <a:pt x="3003" y="6494"/>
                    <a:pt x="3003" y="10800"/>
                  </a:cubicBez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24EB3"/>
                </a:solidFill>
              </a:endParaRPr>
            </a:p>
          </p:txBody>
        </p:sp>
        <p:grpSp>
          <p:nvGrpSpPr>
            <p:cNvPr id="89" name="Group 88"/>
            <p:cNvGrpSpPr/>
            <p:nvPr/>
          </p:nvGrpSpPr>
          <p:grpSpPr bwMode="auto">
            <a:xfrm>
              <a:off x="456" y="0"/>
              <a:ext cx="288" cy="1200"/>
              <a:chOff x="0" y="0"/>
              <a:chExt cx="288" cy="1200"/>
            </a:xfrm>
            <a:grpFill/>
          </p:grpSpPr>
          <p:sp>
            <p:nvSpPr>
              <p:cNvPr id="99" name="AutoShape 118"/>
              <p:cNvSpPr/>
              <p:nvPr/>
            </p:nvSpPr>
            <p:spPr bwMode="auto">
              <a:xfrm>
                <a:off x="0" y="983"/>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24EB3"/>
                  </a:solidFill>
                </a:endParaRPr>
              </a:p>
            </p:txBody>
          </p:sp>
          <p:sp>
            <p:nvSpPr>
              <p:cNvPr id="100" name="AutoShape 119"/>
              <p:cNvSpPr/>
              <p:nvPr/>
            </p:nvSpPr>
            <p:spPr bwMode="auto">
              <a:xfrm flipV="1">
                <a:off x="0" y="0"/>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24EB3"/>
                  </a:solidFill>
                </a:endParaRPr>
              </a:p>
            </p:txBody>
          </p:sp>
        </p:grpSp>
        <p:grpSp>
          <p:nvGrpSpPr>
            <p:cNvPr id="90" name="Group 91"/>
            <p:cNvGrpSpPr/>
            <p:nvPr/>
          </p:nvGrpSpPr>
          <p:grpSpPr bwMode="auto">
            <a:xfrm rot="-5400000">
              <a:off x="456" y="0"/>
              <a:ext cx="288" cy="1200"/>
              <a:chOff x="0" y="0"/>
              <a:chExt cx="288" cy="1200"/>
            </a:xfrm>
            <a:grpFill/>
          </p:grpSpPr>
          <p:sp>
            <p:nvSpPr>
              <p:cNvPr id="97" name="AutoShape 121"/>
              <p:cNvSpPr/>
              <p:nvPr/>
            </p:nvSpPr>
            <p:spPr bwMode="auto">
              <a:xfrm>
                <a:off x="0" y="983"/>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24EB3"/>
                  </a:solidFill>
                </a:endParaRPr>
              </a:p>
            </p:txBody>
          </p:sp>
          <p:sp>
            <p:nvSpPr>
              <p:cNvPr id="98" name="AutoShape 122"/>
              <p:cNvSpPr/>
              <p:nvPr/>
            </p:nvSpPr>
            <p:spPr bwMode="auto">
              <a:xfrm flipV="1">
                <a:off x="0" y="0"/>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24EB3"/>
                  </a:solidFill>
                </a:endParaRPr>
              </a:p>
            </p:txBody>
          </p:sp>
        </p:grpSp>
        <p:grpSp>
          <p:nvGrpSpPr>
            <p:cNvPr id="91" name="Group 94"/>
            <p:cNvGrpSpPr/>
            <p:nvPr/>
          </p:nvGrpSpPr>
          <p:grpSpPr bwMode="auto">
            <a:xfrm rot="-2700000">
              <a:off x="456" y="0"/>
              <a:ext cx="288" cy="1200"/>
              <a:chOff x="0" y="0"/>
              <a:chExt cx="288" cy="1200"/>
            </a:xfrm>
            <a:grpFill/>
          </p:grpSpPr>
          <p:sp>
            <p:nvSpPr>
              <p:cNvPr id="95" name="AutoShape 124"/>
              <p:cNvSpPr/>
              <p:nvPr/>
            </p:nvSpPr>
            <p:spPr bwMode="auto">
              <a:xfrm>
                <a:off x="0" y="983"/>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24EB3"/>
                  </a:solidFill>
                </a:endParaRPr>
              </a:p>
            </p:txBody>
          </p:sp>
          <p:sp>
            <p:nvSpPr>
              <p:cNvPr id="96" name="AutoShape 125"/>
              <p:cNvSpPr/>
              <p:nvPr/>
            </p:nvSpPr>
            <p:spPr bwMode="auto">
              <a:xfrm flipV="1">
                <a:off x="0" y="0"/>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24EB3"/>
                  </a:solidFill>
                </a:endParaRPr>
              </a:p>
            </p:txBody>
          </p:sp>
        </p:grpSp>
        <p:grpSp>
          <p:nvGrpSpPr>
            <p:cNvPr id="92" name="Group 97"/>
            <p:cNvGrpSpPr/>
            <p:nvPr/>
          </p:nvGrpSpPr>
          <p:grpSpPr bwMode="auto">
            <a:xfrm rot="2700000" flipH="1">
              <a:off x="457" y="0"/>
              <a:ext cx="288" cy="1200"/>
              <a:chOff x="0" y="0"/>
              <a:chExt cx="288" cy="1200"/>
            </a:xfrm>
            <a:grpFill/>
          </p:grpSpPr>
          <p:sp>
            <p:nvSpPr>
              <p:cNvPr id="93" name="AutoShape 127"/>
              <p:cNvSpPr/>
              <p:nvPr/>
            </p:nvSpPr>
            <p:spPr bwMode="auto">
              <a:xfrm>
                <a:off x="0" y="983"/>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24EB3"/>
                  </a:solidFill>
                </a:endParaRPr>
              </a:p>
            </p:txBody>
          </p:sp>
          <p:sp>
            <p:nvSpPr>
              <p:cNvPr id="94" name="AutoShape 128"/>
              <p:cNvSpPr/>
              <p:nvPr/>
            </p:nvSpPr>
            <p:spPr bwMode="auto">
              <a:xfrm flipV="1">
                <a:off x="0" y="0"/>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24EB3"/>
                  </a:solidFill>
                </a:endParaRPr>
              </a:p>
            </p:txBody>
          </p:sp>
        </p:grpSp>
      </p:grpSp>
      <p:grpSp>
        <p:nvGrpSpPr>
          <p:cNvPr id="101" name="Group 100"/>
          <p:cNvGrpSpPr/>
          <p:nvPr/>
        </p:nvGrpSpPr>
        <p:grpSpPr bwMode="auto">
          <a:xfrm>
            <a:off x="6532593" y="2203904"/>
            <a:ext cx="1674338" cy="1674822"/>
            <a:chOff x="0" y="0"/>
            <a:chExt cx="1200" cy="1200"/>
          </a:xfrm>
          <a:solidFill>
            <a:srgbClr val="0070C0"/>
          </a:solidFill>
        </p:grpSpPr>
        <p:sp>
          <p:nvSpPr>
            <p:cNvPr id="102" name="AutoShape 130"/>
            <p:cNvSpPr/>
            <p:nvPr/>
          </p:nvSpPr>
          <p:spPr bwMode="auto">
            <a:xfrm>
              <a:off x="96" y="96"/>
              <a:ext cx="1007" cy="1007"/>
            </a:xfrm>
            <a:custGeom>
              <a:avLst/>
              <a:gdLst>
                <a:gd name="T0" fmla="*/ 0 w 21600"/>
                <a:gd name="T1" fmla="*/ 23 h 21600"/>
                <a:gd name="T2" fmla="*/ 23 w 21600"/>
                <a:gd name="T3" fmla="*/ 0 h 21600"/>
                <a:gd name="T4" fmla="*/ 47 w 21600"/>
                <a:gd name="T5" fmla="*/ 23 h 21600"/>
                <a:gd name="T6" fmla="*/ 23 w 21600"/>
                <a:gd name="T7" fmla="*/ 47 h 21600"/>
                <a:gd name="T8" fmla="*/ 0 w 21600"/>
                <a:gd name="T9" fmla="*/ 23 h 21600"/>
                <a:gd name="T10" fmla="*/ 7 w 21600"/>
                <a:gd name="T11" fmla="*/ 23 h 21600"/>
                <a:gd name="T12" fmla="*/ 23 w 21600"/>
                <a:gd name="T13" fmla="*/ 40 h 21600"/>
                <a:gd name="T14" fmla="*/ 40 w 21600"/>
                <a:gd name="T15" fmla="*/ 23 h 21600"/>
                <a:gd name="T16" fmla="*/ 23 w 21600"/>
                <a:gd name="T17" fmla="*/ 7 h 21600"/>
                <a:gd name="T18" fmla="*/ 7 w 21600"/>
                <a:gd name="T19" fmla="*/ 23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3153 w 21600"/>
                <a:gd name="T31" fmla="*/ 3153 h 21600"/>
                <a:gd name="T32" fmla="*/ 18447 w 21600"/>
                <a:gd name="T33" fmla="*/ 184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003" y="10800"/>
                  </a:moveTo>
                  <a:cubicBezTo>
                    <a:pt x="3003" y="15106"/>
                    <a:pt x="6494" y="18597"/>
                    <a:pt x="10800" y="18597"/>
                  </a:cubicBezTo>
                  <a:cubicBezTo>
                    <a:pt x="15106" y="18597"/>
                    <a:pt x="18597" y="15106"/>
                    <a:pt x="18597" y="10800"/>
                  </a:cubicBezTo>
                  <a:cubicBezTo>
                    <a:pt x="18597" y="6494"/>
                    <a:pt x="15106" y="3003"/>
                    <a:pt x="10800" y="3003"/>
                  </a:cubicBezTo>
                  <a:cubicBezTo>
                    <a:pt x="6494" y="3003"/>
                    <a:pt x="3003" y="6494"/>
                    <a:pt x="3003" y="10800"/>
                  </a:cubicBez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24EB3"/>
                </a:solidFill>
              </a:endParaRPr>
            </a:p>
          </p:txBody>
        </p:sp>
        <p:grpSp>
          <p:nvGrpSpPr>
            <p:cNvPr id="103" name="Group 102"/>
            <p:cNvGrpSpPr/>
            <p:nvPr/>
          </p:nvGrpSpPr>
          <p:grpSpPr bwMode="auto">
            <a:xfrm>
              <a:off x="456" y="0"/>
              <a:ext cx="288" cy="1200"/>
              <a:chOff x="0" y="0"/>
              <a:chExt cx="288" cy="1200"/>
            </a:xfrm>
            <a:grpFill/>
          </p:grpSpPr>
          <p:sp>
            <p:nvSpPr>
              <p:cNvPr id="113" name="AutoShape 132"/>
              <p:cNvSpPr/>
              <p:nvPr/>
            </p:nvSpPr>
            <p:spPr bwMode="auto">
              <a:xfrm>
                <a:off x="0" y="983"/>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24EB3"/>
                  </a:solidFill>
                </a:endParaRPr>
              </a:p>
            </p:txBody>
          </p:sp>
          <p:sp>
            <p:nvSpPr>
              <p:cNvPr id="114" name="AutoShape 133"/>
              <p:cNvSpPr/>
              <p:nvPr/>
            </p:nvSpPr>
            <p:spPr bwMode="auto">
              <a:xfrm flipV="1">
                <a:off x="0" y="0"/>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24EB3"/>
                  </a:solidFill>
                </a:endParaRPr>
              </a:p>
            </p:txBody>
          </p:sp>
        </p:grpSp>
        <p:grpSp>
          <p:nvGrpSpPr>
            <p:cNvPr id="104" name="Group 105"/>
            <p:cNvGrpSpPr/>
            <p:nvPr/>
          </p:nvGrpSpPr>
          <p:grpSpPr bwMode="auto">
            <a:xfrm rot="-5400000">
              <a:off x="456" y="0"/>
              <a:ext cx="288" cy="1200"/>
              <a:chOff x="0" y="0"/>
              <a:chExt cx="288" cy="1200"/>
            </a:xfrm>
            <a:grpFill/>
          </p:grpSpPr>
          <p:sp>
            <p:nvSpPr>
              <p:cNvPr id="111" name="AutoShape 135"/>
              <p:cNvSpPr/>
              <p:nvPr/>
            </p:nvSpPr>
            <p:spPr bwMode="auto">
              <a:xfrm>
                <a:off x="0" y="983"/>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24EB3"/>
                  </a:solidFill>
                </a:endParaRPr>
              </a:p>
            </p:txBody>
          </p:sp>
          <p:sp>
            <p:nvSpPr>
              <p:cNvPr id="112" name="AutoShape 136"/>
              <p:cNvSpPr/>
              <p:nvPr/>
            </p:nvSpPr>
            <p:spPr bwMode="auto">
              <a:xfrm flipV="1">
                <a:off x="0" y="0"/>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24EB3"/>
                  </a:solidFill>
                </a:endParaRPr>
              </a:p>
            </p:txBody>
          </p:sp>
        </p:grpSp>
        <p:grpSp>
          <p:nvGrpSpPr>
            <p:cNvPr id="105" name="Group 108"/>
            <p:cNvGrpSpPr/>
            <p:nvPr/>
          </p:nvGrpSpPr>
          <p:grpSpPr bwMode="auto">
            <a:xfrm rot="-2700000">
              <a:off x="456" y="0"/>
              <a:ext cx="288" cy="1200"/>
              <a:chOff x="0" y="0"/>
              <a:chExt cx="288" cy="1200"/>
            </a:xfrm>
            <a:grpFill/>
          </p:grpSpPr>
          <p:sp>
            <p:nvSpPr>
              <p:cNvPr id="109" name="AutoShape 138"/>
              <p:cNvSpPr/>
              <p:nvPr/>
            </p:nvSpPr>
            <p:spPr bwMode="auto">
              <a:xfrm>
                <a:off x="0" y="983"/>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24EB3"/>
                  </a:solidFill>
                </a:endParaRPr>
              </a:p>
            </p:txBody>
          </p:sp>
          <p:sp>
            <p:nvSpPr>
              <p:cNvPr id="110" name="AutoShape 139"/>
              <p:cNvSpPr/>
              <p:nvPr/>
            </p:nvSpPr>
            <p:spPr bwMode="auto">
              <a:xfrm flipV="1">
                <a:off x="0" y="0"/>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24EB3"/>
                  </a:solidFill>
                </a:endParaRPr>
              </a:p>
            </p:txBody>
          </p:sp>
        </p:grpSp>
        <p:grpSp>
          <p:nvGrpSpPr>
            <p:cNvPr id="106" name="Group 111"/>
            <p:cNvGrpSpPr/>
            <p:nvPr/>
          </p:nvGrpSpPr>
          <p:grpSpPr bwMode="auto">
            <a:xfrm rot="2700000" flipH="1">
              <a:off x="457" y="0"/>
              <a:ext cx="288" cy="1200"/>
              <a:chOff x="0" y="0"/>
              <a:chExt cx="288" cy="1200"/>
            </a:xfrm>
            <a:grpFill/>
          </p:grpSpPr>
          <p:sp>
            <p:nvSpPr>
              <p:cNvPr id="107" name="AutoShape 141"/>
              <p:cNvSpPr/>
              <p:nvPr/>
            </p:nvSpPr>
            <p:spPr bwMode="auto">
              <a:xfrm>
                <a:off x="0" y="983"/>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24EB3"/>
                  </a:solidFill>
                </a:endParaRPr>
              </a:p>
            </p:txBody>
          </p:sp>
          <p:sp>
            <p:nvSpPr>
              <p:cNvPr id="108" name="AutoShape 142"/>
              <p:cNvSpPr/>
              <p:nvPr/>
            </p:nvSpPr>
            <p:spPr bwMode="auto">
              <a:xfrm flipV="1">
                <a:off x="0" y="0"/>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24EB3"/>
                  </a:solidFill>
                </a:endParaRPr>
              </a:p>
            </p:txBody>
          </p:sp>
        </p:grpSp>
      </p:grpSp>
      <p:sp>
        <p:nvSpPr>
          <p:cNvPr id="115" name="AutoShape 143"/>
          <p:cNvSpPr>
            <a:spLocks noChangeArrowheads="1"/>
          </p:cNvSpPr>
          <p:nvPr/>
        </p:nvSpPr>
        <p:spPr bwMode="auto">
          <a:xfrm>
            <a:off x="1296571" y="1137355"/>
            <a:ext cx="1542247" cy="430905"/>
          </a:xfrm>
          <a:prstGeom prst="roundRect">
            <a:avLst>
              <a:gd name="adj" fmla="val 50000"/>
            </a:avLst>
          </a:prstGeom>
          <a:noFill/>
          <a:ln>
            <a:noFill/>
          </a:ln>
          <a:effectLst/>
        </p:spPr>
        <p:txBody>
          <a:bodyPr wrap="none" lIns="68534" tIns="34267" rIns="68534" bIns="34267" anchor="ct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algn="ctr"/>
            <a:r>
              <a:rPr lang="zh-CN" altLang="en-US" sz="1300" dirty="0">
                <a:ea typeface="黑体" panose="02010600030101010101" pitchFamily="49" charset="-122"/>
              </a:rPr>
              <a:t>添加段落文字</a:t>
            </a:r>
          </a:p>
        </p:txBody>
      </p:sp>
      <p:sp>
        <p:nvSpPr>
          <p:cNvPr id="116" name="AutoShape 144"/>
          <p:cNvSpPr>
            <a:spLocks noChangeArrowheads="1"/>
          </p:cNvSpPr>
          <p:nvPr/>
        </p:nvSpPr>
        <p:spPr bwMode="auto">
          <a:xfrm>
            <a:off x="2993518" y="1480174"/>
            <a:ext cx="1542247" cy="430905"/>
          </a:xfrm>
          <a:prstGeom prst="roundRect">
            <a:avLst>
              <a:gd name="adj" fmla="val 50000"/>
            </a:avLst>
          </a:prstGeom>
          <a:noFill/>
          <a:ln>
            <a:noFill/>
          </a:ln>
          <a:effectLst/>
        </p:spPr>
        <p:txBody>
          <a:bodyPr wrap="none" lIns="68534" tIns="34267" rIns="68534" bIns="34267" anchor="ct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algn="ctr"/>
            <a:r>
              <a:rPr lang="zh-CN" altLang="en-US" sz="1300">
                <a:ea typeface="黑体" panose="02010600030101010101" pitchFamily="49" charset="-122"/>
              </a:rPr>
              <a:t>添加段落文字</a:t>
            </a:r>
          </a:p>
        </p:txBody>
      </p:sp>
      <p:sp>
        <p:nvSpPr>
          <p:cNvPr id="117" name="AutoShape 145"/>
          <p:cNvSpPr>
            <a:spLocks noChangeArrowheads="1"/>
          </p:cNvSpPr>
          <p:nvPr/>
        </p:nvSpPr>
        <p:spPr bwMode="auto">
          <a:xfrm>
            <a:off x="4948699" y="3529956"/>
            <a:ext cx="1542247" cy="430905"/>
          </a:xfrm>
          <a:prstGeom prst="roundRect">
            <a:avLst>
              <a:gd name="adj" fmla="val 50000"/>
            </a:avLst>
          </a:prstGeom>
          <a:noFill/>
          <a:ln>
            <a:noFill/>
          </a:ln>
          <a:effectLst/>
        </p:spPr>
        <p:txBody>
          <a:bodyPr wrap="none" lIns="68534" tIns="34267" rIns="68534" bIns="34267" anchor="ct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algn="ctr"/>
            <a:r>
              <a:rPr lang="zh-CN" altLang="en-US" sz="1300">
                <a:ea typeface="黑体" panose="02010600030101010101" pitchFamily="49" charset="-122"/>
              </a:rPr>
              <a:t>添加段落文字</a:t>
            </a:r>
          </a:p>
        </p:txBody>
      </p:sp>
      <p:sp>
        <p:nvSpPr>
          <p:cNvPr id="118" name="AutoShape 146"/>
          <p:cNvSpPr>
            <a:spLocks noChangeArrowheads="1"/>
          </p:cNvSpPr>
          <p:nvPr/>
        </p:nvSpPr>
        <p:spPr bwMode="auto">
          <a:xfrm>
            <a:off x="6579005" y="1581354"/>
            <a:ext cx="1542247" cy="430905"/>
          </a:xfrm>
          <a:prstGeom prst="roundRect">
            <a:avLst>
              <a:gd name="adj" fmla="val 50000"/>
            </a:avLst>
          </a:prstGeom>
          <a:noFill/>
          <a:ln>
            <a:noFill/>
          </a:ln>
          <a:effectLst/>
        </p:spPr>
        <p:txBody>
          <a:bodyPr wrap="none" lIns="68534" tIns="34267" rIns="68534" bIns="34267" anchor="ct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algn="ctr"/>
            <a:r>
              <a:rPr lang="zh-CN" altLang="en-US" sz="1300">
                <a:ea typeface="黑体" panose="02010600030101010101" pitchFamily="49" charset="-122"/>
              </a:rPr>
              <a:t>添加段落文字</a:t>
            </a:r>
          </a:p>
        </p:txBody>
      </p:sp>
      <p:sp>
        <p:nvSpPr>
          <p:cNvPr id="119" name="Rectangle 147"/>
          <p:cNvSpPr>
            <a:spLocks noChangeArrowheads="1"/>
          </p:cNvSpPr>
          <p:nvPr/>
        </p:nvSpPr>
        <p:spPr bwMode="auto">
          <a:xfrm>
            <a:off x="1434613" y="1982499"/>
            <a:ext cx="1092425" cy="845148"/>
          </a:xfrm>
          <a:prstGeom prst="rect">
            <a:avLst/>
          </a:prstGeom>
          <a:noFill/>
          <a:ln>
            <a:noFill/>
          </a:ln>
          <a:effectLst/>
        </p:spPr>
        <p:txBody>
          <a:bodyPr wrap="none" lIns="68534" tIns="34267" rIns="68534" bIns="34267" anchor="ct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100" b="0" dirty="0">
                <a:ea typeface="黑体" panose="02010600030101010101" pitchFamily="49" charset="-122"/>
              </a:rPr>
              <a:t>点击添加文本</a:t>
            </a:r>
          </a:p>
          <a:p>
            <a:pPr algn="ctr" eaLnBrk="1" hangingPunct="1"/>
            <a:r>
              <a:rPr lang="zh-CN" altLang="en-US" sz="1100" b="0" dirty="0">
                <a:ea typeface="黑体" panose="02010600030101010101" pitchFamily="49" charset="-122"/>
              </a:rPr>
              <a:t>点击添加文本</a:t>
            </a:r>
          </a:p>
          <a:p>
            <a:pPr algn="ctr" eaLnBrk="1" hangingPunct="1"/>
            <a:r>
              <a:rPr lang="zh-CN" altLang="en-US" sz="1100" b="0" dirty="0">
                <a:ea typeface="黑体" panose="02010600030101010101" pitchFamily="49" charset="-122"/>
              </a:rPr>
              <a:t>点击添加文本</a:t>
            </a:r>
          </a:p>
        </p:txBody>
      </p:sp>
      <p:sp>
        <p:nvSpPr>
          <p:cNvPr id="120" name="Rectangle 148"/>
          <p:cNvSpPr>
            <a:spLocks noChangeArrowheads="1"/>
          </p:cNvSpPr>
          <p:nvPr/>
        </p:nvSpPr>
        <p:spPr bwMode="auto">
          <a:xfrm>
            <a:off x="3185111" y="2756227"/>
            <a:ext cx="1092425" cy="845148"/>
          </a:xfrm>
          <a:prstGeom prst="rect">
            <a:avLst/>
          </a:prstGeom>
          <a:noFill/>
          <a:ln>
            <a:noFill/>
          </a:ln>
          <a:effectLst/>
        </p:spPr>
        <p:txBody>
          <a:bodyPr wrap="none" lIns="68534" tIns="34267" rIns="68534" bIns="34267" anchor="ct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300" b="0" dirty="0">
                <a:ea typeface="黑体" panose="02010600030101010101" pitchFamily="49" charset="-122"/>
              </a:rPr>
              <a:t>点击添加文本</a:t>
            </a:r>
          </a:p>
          <a:p>
            <a:pPr algn="ctr" eaLnBrk="1" hangingPunct="1"/>
            <a:r>
              <a:rPr lang="zh-CN" altLang="en-US" sz="1300" b="0" dirty="0">
                <a:ea typeface="黑体" panose="02010600030101010101" pitchFamily="49" charset="-122"/>
              </a:rPr>
              <a:t>点击添加文本</a:t>
            </a:r>
          </a:p>
          <a:p>
            <a:pPr algn="ctr" eaLnBrk="1" hangingPunct="1"/>
            <a:r>
              <a:rPr lang="zh-CN" altLang="en-US" sz="1300" b="0" dirty="0">
                <a:ea typeface="黑体" panose="02010600030101010101" pitchFamily="49" charset="-122"/>
              </a:rPr>
              <a:t>点击添加文本</a:t>
            </a:r>
          </a:p>
        </p:txBody>
      </p:sp>
      <p:sp>
        <p:nvSpPr>
          <p:cNvPr id="121" name="Rectangle 149"/>
          <p:cNvSpPr>
            <a:spLocks noChangeArrowheads="1"/>
          </p:cNvSpPr>
          <p:nvPr/>
        </p:nvSpPr>
        <p:spPr bwMode="auto">
          <a:xfrm>
            <a:off x="5122438" y="1915840"/>
            <a:ext cx="1092425" cy="845148"/>
          </a:xfrm>
          <a:prstGeom prst="rect">
            <a:avLst/>
          </a:prstGeom>
          <a:noFill/>
          <a:ln>
            <a:noFill/>
          </a:ln>
          <a:effectLst/>
        </p:spPr>
        <p:txBody>
          <a:bodyPr wrap="none" lIns="68534" tIns="34267" rIns="68534" bIns="34267" anchor="ct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300" b="0" dirty="0">
                <a:ea typeface="黑体" panose="02010600030101010101" pitchFamily="49" charset="-122"/>
              </a:rPr>
              <a:t>点击添加文本</a:t>
            </a:r>
          </a:p>
          <a:p>
            <a:pPr algn="ctr" eaLnBrk="1" hangingPunct="1"/>
            <a:r>
              <a:rPr lang="zh-CN" altLang="en-US" sz="1300" b="0" dirty="0">
                <a:ea typeface="黑体" panose="02010600030101010101" pitchFamily="49" charset="-122"/>
              </a:rPr>
              <a:t>点击添加文本</a:t>
            </a:r>
          </a:p>
          <a:p>
            <a:pPr algn="ctr" eaLnBrk="1" hangingPunct="1"/>
            <a:r>
              <a:rPr lang="zh-CN" altLang="en-US" sz="1300" b="0" dirty="0">
                <a:ea typeface="黑体" panose="02010600030101010101" pitchFamily="49" charset="-122"/>
              </a:rPr>
              <a:t>点击添加文本</a:t>
            </a:r>
          </a:p>
        </p:txBody>
      </p:sp>
      <p:sp>
        <p:nvSpPr>
          <p:cNvPr id="122" name="Rectangle 150"/>
          <p:cNvSpPr>
            <a:spLocks noChangeArrowheads="1"/>
          </p:cNvSpPr>
          <p:nvPr/>
        </p:nvSpPr>
        <p:spPr bwMode="auto">
          <a:xfrm>
            <a:off x="6814628" y="2606243"/>
            <a:ext cx="1092425" cy="845148"/>
          </a:xfrm>
          <a:prstGeom prst="rect">
            <a:avLst/>
          </a:prstGeom>
          <a:noFill/>
          <a:ln>
            <a:noFill/>
          </a:ln>
          <a:effectLst/>
        </p:spPr>
        <p:txBody>
          <a:bodyPr wrap="none" lIns="68534" tIns="34267" rIns="68534" bIns="34267" anchor="ct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100" b="0" dirty="0">
                <a:ea typeface="黑体" panose="02010600030101010101" pitchFamily="49" charset="-122"/>
              </a:rPr>
              <a:t>点击添加文本</a:t>
            </a:r>
          </a:p>
          <a:p>
            <a:pPr algn="ctr" eaLnBrk="1" hangingPunct="1"/>
            <a:r>
              <a:rPr lang="zh-CN" altLang="en-US" sz="1100" b="0" dirty="0">
                <a:ea typeface="黑体" panose="02010600030101010101" pitchFamily="49" charset="-122"/>
              </a:rPr>
              <a:t>点击添加文本</a:t>
            </a:r>
          </a:p>
          <a:p>
            <a:pPr algn="ctr" eaLnBrk="1" hangingPunct="1"/>
            <a:r>
              <a:rPr lang="zh-CN" altLang="en-US" sz="1100" b="0" dirty="0">
                <a:ea typeface="黑体" panose="02010600030101010101" pitchFamily="49" charset="-122"/>
              </a:rPr>
              <a:t>点击添加文本</a:t>
            </a:r>
          </a:p>
        </p:txBody>
      </p:sp>
    </p:spTree>
  </p:cSld>
  <p:clrMapOvr>
    <a:masterClrMapping/>
  </p:clrMapOvr>
  <p:transition spd="slow" advTm="1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childTnLst>
                                </p:cTn>
                              </p:par>
                              <p:par>
                                <p:cTn id="9" presetID="1" presetClass="entr" presetSubtype="0" fill="hold" nodeType="withEffect">
                                  <p:stCondLst>
                                    <p:cond delay="300"/>
                                  </p:stCondLst>
                                  <p:childTnLst>
                                    <p:set>
                                      <p:cBhvr>
                                        <p:cTn id="10" dur="1" fill="hold">
                                          <p:stCondLst>
                                            <p:cond delay="0"/>
                                          </p:stCondLst>
                                        </p:cTn>
                                        <p:tgtEl>
                                          <p:spTgt spid="17"/>
                                        </p:tgtEl>
                                        <p:attrNameLst>
                                          <p:attrName>style.visibility</p:attrName>
                                        </p:attrNameLst>
                                      </p:cBhvr>
                                      <p:to>
                                        <p:strVal val="visible"/>
                                      </p:to>
                                    </p:set>
                                  </p:childTnLst>
                                </p:cTn>
                              </p:par>
                              <p:par>
                                <p:cTn id="11" presetID="6" presetClass="emph" presetSubtype="0" fill="hold" nodeType="withEffect">
                                  <p:stCondLst>
                                    <p:cond delay="300"/>
                                  </p:stCondLst>
                                  <p:childTnLst>
                                    <p:animScale>
                                      <p:cBhvr>
                                        <p:cTn id="12" dur="200" fill="hold"/>
                                        <p:tgtEl>
                                          <p:spTgt spid="17"/>
                                        </p:tgtEl>
                                      </p:cBhvr>
                                      <p:by x="150000" y="150000"/>
                                    </p:animScale>
                                  </p:childTnLst>
                                </p:cTn>
                              </p:par>
                              <p:par>
                                <p:cTn id="13" presetID="10" presetClass="exit" presetSubtype="0" fill="hold" nodeType="withEffect">
                                  <p:stCondLst>
                                    <p:cond delay="300"/>
                                  </p:stCondLst>
                                  <p:childTnLst>
                                    <p:animEffect transition="out" filter="fade">
                                      <p:cBhvr>
                                        <p:cTn id="14" dur="200"/>
                                        <p:tgtEl>
                                          <p:spTgt spid="17"/>
                                        </p:tgtEl>
                                      </p:cBhvr>
                                    </p:animEffect>
                                    <p:set>
                                      <p:cBhvr>
                                        <p:cTn id="15" dur="1" fill="hold">
                                          <p:stCondLst>
                                            <p:cond delay="199"/>
                                          </p:stCondLst>
                                        </p:cTn>
                                        <p:tgtEl>
                                          <p:spTgt spid="17"/>
                                        </p:tgtEl>
                                        <p:attrNameLst>
                                          <p:attrName>style.visibility</p:attrName>
                                        </p:attrNameLst>
                                      </p:cBhvr>
                                      <p:to>
                                        <p:strVal val="hidden"/>
                                      </p:to>
                                    </p:set>
                                  </p:childTnLst>
                                </p:cTn>
                              </p:par>
                            </p:childTnLst>
                          </p:cTn>
                        </p:par>
                        <p:par>
                          <p:cTn id="16" fill="hold">
                            <p:stCondLst>
                              <p:cond delay="500"/>
                            </p:stCondLst>
                            <p:childTnLst>
                              <p:par>
                                <p:cTn id="17" presetID="23" presetClass="entr" presetSubtype="16"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p:cTn id="19" dur="300" fill="hold"/>
                                        <p:tgtEl>
                                          <p:spTgt spid="31"/>
                                        </p:tgtEl>
                                        <p:attrNameLst>
                                          <p:attrName>ppt_w</p:attrName>
                                        </p:attrNameLst>
                                      </p:cBhvr>
                                      <p:tavLst>
                                        <p:tav tm="0">
                                          <p:val>
                                            <p:fltVal val="0"/>
                                          </p:val>
                                        </p:tav>
                                        <p:tav tm="100000">
                                          <p:val>
                                            <p:strVal val="#ppt_w"/>
                                          </p:val>
                                        </p:tav>
                                      </p:tavLst>
                                    </p:anim>
                                    <p:anim calcmode="lin" valueType="num">
                                      <p:cBhvr>
                                        <p:cTn id="20" dur="300" fill="hold"/>
                                        <p:tgtEl>
                                          <p:spTgt spid="31"/>
                                        </p:tgtEl>
                                        <p:attrNameLst>
                                          <p:attrName>ppt_h</p:attrName>
                                        </p:attrNameLst>
                                      </p:cBhvr>
                                      <p:tavLst>
                                        <p:tav tm="0">
                                          <p:val>
                                            <p:fltVal val="0"/>
                                          </p:val>
                                        </p:tav>
                                        <p:tav tm="100000">
                                          <p:val>
                                            <p:strVal val="#ppt_h"/>
                                          </p:val>
                                        </p:tav>
                                      </p:tavLst>
                                    </p:anim>
                                  </p:childTnLst>
                                </p:cTn>
                              </p:par>
                              <p:par>
                                <p:cTn id="21" presetID="1" presetClass="entr" presetSubtype="0" fill="hold" nodeType="withEffect">
                                  <p:stCondLst>
                                    <p:cond delay="300"/>
                                  </p:stCondLst>
                                  <p:childTnLst>
                                    <p:set>
                                      <p:cBhvr>
                                        <p:cTn id="22" dur="1" fill="hold">
                                          <p:stCondLst>
                                            <p:cond delay="0"/>
                                          </p:stCondLst>
                                        </p:cTn>
                                        <p:tgtEl>
                                          <p:spTgt spid="45"/>
                                        </p:tgtEl>
                                        <p:attrNameLst>
                                          <p:attrName>style.visibility</p:attrName>
                                        </p:attrNameLst>
                                      </p:cBhvr>
                                      <p:to>
                                        <p:strVal val="visible"/>
                                      </p:to>
                                    </p:set>
                                  </p:childTnLst>
                                </p:cTn>
                              </p:par>
                              <p:par>
                                <p:cTn id="23" presetID="6" presetClass="emph" presetSubtype="0" fill="hold" nodeType="withEffect">
                                  <p:stCondLst>
                                    <p:cond delay="300"/>
                                  </p:stCondLst>
                                  <p:childTnLst>
                                    <p:animScale>
                                      <p:cBhvr>
                                        <p:cTn id="24" dur="200" fill="hold"/>
                                        <p:tgtEl>
                                          <p:spTgt spid="45"/>
                                        </p:tgtEl>
                                      </p:cBhvr>
                                      <p:by x="150000" y="150000"/>
                                    </p:animScale>
                                  </p:childTnLst>
                                </p:cTn>
                              </p:par>
                              <p:par>
                                <p:cTn id="25" presetID="10" presetClass="exit" presetSubtype="0" fill="hold" nodeType="withEffect">
                                  <p:stCondLst>
                                    <p:cond delay="300"/>
                                  </p:stCondLst>
                                  <p:childTnLst>
                                    <p:animEffect transition="out" filter="fade">
                                      <p:cBhvr>
                                        <p:cTn id="26" dur="200"/>
                                        <p:tgtEl>
                                          <p:spTgt spid="45"/>
                                        </p:tgtEl>
                                      </p:cBhvr>
                                    </p:animEffect>
                                    <p:set>
                                      <p:cBhvr>
                                        <p:cTn id="27" dur="1" fill="hold">
                                          <p:stCondLst>
                                            <p:cond delay="199"/>
                                          </p:stCondLst>
                                        </p:cTn>
                                        <p:tgtEl>
                                          <p:spTgt spid="45"/>
                                        </p:tgtEl>
                                        <p:attrNameLst>
                                          <p:attrName>style.visibility</p:attrName>
                                        </p:attrNameLst>
                                      </p:cBhvr>
                                      <p:to>
                                        <p:strVal val="hidden"/>
                                      </p:to>
                                    </p:set>
                                  </p:childTnLst>
                                </p:cTn>
                              </p:par>
                            </p:childTnLst>
                          </p:cTn>
                        </p:par>
                        <p:par>
                          <p:cTn id="28" fill="hold">
                            <p:stCondLst>
                              <p:cond delay="1000"/>
                            </p:stCondLst>
                            <p:childTnLst>
                              <p:par>
                                <p:cTn id="29" presetID="23" presetClass="entr" presetSubtype="16" fill="hold" nodeType="afterEffect">
                                  <p:stCondLst>
                                    <p:cond delay="0"/>
                                  </p:stCondLst>
                                  <p:childTnLst>
                                    <p:set>
                                      <p:cBhvr>
                                        <p:cTn id="30" dur="1" fill="hold">
                                          <p:stCondLst>
                                            <p:cond delay="0"/>
                                          </p:stCondLst>
                                        </p:cTn>
                                        <p:tgtEl>
                                          <p:spTgt spid="59"/>
                                        </p:tgtEl>
                                        <p:attrNameLst>
                                          <p:attrName>style.visibility</p:attrName>
                                        </p:attrNameLst>
                                      </p:cBhvr>
                                      <p:to>
                                        <p:strVal val="visible"/>
                                      </p:to>
                                    </p:set>
                                    <p:anim calcmode="lin" valueType="num">
                                      <p:cBhvr>
                                        <p:cTn id="31" dur="300" fill="hold"/>
                                        <p:tgtEl>
                                          <p:spTgt spid="59"/>
                                        </p:tgtEl>
                                        <p:attrNameLst>
                                          <p:attrName>ppt_w</p:attrName>
                                        </p:attrNameLst>
                                      </p:cBhvr>
                                      <p:tavLst>
                                        <p:tav tm="0">
                                          <p:val>
                                            <p:fltVal val="0"/>
                                          </p:val>
                                        </p:tav>
                                        <p:tav tm="100000">
                                          <p:val>
                                            <p:strVal val="#ppt_w"/>
                                          </p:val>
                                        </p:tav>
                                      </p:tavLst>
                                    </p:anim>
                                    <p:anim calcmode="lin" valueType="num">
                                      <p:cBhvr>
                                        <p:cTn id="32" dur="300" fill="hold"/>
                                        <p:tgtEl>
                                          <p:spTgt spid="59"/>
                                        </p:tgtEl>
                                        <p:attrNameLst>
                                          <p:attrName>ppt_h</p:attrName>
                                        </p:attrNameLst>
                                      </p:cBhvr>
                                      <p:tavLst>
                                        <p:tav tm="0">
                                          <p:val>
                                            <p:fltVal val="0"/>
                                          </p:val>
                                        </p:tav>
                                        <p:tav tm="100000">
                                          <p:val>
                                            <p:strVal val="#ppt_h"/>
                                          </p:val>
                                        </p:tav>
                                      </p:tavLst>
                                    </p:anim>
                                  </p:childTnLst>
                                </p:cTn>
                              </p:par>
                              <p:par>
                                <p:cTn id="33" presetID="1" presetClass="entr" presetSubtype="0" fill="hold" nodeType="withEffect">
                                  <p:stCondLst>
                                    <p:cond delay="300"/>
                                  </p:stCondLst>
                                  <p:childTnLst>
                                    <p:set>
                                      <p:cBhvr>
                                        <p:cTn id="34" dur="1" fill="hold">
                                          <p:stCondLst>
                                            <p:cond delay="0"/>
                                          </p:stCondLst>
                                        </p:cTn>
                                        <p:tgtEl>
                                          <p:spTgt spid="73"/>
                                        </p:tgtEl>
                                        <p:attrNameLst>
                                          <p:attrName>style.visibility</p:attrName>
                                        </p:attrNameLst>
                                      </p:cBhvr>
                                      <p:to>
                                        <p:strVal val="visible"/>
                                      </p:to>
                                    </p:set>
                                  </p:childTnLst>
                                </p:cTn>
                              </p:par>
                              <p:par>
                                <p:cTn id="35" presetID="6" presetClass="emph" presetSubtype="0" fill="hold" nodeType="withEffect">
                                  <p:stCondLst>
                                    <p:cond delay="300"/>
                                  </p:stCondLst>
                                  <p:childTnLst>
                                    <p:animScale>
                                      <p:cBhvr>
                                        <p:cTn id="36" dur="200" fill="hold"/>
                                        <p:tgtEl>
                                          <p:spTgt spid="73"/>
                                        </p:tgtEl>
                                      </p:cBhvr>
                                      <p:by x="150000" y="150000"/>
                                    </p:animScale>
                                  </p:childTnLst>
                                </p:cTn>
                              </p:par>
                              <p:par>
                                <p:cTn id="37" presetID="10" presetClass="exit" presetSubtype="0" fill="hold" nodeType="withEffect">
                                  <p:stCondLst>
                                    <p:cond delay="300"/>
                                  </p:stCondLst>
                                  <p:childTnLst>
                                    <p:animEffect transition="out" filter="fade">
                                      <p:cBhvr>
                                        <p:cTn id="38" dur="200"/>
                                        <p:tgtEl>
                                          <p:spTgt spid="73"/>
                                        </p:tgtEl>
                                      </p:cBhvr>
                                    </p:animEffect>
                                    <p:set>
                                      <p:cBhvr>
                                        <p:cTn id="39" dur="1" fill="hold">
                                          <p:stCondLst>
                                            <p:cond delay="199"/>
                                          </p:stCondLst>
                                        </p:cTn>
                                        <p:tgtEl>
                                          <p:spTgt spid="73"/>
                                        </p:tgtEl>
                                        <p:attrNameLst>
                                          <p:attrName>style.visibility</p:attrName>
                                        </p:attrNameLst>
                                      </p:cBhvr>
                                      <p:to>
                                        <p:strVal val="hidden"/>
                                      </p:to>
                                    </p:set>
                                  </p:childTnLst>
                                </p:cTn>
                              </p:par>
                            </p:childTnLst>
                          </p:cTn>
                        </p:par>
                        <p:par>
                          <p:cTn id="40" fill="hold">
                            <p:stCondLst>
                              <p:cond delay="1500"/>
                            </p:stCondLst>
                            <p:childTnLst>
                              <p:par>
                                <p:cTn id="41" presetID="23" presetClass="entr" presetSubtype="16" fill="hold" nodeType="afterEffect">
                                  <p:stCondLst>
                                    <p:cond delay="0"/>
                                  </p:stCondLst>
                                  <p:childTnLst>
                                    <p:set>
                                      <p:cBhvr>
                                        <p:cTn id="42" dur="1" fill="hold">
                                          <p:stCondLst>
                                            <p:cond delay="0"/>
                                          </p:stCondLst>
                                        </p:cTn>
                                        <p:tgtEl>
                                          <p:spTgt spid="87"/>
                                        </p:tgtEl>
                                        <p:attrNameLst>
                                          <p:attrName>style.visibility</p:attrName>
                                        </p:attrNameLst>
                                      </p:cBhvr>
                                      <p:to>
                                        <p:strVal val="visible"/>
                                      </p:to>
                                    </p:set>
                                    <p:anim calcmode="lin" valueType="num">
                                      <p:cBhvr>
                                        <p:cTn id="43" dur="300" fill="hold"/>
                                        <p:tgtEl>
                                          <p:spTgt spid="87"/>
                                        </p:tgtEl>
                                        <p:attrNameLst>
                                          <p:attrName>ppt_w</p:attrName>
                                        </p:attrNameLst>
                                      </p:cBhvr>
                                      <p:tavLst>
                                        <p:tav tm="0">
                                          <p:val>
                                            <p:fltVal val="0"/>
                                          </p:val>
                                        </p:tav>
                                        <p:tav tm="100000">
                                          <p:val>
                                            <p:strVal val="#ppt_w"/>
                                          </p:val>
                                        </p:tav>
                                      </p:tavLst>
                                    </p:anim>
                                    <p:anim calcmode="lin" valueType="num">
                                      <p:cBhvr>
                                        <p:cTn id="44" dur="300" fill="hold"/>
                                        <p:tgtEl>
                                          <p:spTgt spid="87"/>
                                        </p:tgtEl>
                                        <p:attrNameLst>
                                          <p:attrName>ppt_h</p:attrName>
                                        </p:attrNameLst>
                                      </p:cBhvr>
                                      <p:tavLst>
                                        <p:tav tm="0">
                                          <p:val>
                                            <p:fltVal val="0"/>
                                          </p:val>
                                        </p:tav>
                                        <p:tav tm="100000">
                                          <p:val>
                                            <p:strVal val="#ppt_h"/>
                                          </p:val>
                                        </p:tav>
                                      </p:tavLst>
                                    </p:anim>
                                  </p:childTnLst>
                                </p:cTn>
                              </p:par>
                              <p:par>
                                <p:cTn id="45" presetID="1" presetClass="entr" presetSubtype="0" fill="hold" nodeType="withEffect">
                                  <p:stCondLst>
                                    <p:cond delay="300"/>
                                  </p:stCondLst>
                                  <p:childTnLst>
                                    <p:set>
                                      <p:cBhvr>
                                        <p:cTn id="46" dur="1" fill="hold">
                                          <p:stCondLst>
                                            <p:cond delay="0"/>
                                          </p:stCondLst>
                                        </p:cTn>
                                        <p:tgtEl>
                                          <p:spTgt spid="101"/>
                                        </p:tgtEl>
                                        <p:attrNameLst>
                                          <p:attrName>style.visibility</p:attrName>
                                        </p:attrNameLst>
                                      </p:cBhvr>
                                      <p:to>
                                        <p:strVal val="visible"/>
                                      </p:to>
                                    </p:set>
                                  </p:childTnLst>
                                </p:cTn>
                              </p:par>
                              <p:par>
                                <p:cTn id="47" presetID="6" presetClass="emph" presetSubtype="0" fill="hold" nodeType="withEffect">
                                  <p:stCondLst>
                                    <p:cond delay="300"/>
                                  </p:stCondLst>
                                  <p:childTnLst>
                                    <p:animScale>
                                      <p:cBhvr>
                                        <p:cTn id="48" dur="2000" fill="hold"/>
                                        <p:tgtEl>
                                          <p:spTgt spid="101"/>
                                        </p:tgtEl>
                                      </p:cBhvr>
                                      <p:by x="150000" y="150000"/>
                                    </p:animScale>
                                  </p:childTnLst>
                                </p:cTn>
                              </p:par>
                              <p:par>
                                <p:cTn id="49" presetID="10" presetClass="exit" presetSubtype="0" fill="hold" nodeType="withEffect">
                                  <p:stCondLst>
                                    <p:cond delay="300"/>
                                  </p:stCondLst>
                                  <p:childTnLst>
                                    <p:animEffect transition="out" filter="fade">
                                      <p:cBhvr>
                                        <p:cTn id="50" dur="200"/>
                                        <p:tgtEl>
                                          <p:spTgt spid="101"/>
                                        </p:tgtEl>
                                      </p:cBhvr>
                                    </p:animEffect>
                                    <p:set>
                                      <p:cBhvr>
                                        <p:cTn id="51" dur="1" fill="hold">
                                          <p:stCondLst>
                                            <p:cond delay="199"/>
                                          </p:stCondLst>
                                        </p:cTn>
                                        <p:tgtEl>
                                          <p:spTgt spid="101"/>
                                        </p:tgtEl>
                                        <p:attrNameLst>
                                          <p:attrName>style.visibility</p:attrName>
                                        </p:attrNameLst>
                                      </p:cBhvr>
                                      <p:to>
                                        <p:strVal val="hidden"/>
                                      </p:to>
                                    </p:set>
                                  </p:childTnLst>
                                </p:cTn>
                              </p:par>
                            </p:childTnLst>
                          </p:cTn>
                        </p:par>
                        <p:par>
                          <p:cTn id="52" fill="hold">
                            <p:stCondLst>
                              <p:cond delay="2000"/>
                            </p:stCondLst>
                            <p:childTnLst>
                              <p:par>
                                <p:cTn id="53" presetID="8" presetClass="emph" presetSubtype="0" fill="hold" nodeType="afterEffect">
                                  <p:stCondLst>
                                    <p:cond delay="0"/>
                                  </p:stCondLst>
                                  <p:childTnLst>
                                    <p:animRot by="-43199940">
                                      <p:cBhvr>
                                        <p:cTn id="54" dur="2000" fill="hold"/>
                                        <p:tgtEl>
                                          <p:spTgt spid="3"/>
                                        </p:tgtEl>
                                        <p:attrNameLst>
                                          <p:attrName>r</p:attrName>
                                        </p:attrNameLst>
                                      </p:cBhvr>
                                    </p:animRot>
                                  </p:childTnLst>
                                </p:cTn>
                              </p:par>
                              <p:par>
                                <p:cTn id="55" presetID="8" presetClass="emph" presetSubtype="0" fill="hold" nodeType="withEffect">
                                  <p:stCondLst>
                                    <p:cond delay="0"/>
                                  </p:stCondLst>
                                  <p:childTnLst>
                                    <p:animRot by="-43199940">
                                      <p:cBhvr>
                                        <p:cTn id="56" dur="2000" fill="hold"/>
                                        <p:tgtEl>
                                          <p:spTgt spid="31"/>
                                        </p:tgtEl>
                                        <p:attrNameLst>
                                          <p:attrName>r</p:attrName>
                                        </p:attrNameLst>
                                      </p:cBhvr>
                                    </p:animRot>
                                  </p:childTnLst>
                                </p:cTn>
                              </p:par>
                              <p:par>
                                <p:cTn id="57" presetID="8" presetClass="emph" presetSubtype="0" fill="hold" nodeType="withEffect">
                                  <p:stCondLst>
                                    <p:cond delay="0"/>
                                  </p:stCondLst>
                                  <p:childTnLst>
                                    <p:animRot by="-43199940">
                                      <p:cBhvr>
                                        <p:cTn id="58" dur="2000" fill="hold"/>
                                        <p:tgtEl>
                                          <p:spTgt spid="59"/>
                                        </p:tgtEl>
                                        <p:attrNameLst>
                                          <p:attrName>r</p:attrName>
                                        </p:attrNameLst>
                                      </p:cBhvr>
                                    </p:animRot>
                                  </p:childTnLst>
                                </p:cTn>
                              </p:par>
                              <p:par>
                                <p:cTn id="59" presetID="8" presetClass="emph" presetSubtype="0" fill="hold" nodeType="withEffect">
                                  <p:stCondLst>
                                    <p:cond delay="0"/>
                                  </p:stCondLst>
                                  <p:childTnLst>
                                    <p:animRot by="-43199940">
                                      <p:cBhvr>
                                        <p:cTn id="60" dur="2000" fill="hold"/>
                                        <p:tgtEl>
                                          <p:spTgt spid="87"/>
                                        </p:tgtEl>
                                        <p:attrNameLst>
                                          <p:attrName>r</p:attrName>
                                        </p:attrNameLst>
                                      </p:cBhvr>
                                    </p:animRot>
                                  </p:childTnLst>
                                </p:cTn>
                              </p:par>
                              <p:par>
                                <p:cTn id="61" presetID="42" presetClass="entr" presetSubtype="0" fill="hold" grpId="0" nodeType="withEffect">
                                  <p:stCondLst>
                                    <p:cond delay="1000"/>
                                  </p:stCondLst>
                                  <p:childTnLst>
                                    <p:set>
                                      <p:cBhvr>
                                        <p:cTn id="62" dur="1" fill="hold">
                                          <p:stCondLst>
                                            <p:cond delay="0"/>
                                          </p:stCondLst>
                                        </p:cTn>
                                        <p:tgtEl>
                                          <p:spTgt spid="115"/>
                                        </p:tgtEl>
                                        <p:attrNameLst>
                                          <p:attrName>style.visibility</p:attrName>
                                        </p:attrNameLst>
                                      </p:cBhvr>
                                      <p:to>
                                        <p:strVal val="visible"/>
                                      </p:to>
                                    </p:set>
                                    <p:animEffect transition="in" filter="fade">
                                      <p:cBhvr>
                                        <p:cTn id="63" dur="1000"/>
                                        <p:tgtEl>
                                          <p:spTgt spid="115"/>
                                        </p:tgtEl>
                                      </p:cBhvr>
                                    </p:animEffect>
                                    <p:anim calcmode="lin" valueType="num">
                                      <p:cBhvr>
                                        <p:cTn id="64" dur="1000" fill="hold"/>
                                        <p:tgtEl>
                                          <p:spTgt spid="115"/>
                                        </p:tgtEl>
                                        <p:attrNameLst>
                                          <p:attrName>ppt_x</p:attrName>
                                        </p:attrNameLst>
                                      </p:cBhvr>
                                      <p:tavLst>
                                        <p:tav tm="0">
                                          <p:val>
                                            <p:strVal val="#ppt_x"/>
                                          </p:val>
                                        </p:tav>
                                        <p:tav tm="100000">
                                          <p:val>
                                            <p:strVal val="#ppt_x"/>
                                          </p:val>
                                        </p:tav>
                                      </p:tavLst>
                                    </p:anim>
                                    <p:anim calcmode="lin" valueType="num">
                                      <p:cBhvr>
                                        <p:cTn id="65" dur="1000" fill="hold"/>
                                        <p:tgtEl>
                                          <p:spTgt spid="115"/>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1000"/>
                                  </p:stCondLst>
                                  <p:childTnLst>
                                    <p:set>
                                      <p:cBhvr>
                                        <p:cTn id="67" dur="1" fill="hold">
                                          <p:stCondLst>
                                            <p:cond delay="0"/>
                                          </p:stCondLst>
                                        </p:cTn>
                                        <p:tgtEl>
                                          <p:spTgt spid="116"/>
                                        </p:tgtEl>
                                        <p:attrNameLst>
                                          <p:attrName>style.visibility</p:attrName>
                                        </p:attrNameLst>
                                      </p:cBhvr>
                                      <p:to>
                                        <p:strVal val="visible"/>
                                      </p:to>
                                    </p:set>
                                    <p:animEffect transition="in" filter="fade">
                                      <p:cBhvr>
                                        <p:cTn id="68" dur="1000"/>
                                        <p:tgtEl>
                                          <p:spTgt spid="116"/>
                                        </p:tgtEl>
                                      </p:cBhvr>
                                    </p:animEffect>
                                    <p:anim calcmode="lin" valueType="num">
                                      <p:cBhvr>
                                        <p:cTn id="69" dur="1000" fill="hold"/>
                                        <p:tgtEl>
                                          <p:spTgt spid="116"/>
                                        </p:tgtEl>
                                        <p:attrNameLst>
                                          <p:attrName>ppt_x</p:attrName>
                                        </p:attrNameLst>
                                      </p:cBhvr>
                                      <p:tavLst>
                                        <p:tav tm="0">
                                          <p:val>
                                            <p:strVal val="#ppt_x"/>
                                          </p:val>
                                        </p:tav>
                                        <p:tav tm="100000">
                                          <p:val>
                                            <p:strVal val="#ppt_x"/>
                                          </p:val>
                                        </p:tav>
                                      </p:tavLst>
                                    </p:anim>
                                    <p:anim calcmode="lin" valueType="num">
                                      <p:cBhvr>
                                        <p:cTn id="70" dur="1000" fill="hold"/>
                                        <p:tgtEl>
                                          <p:spTgt spid="116"/>
                                        </p:tgtEl>
                                        <p:attrNameLst>
                                          <p:attrName>ppt_y</p:attrName>
                                        </p:attrNameLst>
                                      </p:cBhvr>
                                      <p:tavLst>
                                        <p:tav tm="0">
                                          <p:val>
                                            <p:strVal val="#ppt_y+.1"/>
                                          </p:val>
                                        </p:tav>
                                        <p:tav tm="100000">
                                          <p:val>
                                            <p:strVal val="#ppt_y"/>
                                          </p:val>
                                        </p:tav>
                                      </p:tavLst>
                                    </p:anim>
                                  </p:childTnLst>
                                </p:cTn>
                              </p:par>
                              <p:par>
                                <p:cTn id="71" presetID="47" presetClass="entr" presetSubtype="0" fill="hold" grpId="0" nodeType="withEffect">
                                  <p:stCondLst>
                                    <p:cond delay="1000"/>
                                  </p:stCondLst>
                                  <p:childTnLst>
                                    <p:set>
                                      <p:cBhvr>
                                        <p:cTn id="72" dur="1" fill="hold">
                                          <p:stCondLst>
                                            <p:cond delay="0"/>
                                          </p:stCondLst>
                                        </p:cTn>
                                        <p:tgtEl>
                                          <p:spTgt spid="117"/>
                                        </p:tgtEl>
                                        <p:attrNameLst>
                                          <p:attrName>style.visibility</p:attrName>
                                        </p:attrNameLst>
                                      </p:cBhvr>
                                      <p:to>
                                        <p:strVal val="visible"/>
                                      </p:to>
                                    </p:set>
                                    <p:animEffect transition="in" filter="fade">
                                      <p:cBhvr>
                                        <p:cTn id="73" dur="1000"/>
                                        <p:tgtEl>
                                          <p:spTgt spid="117"/>
                                        </p:tgtEl>
                                      </p:cBhvr>
                                    </p:animEffect>
                                    <p:anim calcmode="lin" valueType="num">
                                      <p:cBhvr>
                                        <p:cTn id="74" dur="1000" fill="hold"/>
                                        <p:tgtEl>
                                          <p:spTgt spid="117"/>
                                        </p:tgtEl>
                                        <p:attrNameLst>
                                          <p:attrName>ppt_x</p:attrName>
                                        </p:attrNameLst>
                                      </p:cBhvr>
                                      <p:tavLst>
                                        <p:tav tm="0">
                                          <p:val>
                                            <p:strVal val="#ppt_x"/>
                                          </p:val>
                                        </p:tav>
                                        <p:tav tm="100000">
                                          <p:val>
                                            <p:strVal val="#ppt_x"/>
                                          </p:val>
                                        </p:tav>
                                      </p:tavLst>
                                    </p:anim>
                                    <p:anim calcmode="lin" valueType="num">
                                      <p:cBhvr>
                                        <p:cTn id="75" dur="1000" fill="hold"/>
                                        <p:tgtEl>
                                          <p:spTgt spid="117"/>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1000"/>
                                  </p:stCondLst>
                                  <p:childTnLst>
                                    <p:set>
                                      <p:cBhvr>
                                        <p:cTn id="77" dur="1" fill="hold">
                                          <p:stCondLst>
                                            <p:cond delay="0"/>
                                          </p:stCondLst>
                                        </p:cTn>
                                        <p:tgtEl>
                                          <p:spTgt spid="118"/>
                                        </p:tgtEl>
                                        <p:attrNameLst>
                                          <p:attrName>style.visibility</p:attrName>
                                        </p:attrNameLst>
                                      </p:cBhvr>
                                      <p:to>
                                        <p:strVal val="visible"/>
                                      </p:to>
                                    </p:set>
                                    <p:animEffect transition="in" filter="fade">
                                      <p:cBhvr>
                                        <p:cTn id="78" dur="1000"/>
                                        <p:tgtEl>
                                          <p:spTgt spid="118"/>
                                        </p:tgtEl>
                                      </p:cBhvr>
                                    </p:animEffect>
                                    <p:anim calcmode="lin" valueType="num">
                                      <p:cBhvr>
                                        <p:cTn id="79" dur="1000" fill="hold"/>
                                        <p:tgtEl>
                                          <p:spTgt spid="118"/>
                                        </p:tgtEl>
                                        <p:attrNameLst>
                                          <p:attrName>ppt_x</p:attrName>
                                        </p:attrNameLst>
                                      </p:cBhvr>
                                      <p:tavLst>
                                        <p:tav tm="0">
                                          <p:val>
                                            <p:strVal val="#ppt_x"/>
                                          </p:val>
                                        </p:tav>
                                        <p:tav tm="100000">
                                          <p:val>
                                            <p:strVal val="#ppt_x"/>
                                          </p:val>
                                        </p:tav>
                                      </p:tavLst>
                                    </p:anim>
                                    <p:anim calcmode="lin" valueType="num">
                                      <p:cBhvr>
                                        <p:cTn id="80" dur="1000" fill="hold"/>
                                        <p:tgtEl>
                                          <p:spTgt spid="118"/>
                                        </p:tgtEl>
                                        <p:attrNameLst>
                                          <p:attrName>ppt_y</p:attrName>
                                        </p:attrNameLst>
                                      </p:cBhvr>
                                      <p:tavLst>
                                        <p:tav tm="0">
                                          <p:val>
                                            <p:strVal val="#ppt_y+.1"/>
                                          </p:val>
                                        </p:tav>
                                        <p:tav tm="100000">
                                          <p:val>
                                            <p:strVal val="#ppt_y"/>
                                          </p:val>
                                        </p:tav>
                                      </p:tavLst>
                                    </p:anim>
                                  </p:childTnLst>
                                </p:cTn>
                              </p:par>
                              <p:par>
                                <p:cTn id="81" presetID="10" presetClass="entr" presetSubtype="0" fill="hold" grpId="0" nodeType="withEffect">
                                  <p:stCondLst>
                                    <p:cond delay="1500"/>
                                  </p:stCondLst>
                                  <p:childTnLst>
                                    <p:set>
                                      <p:cBhvr>
                                        <p:cTn id="82" dur="1" fill="hold">
                                          <p:stCondLst>
                                            <p:cond delay="0"/>
                                          </p:stCondLst>
                                        </p:cTn>
                                        <p:tgtEl>
                                          <p:spTgt spid="119"/>
                                        </p:tgtEl>
                                        <p:attrNameLst>
                                          <p:attrName>style.visibility</p:attrName>
                                        </p:attrNameLst>
                                      </p:cBhvr>
                                      <p:to>
                                        <p:strVal val="visible"/>
                                      </p:to>
                                    </p:set>
                                    <p:animEffect transition="in" filter="fade">
                                      <p:cBhvr>
                                        <p:cTn id="83" dur="800"/>
                                        <p:tgtEl>
                                          <p:spTgt spid="119"/>
                                        </p:tgtEl>
                                      </p:cBhvr>
                                    </p:animEffect>
                                  </p:childTnLst>
                                </p:cTn>
                              </p:par>
                              <p:par>
                                <p:cTn id="84" presetID="10" presetClass="entr" presetSubtype="0" fill="hold" grpId="0" nodeType="withEffect">
                                  <p:stCondLst>
                                    <p:cond delay="1500"/>
                                  </p:stCondLst>
                                  <p:childTnLst>
                                    <p:set>
                                      <p:cBhvr>
                                        <p:cTn id="85" dur="1" fill="hold">
                                          <p:stCondLst>
                                            <p:cond delay="0"/>
                                          </p:stCondLst>
                                        </p:cTn>
                                        <p:tgtEl>
                                          <p:spTgt spid="120"/>
                                        </p:tgtEl>
                                        <p:attrNameLst>
                                          <p:attrName>style.visibility</p:attrName>
                                        </p:attrNameLst>
                                      </p:cBhvr>
                                      <p:to>
                                        <p:strVal val="visible"/>
                                      </p:to>
                                    </p:set>
                                    <p:animEffect transition="in" filter="fade">
                                      <p:cBhvr>
                                        <p:cTn id="86" dur="800"/>
                                        <p:tgtEl>
                                          <p:spTgt spid="120"/>
                                        </p:tgtEl>
                                      </p:cBhvr>
                                    </p:animEffect>
                                  </p:childTnLst>
                                </p:cTn>
                              </p:par>
                              <p:par>
                                <p:cTn id="87" presetID="10" presetClass="entr" presetSubtype="0" fill="hold" grpId="0" nodeType="withEffect">
                                  <p:stCondLst>
                                    <p:cond delay="1500"/>
                                  </p:stCondLst>
                                  <p:childTnLst>
                                    <p:set>
                                      <p:cBhvr>
                                        <p:cTn id="88" dur="1" fill="hold">
                                          <p:stCondLst>
                                            <p:cond delay="0"/>
                                          </p:stCondLst>
                                        </p:cTn>
                                        <p:tgtEl>
                                          <p:spTgt spid="121"/>
                                        </p:tgtEl>
                                        <p:attrNameLst>
                                          <p:attrName>style.visibility</p:attrName>
                                        </p:attrNameLst>
                                      </p:cBhvr>
                                      <p:to>
                                        <p:strVal val="visible"/>
                                      </p:to>
                                    </p:set>
                                    <p:animEffect transition="in" filter="fade">
                                      <p:cBhvr>
                                        <p:cTn id="89" dur="800"/>
                                        <p:tgtEl>
                                          <p:spTgt spid="121"/>
                                        </p:tgtEl>
                                      </p:cBhvr>
                                    </p:animEffect>
                                  </p:childTnLst>
                                </p:cTn>
                              </p:par>
                              <p:par>
                                <p:cTn id="90" presetID="10" presetClass="entr" presetSubtype="0" fill="hold" grpId="0" nodeType="withEffect">
                                  <p:stCondLst>
                                    <p:cond delay="1500"/>
                                  </p:stCondLst>
                                  <p:childTnLst>
                                    <p:set>
                                      <p:cBhvr>
                                        <p:cTn id="91" dur="1" fill="hold">
                                          <p:stCondLst>
                                            <p:cond delay="0"/>
                                          </p:stCondLst>
                                        </p:cTn>
                                        <p:tgtEl>
                                          <p:spTgt spid="122"/>
                                        </p:tgtEl>
                                        <p:attrNameLst>
                                          <p:attrName>style.visibility</p:attrName>
                                        </p:attrNameLst>
                                      </p:cBhvr>
                                      <p:to>
                                        <p:strVal val="visible"/>
                                      </p:to>
                                    </p:set>
                                    <p:animEffect transition="in" filter="fade">
                                      <p:cBhvr>
                                        <p:cTn id="92" dur="8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utoUpdateAnimBg="0"/>
      <p:bldP spid="116" grpId="0" autoUpdateAnimBg="0"/>
      <p:bldP spid="117" grpId="0" autoUpdateAnimBg="0"/>
      <p:bldP spid="118" grpId="0" autoUpdateAnimBg="0"/>
      <p:bldP spid="119" grpId="0" autoUpdateAnimBg="0"/>
      <p:bldP spid="120" grpId="0" autoUpdateAnimBg="0"/>
      <p:bldP spid="121" grpId="0" autoUpdateAnimBg="0"/>
      <p:bldP spid="122"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9592" y="189395"/>
            <a:ext cx="2088232" cy="338554"/>
          </a:xfrm>
          <a:prstGeom prst="rect">
            <a:avLst/>
          </a:prstGeom>
        </p:spPr>
        <p:txBody>
          <a:bodyPr wrap="square">
            <a:spAutoFit/>
          </a:bodyPr>
          <a:lstStyle/>
          <a:p>
            <a:r>
              <a:rPr lang="zh-CN" altLang="en-US" sz="1600" b="1" dirty="0" smtClean="0">
                <a:solidFill>
                  <a:schemeClr val="bg1"/>
                </a:solidFill>
                <a:ea typeface="微软雅黑" panose="020B0503020204020204" charset="-122"/>
              </a:rPr>
              <a:t>项 目 成 果 展 示</a:t>
            </a:r>
            <a:endParaRPr lang="zh-CN" altLang="en-US" sz="1600" b="1" dirty="0">
              <a:solidFill>
                <a:schemeClr val="bg1"/>
              </a:solidFill>
              <a:ea typeface="微软雅黑" panose="020B0503020204020204" charset="-122"/>
            </a:endParaRPr>
          </a:p>
        </p:txBody>
      </p:sp>
      <p:grpSp>
        <p:nvGrpSpPr>
          <p:cNvPr id="3" name="组合 2"/>
          <p:cNvGrpSpPr/>
          <p:nvPr/>
        </p:nvGrpSpPr>
        <p:grpSpPr bwMode="auto">
          <a:xfrm>
            <a:off x="730968" y="771550"/>
            <a:ext cx="3192960" cy="3950783"/>
            <a:chOff x="865232" y="1286330"/>
            <a:chExt cx="4013321" cy="4966128"/>
          </a:xfrm>
        </p:grpSpPr>
        <p:pic>
          <p:nvPicPr>
            <p:cNvPr id="4" name="Picture 3"/>
            <p:cNvPicPr>
              <a:picLocks noChangeAspect="1"/>
            </p:cNvPicPr>
            <p:nvPr/>
          </p:nvPicPr>
          <p:blipFill>
            <a:blip r:embed="rId3">
              <a:duotone>
                <a:schemeClr val="accent1">
                  <a:shade val="45000"/>
                  <a:satMod val="135000"/>
                </a:schemeClr>
                <a:prstClr val="white"/>
              </a:duotone>
            </a:blip>
            <a:srcRect l="5354" t="8440" r="6203" b="10136"/>
            <a:stretch>
              <a:fillRect/>
            </a:stretch>
          </p:blipFill>
          <p:spPr bwMode="auto">
            <a:xfrm>
              <a:off x="865232" y="1286330"/>
              <a:ext cx="4013321" cy="4966128"/>
            </a:xfrm>
            <a:prstGeom prst="rect">
              <a:avLst/>
            </a:prstGeom>
            <a:noFill/>
            <a:ln w="9525">
              <a:noFill/>
              <a:miter lim="800000"/>
              <a:headEnd/>
              <a:tailEnd/>
            </a:ln>
          </p:spPr>
        </p:pic>
        <p:sp>
          <p:nvSpPr>
            <p:cNvPr id="5" name="Rectangle 4"/>
            <p:cNvSpPr/>
            <p:nvPr/>
          </p:nvSpPr>
          <p:spPr>
            <a:xfrm>
              <a:off x="1454212" y="1875344"/>
              <a:ext cx="2840124" cy="3699194"/>
            </a:xfrm>
            <a:prstGeom prst="rect">
              <a:avLst/>
            </a:prstGeom>
            <a:blipFill>
              <a:blip r:embed="rId4"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defRPr/>
              </a:pPr>
              <a:endParaRPr lang="en-US" sz="3200">
                <a:solidFill>
                  <a:schemeClr val="tx1">
                    <a:lumMod val="65000"/>
                    <a:lumOff val="35000"/>
                  </a:schemeClr>
                </a:solidFill>
                <a:latin typeface="微软雅黑" panose="020B0503020204020204" charset="-122"/>
                <a:ea typeface="微软雅黑" panose="020B0503020204020204" charset="-122"/>
              </a:endParaRPr>
            </a:p>
          </p:txBody>
        </p:sp>
      </p:grpSp>
      <p:sp>
        <p:nvSpPr>
          <p:cNvPr id="6" name="矩形 5"/>
          <p:cNvSpPr>
            <a:spLocks noChangeArrowheads="1"/>
          </p:cNvSpPr>
          <p:nvPr/>
        </p:nvSpPr>
        <p:spPr bwMode="auto">
          <a:xfrm>
            <a:off x="4352621" y="3524621"/>
            <a:ext cx="1338069" cy="338552"/>
          </a:xfrm>
          <a:prstGeom prst="rect">
            <a:avLst/>
          </a:prstGeom>
          <a:noFill/>
          <a:ln w="9525">
            <a:noFill/>
            <a:miter lim="800000"/>
          </a:ln>
        </p:spPr>
        <p:txBody>
          <a:bodyPr wrap="square" lIns="91435" tIns="45719" rIns="91435" bIns="45719">
            <a:spAutoFit/>
          </a:bodyPr>
          <a:lstStyle/>
          <a:p>
            <a:r>
              <a:rPr lang="zh-CN" altLang="en-US" sz="1600" b="1" dirty="0">
                <a:solidFill>
                  <a:srgbClr val="0070C0"/>
                </a:solidFill>
                <a:latin typeface="微软雅黑" panose="020B0503020204020204" charset="-122"/>
                <a:ea typeface="微软雅黑" panose="020B0503020204020204" charset="-122"/>
              </a:rPr>
              <a:t>添加标题</a:t>
            </a:r>
            <a:endParaRPr lang="en-US" altLang="zh-CN" sz="1600" b="1" dirty="0">
              <a:solidFill>
                <a:srgbClr val="0070C0"/>
              </a:solidFill>
              <a:latin typeface="微软雅黑" panose="020B0503020204020204" charset="-122"/>
              <a:ea typeface="微软雅黑" panose="020B0503020204020204" charset="-122"/>
            </a:endParaRPr>
          </a:p>
        </p:txBody>
      </p:sp>
      <p:sp>
        <p:nvSpPr>
          <p:cNvPr id="7" name="矩形 47"/>
          <p:cNvSpPr>
            <a:spLocks noChangeArrowheads="1"/>
          </p:cNvSpPr>
          <p:nvPr/>
        </p:nvSpPr>
        <p:spPr bwMode="auto">
          <a:xfrm>
            <a:off x="4338335" y="3836628"/>
            <a:ext cx="1928420" cy="701729"/>
          </a:xfrm>
          <a:prstGeom prst="rect">
            <a:avLst/>
          </a:prstGeom>
          <a:noFill/>
          <a:ln>
            <a:noFill/>
          </a:ln>
        </p:spPr>
        <p:txBody>
          <a:bodyPr wrap="square" lIns="91435" tIns="45719" rIns="91435" bIns="45719">
            <a:spAutoFit/>
          </a:bodyPr>
          <a:lstStyle/>
          <a:p>
            <a:pPr defTabSz="913765" fontAlgn="auto">
              <a:lnSpc>
                <a:spcPct val="120000"/>
              </a:lnSpc>
              <a:spcAft>
                <a:spcPts val="0"/>
              </a:spcAft>
              <a:buFont typeface="Arial" panose="020B0604020202020204" pitchFamily="34" charset="0"/>
              <a:buNone/>
              <a:defRPr/>
            </a:pPr>
            <a:r>
              <a:rPr lang="zh-CN" altLang="en-US" sz="11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在此录入本图表的综合描述说明，在此录入本图表的综合描述说明。</a:t>
            </a:r>
          </a:p>
        </p:txBody>
      </p:sp>
      <p:sp>
        <p:nvSpPr>
          <p:cNvPr id="8" name="矩形 7"/>
          <p:cNvSpPr>
            <a:spLocks noChangeArrowheads="1"/>
          </p:cNvSpPr>
          <p:nvPr/>
        </p:nvSpPr>
        <p:spPr bwMode="auto">
          <a:xfrm>
            <a:off x="6546298" y="3524621"/>
            <a:ext cx="1338069" cy="338552"/>
          </a:xfrm>
          <a:prstGeom prst="rect">
            <a:avLst/>
          </a:prstGeom>
          <a:noFill/>
          <a:ln w="9525">
            <a:noFill/>
            <a:miter lim="800000"/>
          </a:ln>
        </p:spPr>
        <p:txBody>
          <a:bodyPr wrap="square" lIns="91435" tIns="45719" rIns="91435" bIns="45719">
            <a:spAutoFit/>
          </a:bodyPr>
          <a:lstStyle/>
          <a:p>
            <a:r>
              <a:rPr lang="zh-CN" altLang="en-US" sz="1600" b="1" dirty="0">
                <a:solidFill>
                  <a:srgbClr val="0070C0"/>
                </a:solidFill>
                <a:latin typeface="微软雅黑" panose="020B0503020204020204" charset="-122"/>
                <a:ea typeface="微软雅黑" panose="020B0503020204020204" charset="-122"/>
              </a:rPr>
              <a:t>添加标题</a:t>
            </a:r>
            <a:endParaRPr lang="en-US" altLang="zh-CN" sz="1600" b="1" dirty="0">
              <a:solidFill>
                <a:srgbClr val="0070C0"/>
              </a:solidFill>
              <a:latin typeface="微软雅黑" panose="020B0503020204020204" charset="-122"/>
              <a:ea typeface="微软雅黑" panose="020B0503020204020204" charset="-122"/>
            </a:endParaRPr>
          </a:p>
        </p:txBody>
      </p:sp>
      <p:sp>
        <p:nvSpPr>
          <p:cNvPr id="9" name="矩形 8"/>
          <p:cNvSpPr>
            <a:spLocks noChangeArrowheads="1"/>
          </p:cNvSpPr>
          <p:nvPr/>
        </p:nvSpPr>
        <p:spPr bwMode="auto">
          <a:xfrm>
            <a:off x="6532012" y="3836628"/>
            <a:ext cx="1928420" cy="701729"/>
          </a:xfrm>
          <a:prstGeom prst="rect">
            <a:avLst/>
          </a:prstGeom>
          <a:noFill/>
          <a:ln>
            <a:noFill/>
          </a:ln>
        </p:spPr>
        <p:txBody>
          <a:bodyPr wrap="square" lIns="91435" tIns="45719" rIns="91435" bIns="45719">
            <a:spAutoFit/>
          </a:bodyPr>
          <a:lstStyle/>
          <a:p>
            <a:pPr defTabSz="913765" fontAlgn="auto">
              <a:lnSpc>
                <a:spcPct val="120000"/>
              </a:lnSpc>
              <a:spcAft>
                <a:spcPts val="0"/>
              </a:spcAft>
              <a:buFont typeface="Arial" panose="020B0604020202020204" pitchFamily="34" charset="0"/>
              <a:buNone/>
              <a:defRPr/>
            </a:pPr>
            <a:r>
              <a:rPr lang="zh-CN" altLang="en-US" sz="11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在此录入本图表的综合描述说明，在此录入本图表的综合描述说明。</a:t>
            </a:r>
          </a:p>
        </p:txBody>
      </p:sp>
      <p:grpSp>
        <p:nvGrpSpPr>
          <p:cNvPr id="10" name="组合 9"/>
          <p:cNvGrpSpPr/>
          <p:nvPr/>
        </p:nvGrpSpPr>
        <p:grpSpPr>
          <a:xfrm>
            <a:off x="4339509" y="1049926"/>
            <a:ext cx="2263519" cy="350012"/>
            <a:chOff x="814328" y="3219334"/>
            <a:chExt cx="2797200" cy="432536"/>
          </a:xfrm>
        </p:grpSpPr>
        <p:grpSp>
          <p:nvGrpSpPr>
            <p:cNvPr id="11" name="组合 10"/>
            <p:cNvGrpSpPr/>
            <p:nvPr/>
          </p:nvGrpSpPr>
          <p:grpSpPr>
            <a:xfrm>
              <a:off x="814328" y="3219334"/>
              <a:ext cx="2797200" cy="432536"/>
              <a:chOff x="2173927" y="3285519"/>
              <a:chExt cx="3549387" cy="548848"/>
            </a:xfrm>
          </p:grpSpPr>
          <p:grpSp>
            <p:nvGrpSpPr>
              <p:cNvPr id="13" name="组合 12"/>
              <p:cNvGrpSpPr/>
              <p:nvPr/>
            </p:nvGrpSpPr>
            <p:grpSpPr>
              <a:xfrm>
                <a:off x="2173927" y="3285519"/>
                <a:ext cx="3549387" cy="548848"/>
                <a:chOff x="4304043" y="1286668"/>
                <a:chExt cx="7914744" cy="2757793"/>
              </a:xfrm>
              <a:effectLst>
                <a:outerShdw blurRad="381000" dist="254000" dir="8100000" algn="tr" rotWithShape="0">
                  <a:prstClr val="black">
                    <a:alpha val="40000"/>
                  </a:prstClr>
                </a:outerShdw>
              </a:effectLst>
            </p:grpSpPr>
            <p:sp>
              <p:nvSpPr>
                <p:cNvPr id="15" name="圆角矩形 14"/>
                <p:cNvSpPr/>
                <p:nvPr/>
              </p:nvSpPr>
              <p:spPr>
                <a:xfrm>
                  <a:off x="4304043" y="1286668"/>
                  <a:ext cx="79147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chemeClr val="tx1">
                        <a:lumMod val="65000"/>
                        <a:lumOff val="35000"/>
                      </a:schemeClr>
                    </a:solidFill>
                    <a:latin typeface="微软雅黑" panose="020B0503020204020204" charset="-122"/>
                    <a:ea typeface="微软雅黑" panose="020B0503020204020204" charset="-122"/>
                  </a:endParaRPr>
                </a:p>
              </p:txBody>
            </p:sp>
            <p:sp>
              <p:nvSpPr>
                <p:cNvPr id="16" name="圆角矩形 15"/>
                <p:cNvSpPr/>
                <p:nvPr/>
              </p:nvSpPr>
              <p:spPr>
                <a:xfrm>
                  <a:off x="4351924" y="1373342"/>
                  <a:ext cx="7812881"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chemeClr val="tx1">
                        <a:lumMod val="65000"/>
                        <a:lumOff val="35000"/>
                      </a:schemeClr>
                    </a:solidFill>
                    <a:latin typeface="微软雅黑" panose="020B0503020204020204" charset="-122"/>
                    <a:ea typeface="微软雅黑" panose="020B0503020204020204" charset="-122"/>
                  </a:endParaRPr>
                </a:p>
              </p:txBody>
            </p:sp>
          </p:grpSp>
          <p:sp>
            <p:nvSpPr>
              <p:cNvPr id="14" name="椭圆 13"/>
              <p:cNvSpPr/>
              <p:nvPr/>
            </p:nvSpPr>
            <p:spPr>
              <a:xfrm>
                <a:off x="2307128" y="3420211"/>
                <a:ext cx="279463" cy="279463"/>
              </a:xfrm>
              <a:prstGeom prst="ellipse">
                <a:avLst/>
              </a:prstGeom>
              <a:solidFill>
                <a:srgbClr val="0070C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chemeClr val="tx1">
                      <a:lumMod val="65000"/>
                      <a:lumOff val="35000"/>
                    </a:schemeClr>
                  </a:solidFill>
                  <a:latin typeface="微软雅黑" panose="020B0503020204020204" charset="-122"/>
                  <a:ea typeface="微软雅黑" panose="020B0503020204020204" charset="-122"/>
                </a:endParaRPr>
              </a:p>
            </p:txBody>
          </p:sp>
        </p:grpSp>
        <p:sp>
          <p:nvSpPr>
            <p:cNvPr id="12" name="TextBox 11"/>
            <p:cNvSpPr txBox="1"/>
            <p:nvPr/>
          </p:nvSpPr>
          <p:spPr>
            <a:xfrm>
              <a:off x="1224125" y="3331792"/>
              <a:ext cx="2191136" cy="20918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algn="l"/>
              <a:r>
                <a:rPr lang="zh-CN" altLang="en-US" sz="1100" b="0" dirty="0">
                  <a:solidFill>
                    <a:schemeClr val="tx1">
                      <a:lumMod val="65000"/>
                      <a:lumOff val="35000"/>
                    </a:schemeClr>
                  </a:solidFill>
                </a:rPr>
                <a:t>点击输入标题</a:t>
              </a:r>
              <a:r>
                <a:rPr lang="zh-CN" altLang="en-US" sz="1100" b="0" dirty="0" smtClean="0">
                  <a:solidFill>
                    <a:schemeClr val="tx1">
                      <a:lumMod val="65000"/>
                      <a:lumOff val="35000"/>
                    </a:schemeClr>
                  </a:solidFill>
                </a:rPr>
                <a:t>文本小标签</a:t>
              </a:r>
              <a:endParaRPr lang="zh-CN" altLang="en-US" sz="1100" b="0" dirty="0">
                <a:solidFill>
                  <a:schemeClr val="tx1">
                    <a:lumMod val="65000"/>
                    <a:lumOff val="35000"/>
                  </a:schemeClr>
                </a:solidFill>
              </a:endParaRPr>
            </a:p>
          </p:txBody>
        </p:sp>
      </p:grpSp>
      <p:grpSp>
        <p:nvGrpSpPr>
          <p:cNvPr id="17" name="组合 16"/>
          <p:cNvGrpSpPr/>
          <p:nvPr/>
        </p:nvGrpSpPr>
        <p:grpSpPr>
          <a:xfrm>
            <a:off x="4341392" y="1481973"/>
            <a:ext cx="2916000" cy="350012"/>
            <a:chOff x="814327" y="3219334"/>
            <a:chExt cx="3603522" cy="432536"/>
          </a:xfrm>
        </p:grpSpPr>
        <p:grpSp>
          <p:nvGrpSpPr>
            <p:cNvPr id="18" name="组合 17"/>
            <p:cNvGrpSpPr/>
            <p:nvPr/>
          </p:nvGrpSpPr>
          <p:grpSpPr>
            <a:xfrm>
              <a:off x="814327" y="3219334"/>
              <a:ext cx="3603522" cy="432536"/>
              <a:chOff x="2173926" y="3285519"/>
              <a:chExt cx="4572535" cy="548848"/>
            </a:xfrm>
          </p:grpSpPr>
          <p:grpSp>
            <p:nvGrpSpPr>
              <p:cNvPr id="20" name="组合 19"/>
              <p:cNvGrpSpPr/>
              <p:nvPr/>
            </p:nvGrpSpPr>
            <p:grpSpPr>
              <a:xfrm>
                <a:off x="2173926" y="3285519"/>
                <a:ext cx="4572535" cy="548848"/>
                <a:chOff x="4304040" y="1286668"/>
                <a:chExt cx="10196250" cy="2757793"/>
              </a:xfrm>
              <a:effectLst>
                <a:outerShdw blurRad="381000" dist="254000" dir="8100000" algn="tr" rotWithShape="0">
                  <a:prstClr val="black">
                    <a:alpha val="40000"/>
                  </a:prstClr>
                </a:outerShdw>
              </a:effectLst>
            </p:grpSpPr>
            <p:sp>
              <p:nvSpPr>
                <p:cNvPr id="22" name="圆角矩形 21"/>
                <p:cNvSpPr/>
                <p:nvPr/>
              </p:nvSpPr>
              <p:spPr>
                <a:xfrm>
                  <a:off x="4304040" y="1286668"/>
                  <a:ext cx="10196250"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chemeClr val="tx1">
                        <a:lumMod val="65000"/>
                        <a:lumOff val="35000"/>
                      </a:schemeClr>
                    </a:solidFill>
                    <a:latin typeface="微软雅黑" panose="020B0503020204020204" charset="-122"/>
                    <a:ea typeface="微软雅黑" panose="020B0503020204020204" charset="-122"/>
                  </a:endParaRPr>
                </a:p>
              </p:txBody>
            </p:sp>
            <p:sp>
              <p:nvSpPr>
                <p:cNvPr id="23" name="圆角矩形 22"/>
                <p:cNvSpPr/>
                <p:nvPr/>
              </p:nvSpPr>
              <p:spPr>
                <a:xfrm>
                  <a:off x="4351920" y="1373339"/>
                  <a:ext cx="10095546"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chemeClr val="tx1">
                        <a:lumMod val="65000"/>
                        <a:lumOff val="35000"/>
                      </a:schemeClr>
                    </a:solidFill>
                    <a:latin typeface="微软雅黑" panose="020B0503020204020204" charset="-122"/>
                    <a:ea typeface="微软雅黑" panose="020B0503020204020204" charset="-122"/>
                  </a:endParaRPr>
                </a:p>
              </p:txBody>
            </p:sp>
          </p:grpSp>
          <p:sp>
            <p:nvSpPr>
              <p:cNvPr id="21" name="椭圆 20"/>
              <p:cNvSpPr/>
              <p:nvPr/>
            </p:nvSpPr>
            <p:spPr>
              <a:xfrm>
                <a:off x="2307128" y="3420211"/>
                <a:ext cx="279463" cy="279463"/>
              </a:xfrm>
              <a:prstGeom prst="ellipse">
                <a:avLst/>
              </a:prstGeom>
              <a:solidFill>
                <a:srgbClr val="0070C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chemeClr val="tx1">
                      <a:lumMod val="65000"/>
                      <a:lumOff val="35000"/>
                    </a:schemeClr>
                  </a:solidFill>
                  <a:latin typeface="微软雅黑" panose="020B0503020204020204" charset="-122"/>
                  <a:ea typeface="微软雅黑" panose="020B0503020204020204" charset="-122"/>
                </a:endParaRPr>
              </a:p>
            </p:txBody>
          </p:sp>
        </p:grpSp>
        <p:sp>
          <p:nvSpPr>
            <p:cNvPr id="19" name="TextBox 18"/>
            <p:cNvSpPr txBox="1"/>
            <p:nvPr/>
          </p:nvSpPr>
          <p:spPr>
            <a:xfrm>
              <a:off x="1224125" y="3331792"/>
              <a:ext cx="2989681" cy="20918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algn="l"/>
              <a:r>
                <a:rPr lang="zh-CN" altLang="en-US" sz="1100" b="0" dirty="0">
                  <a:solidFill>
                    <a:schemeClr val="tx1">
                      <a:lumMod val="65000"/>
                      <a:lumOff val="35000"/>
                    </a:schemeClr>
                  </a:solidFill>
                </a:rPr>
                <a:t>点击输入标题</a:t>
              </a:r>
              <a:r>
                <a:rPr lang="zh-CN" altLang="en-US" sz="1100" b="0" dirty="0" smtClean="0">
                  <a:solidFill>
                    <a:schemeClr val="tx1">
                      <a:lumMod val="65000"/>
                      <a:lumOff val="35000"/>
                    </a:schemeClr>
                  </a:solidFill>
                </a:rPr>
                <a:t>文本及描述说明</a:t>
              </a:r>
              <a:endParaRPr lang="zh-CN" altLang="en-US" sz="1100" b="0" dirty="0">
                <a:solidFill>
                  <a:schemeClr val="tx1">
                    <a:lumMod val="65000"/>
                    <a:lumOff val="35000"/>
                  </a:schemeClr>
                </a:solidFill>
              </a:endParaRPr>
            </a:p>
          </p:txBody>
        </p:sp>
      </p:grpSp>
      <p:grpSp>
        <p:nvGrpSpPr>
          <p:cNvPr id="24" name="组合 23"/>
          <p:cNvGrpSpPr/>
          <p:nvPr/>
        </p:nvGrpSpPr>
        <p:grpSpPr>
          <a:xfrm>
            <a:off x="4352623" y="1914021"/>
            <a:ext cx="2401200" cy="350012"/>
            <a:chOff x="814328" y="3219334"/>
            <a:chExt cx="2967344" cy="432536"/>
          </a:xfrm>
        </p:grpSpPr>
        <p:grpSp>
          <p:nvGrpSpPr>
            <p:cNvPr id="25" name="组合 24"/>
            <p:cNvGrpSpPr/>
            <p:nvPr/>
          </p:nvGrpSpPr>
          <p:grpSpPr>
            <a:xfrm>
              <a:off x="814328" y="3219334"/>
              <a:ext cx="2967344" cy="432536"/>
              <a:chOff x="2173927" y="3285519"/>
              <a:chExt cx="3765284" cy="548848"/>
            </a:xfrm>
          </p:grpSpPr>
          <p:grpSp>
            <p:nvGrpSpPr>
              <p:cNvPr id="27" name="组合 26"/>
              <p:cNvGrpSpPr/>
              <p:nvPr/>
            </p:nvGrpSpPr>
            <p:grpSpPr>
              <a:xfrm>
                <a:off x="2173927" y="3285519"/>
                <a:ext cx="3765284" cy="548848"/>
                <a:chOff x="4304043" y="1286668"/>
                <a:chExt cx="8396171" cy="2757793"/>
              </a:xfrm>
              <a:effectLst>
                <a:outerShdw blurRad="381000" dist="254000" dir="8100000" algn="tr" rotWithShape="0">
                  <a:prstClr val="black">
                    <a:alpha val="40000"/>
                  </a:prstClr>
                </a:outerShdw>
              </a:effectLst>
            </p:grpSpPr>
            <p:sp>
              <p:nvSpPr>
                <p:cNvPr id="29" name="圆角矩形 28"/>
                <p:cNvSpPr/>
                <p:nvPr/>
              </p:nvSpPr>
              <p:spPr>
                <a:xfrm>
                  <a:off x="4304043" y="1286668"/>
                  <a:ext cx="8396171"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chemeClr val="tx1">
                        <a:lumMod val="65000"/>
                        <a:lumOff val="35000"/>
                      </a:schemeClr>
                    </a:solidFill>
                    <a:latin typeface="微软雅黑" panose="020B0503020204020204" charset="-122"/>
                    <a:ea typeface="微软雅黑" panose="020B0503020204020204" charset="-122"/>
                  </a:endParaRPr>
                </a:p>
              </p:txBody>
            </p:sp>
            <p:sp>
              <p:nvSpPr>
                <p:cNvPr id="30" name="圆角矩形 29"/>
                <p:cNvSpPr/>
                <p:nvPr/>
              </p:nvSpPr>
              <p:spPr>
                <a:xfrm>
                  <a:off x="4351923" y="1373339"/>
                  <a:ext cx="8295467"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chemeClr val="tx1">
                        <a:lumMod val="65000"/>
                        <a:lumOff val="35000"/>
                      </a:schemeClr>
                    </a:solidFill>
                    <a:latin typeface="微软雅黑" panose="020B0503020204020204" charset="-122"/>
                    <a:ea typeface="微软雅黑" panose="020B0503020204020204" charset="-122"/>
                  </a:endParaRPr>
                </a:p>
              </p:txBody>
            </p:sp>
          </p:grpSp>
          <p:sp>
            <p:nvSpPr>
              <p:cNvPr id="28" name="椭圆 27"/>
              <p:cNvSpPr/>
              <p:nvPr/>
            </p:nvSpPr>
            <p:spPr>
              <a:xfrm>
                <a:off x="2307128" y="3420211"/>
                <a:ext cx="279463" cy="279463"/>
              </a:xfrm>
              <a:prstGeom prst="ellipse">
                <a:avLst/>
              </a:prstGeom>
              <a:solidFill>
                <a:srgbClr val="0070C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chemeClr val="tx1">
                      <a:lumMod val="65000"/>
                      <a:lumOff val="35000"/>
                    </a:schemeClr>
                  </a:solidFill>
                  <a:latin typeface="微软雅黑" panose="020B0503020204020204" charset="-122"/>
                  <a:ea typeface="微软雅黑" panose="020B0503020204020204" charset="-122"/>
                </a:endParaRPr>
              </a:p>
            </p:txBody>
          </p:sp>
        </p:grpSp>
        <p:sp>
          <p:nvSpPr>
            <p:cNvPr id="26" name="TextBox 25"/>
            <p:cNvSpPr txBox="1"/>
            <p:nvPr/>
          </p:nvSpPr>
          <p:spPr>
            <a:xfrm>
              <a:off x="1224125" y="3331792"/>
              <a:ext cx="2371197" cy="20918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algn="l"/>
              <a:r>
                <a:rPr lang="zh-CN" altLang="en-US" sz="1100" b="0" dirty="0">
                  <a:solidFill>
                    <a:schemeClr val="tx1">
                      <a:lumMod val="65000"/>
                      <a:lumOff val="35000"/>
                    </a:schemeClr>
                  </a:solidFill>
                </a:rPr>
                <a:t>点击输入标题</a:t>
              </a:r>
              <a:r>
                <a:rPr lang="zh-CN" altLang="en-US" sz="1100" b="0" dirty="0" smtClean="0">
                  <a:solidFill>
                    <a:schemeClr val="tx1">
                      <a:lumMod val="65000"/>
                      <a:lumOff val="35000"/>
                    </a:schemeClr>
                  </a:solidFill>
                </a:rPr>
                <a:t>文本小标签</a:t>
              </a:r>
              <a:endParaRPr lang="zh-CN" altLang="en-US" sz="1100" b="0" dirty="0">
                <a:solidFill>
                  <a:schemeClr val="tx1">
                    <a:lumMod val="65000"/>
                    <a:lumOff val="35000"/>
                  </a:schemeClr>
                </a:solidFill>
              </a:endParaRPr>
            </a:p>
          </p:txBody>
        </p:sp>
      </p:grpSp>
      <p:grpSp>
        <p:nvGrpSpPr>
          <p:cNvPr id="31" name="组合 30"/>
          <p:cNvGrpSpPr/>
          <p:nvPr/>
        </p:nvGrpSpPr>
        <p:grpSpPr>
          <a:xfrm>
            <a:off x="4350152" y="2346069"/>
            <a:ext cx="1972203" cy="350012"/>
            <a:chOff x="814328" y="3219334"/>
            <a:chExt cx="2437200" cy="432536"/>
          </a:xfrm>
        </p:grpSpPr>
        <p:grpSp>
          <p:nvGrpSpPr>
            <p:cNvPr id="32" name="组合 31"/>
            <p:cNvGrpSpPr/>
            <p:nvPr/>
          </p:nvGrpSpPr>
          <p:grpSpPr>
            <a:xfrm>
              <a:off x="814328" y="3219334"/>
              <a:ext cx="2437200" cy="432536"/>
              <a:chOff x="2173927" y="3285519"/>
              <a:chExt cx="3092581" cy="548848"/>
            </a:xfrm>
          </p:grpSpPr>
          <p:grpSp>
            <p:nvGrpSpPr>
              <p:cNvPr id="34" name="组合 33"/>
              <p:cNvGrpSpPr/>
              <p:nvPr/>
            </p:nvGrpSpPr>
            <p:grpSpPr>
              <a:xfrm>
                <a:off x="2173927" y="3285519"/>
                <a:ext cx="3092581" cy="548848"/>
                <a:chOff x="4304043" y="1286668"/>
                <a:chExt cx="6896116" cy="2757793"/>
              </a:xfrm>
              <a:effectLst>
                <a:outerShdw blurRad="381000" dist="254000" dir="8100000" algn="tr" rotWithShape="0">
                  <a:prstClr val="black">
                    <a:alpha val="40000"/>
                  </a:prstClr>
                </a:outerShdw>
              </a:effectLst>
            </p:grpSpPr>
            <p:sp>
              <p:nvSpPr>
                <p:cNvPr id="36" name="圆角矩形 35"/>
                <p:cNvSpPr/>
                <p:nvPr/>
              </p:nvSpPr>
              <p:spPr>
                <a:xfrm>
                  <a:off x="4304043" y="1286668"/>
                  <a:ext cx="6896116"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chemeClr val="tx1">
                        <a:lumMod val="65000"/>
                        <a:lumOff val="35000"/>
                      </a:schemeClr>
                    </a:solidFill>
                    <a:latin typeface="微软雅黑" panose="020B0503020204020204" charset="-122"/>
                    <a:ea typeface="微软雅黑" panose="020B0503020204020204" charset="-122"/>
                  </a:endParaRPr>
                </a:p>
              </p:txBody>
            </p:sp>
            <p:sp>
              <p:nvSpPr>
                <p:cNvPr id="37" name="圆角矩形 36"/>
                <p:cNvSpPr/>
                <p:nvPr/>
              </p:nvSpPr>
              <p:spPr>
                <a:xfrm>
                  <a:off x="4351924" y="1373342"/>
                  <a:ext cx="679425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chemeClr val="tx1">
                        <a:lumMod val="65000"/>
                        <a:lumOff val="35000"/>
                      </a:schemeClr>
                    </a:solidFill>
                    <a:latin typeface="微软雅黑" panose="020B0503020204020204" charset="-122"/>
                    <a:ea typeface="微软雅黑" panose="020B0503020204020204" charset="-122"/>
                  </a:endParaRPr>
                </a:p>
              </p:txBody>
            </p:sp>
          </p:grpSp>
          <p:sp>
            <p:nvSpPr>
              <p:cNvPr id="35" name="椭圆 34"/>
              <p:cNvSpPr/>
              <p:nvPr/>
            </p:nvSpPr>
            <p:spPr>
              <a:xfrm>
                <a:off x="2307128" y="3420211"/>
                <a:ext cx="279463" cy="279463"/>
              </a:xfrm>
              <a:prstGeom prst="ellipse">
                <a:avLst/>
              </a:prstGeom>
              <a:solidFill>
                <a:srgbClr val="0070C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chemeClr val="tx1">
                      <a:lumMod val="65000"/>
                      <a:lumOff val="35000"/>
                    </a:schemeClr>
                  </a:solidFill>
                  <a:latin typeface="微软雅黑" panose="020B0503020204020204" charset="-122"/>
                  <a:ea typeface="微软雅黑" panose="020B0503020204020204" charset="-122"/>
                </a:endParaRPr>
              </a:p>
            </p:txBody>
          </p:sp>
        </p:grpSp>
        <p:sp>
          <p:nvSpPr>
            <p:cNvPr id="33" name="TextBox 32"/>
            <p:cNvSpPr txBox="1"/>
            <p:nvPr/>
          </p:nvSpPr>
          <p:spPr>
            <a:xfrm>
              <a:off x="1224126" y="3331792"/>
              <a:ext cx="1911028" cy="20918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algn="l"/>
              <a:r>
                <a:rPr lang="zh-CN" altLang="en-US" sz="1100" b="0" dirty="0">
                  <a:solidFill>
                    <a:schemeClr val="tx1">
                      <a:lumMod val="65000"/>
                      <a:lumOff val="35000"/>
                    </a:schemeClr>
                  </a:solidFill>
                </a:rPr>
                <a:t>点击输入标题文本</a:t>
              </a:r>
            </a:p>
          </p:txBody>
        </p:sp>
      </p:grpSp>
      <p:grpSp>
        <p:nvGrpSpPr>
          <p:cNvPr id="38" name="组合 37"/>
          <p:cNvGrpSpPr/>
          <p:nvPr/>
        </p:nvGrpSpPr>
        <p:grpSpPr>
          <a:xfrm>
            <a:off x="4367074" y="2778117"/>
            <a:ext cx="2344214" cy="350012"/>
            <a:chOff x="814328" y="3219334"/>
            <a:chExt cx="2896922" cy="432536"/>
          </a:xfrm>
        </p:grpSpPr>
        <p:grpSp>
          <p:nvGrpSpPr>
            <p:cNvPr id="39" name="组合 38"/>
            <p:cNvGrpSpPr/>
            <p:nvPr/>
          </p:nvGrpSpPr>
          <p:grpSpPr>
            <a:xfrm>
              <a:off x="814328" y="3219334"/>
              <a:ext cx="2896922" cy="432536"/>
              <a:chOff x="2173927" y="3285519"/>
              <a:chExt cx="3675925" cy="548848"/>
            </a:xfrm>
          </p:grpSpPr>
          <p:grpSp>
            <p:nvGrpSpPr>
              <p:cNvPr id="41" name="组合 40"/>
              <p:cNvGrpSpPr/>
              <p:nvPr/>
            </p:nvGrpSpPr>
            <p:grpSpPr>
              <a:xfrm>
                <a:off x="2173927" y="3285519"/>
                <a:ext cx="3675925" cy="548848"/>
                <a:chOff x="4304043" y="1286668"/>
                <a:chExt cx="8196910" cy="2757793"/>
              </a:xfrm>
              <a:effectLst>
                <a:outerShdw blurRad="381000" dist="254000" dir="8100000" algn="tr" rotWithShape="0">
                  <a:prstClr val="black">
                    <a:alpha val="40000"/>
                  </a:prstClr>
                </a:outerShdw>
              </a:effectLst>
            </p:grpSpPr>
            <p:sp>
              <p:nvSpPr>
                <p:cNvPr id="43" name="圆角矩形 42"/>
                <p:cNvSpPr/>
                <p:nvPr/>
              </p:nvSpPr>
              <p:spPr>
                <a:xfrm>
                  <a:off x="4304043" y="1286668"/>
                  <a:ext cx="8149029"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chemeClr val="tx1">
                        <a:lumMod val="65000"/>
                        <a:lumOff val="35000"/>
                      </a:schemeClr>
                    </a:solidFill>
                    <a:latin typeface="微软雅黑" panose="020B0503020204020204" charset="-122"/>
                    <a:ea typeface="微软雅黑" panose="020B0503020204020204" charset="-122"/>
                  </a:endParaRPr>
                </a:p>
              </p:txBody>
            </p:sp>
            <p:sp>
              <p:nvSpPr>
                <p:cNvPr id="44" name="圆角矩形 43"/>
                <p:cNvSpPr/>
                <p:nvPr/>
              </p:nvSpPr>
              <p:spPr>
                <a:xfrm>
                  <a:off x="4351924" y="1373342"/>
                  <a:ext cx="8149029"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chemeClr val="tx1">
                        <a:lumMod val="65000"/>
                        <a:lumOff val="35000"/>
                      </a:schemeClr>
                    </a:solidFill>
                    <a:latin typeface="微软雅黑" panose="020B0503020204020204" charset="-122"/>
                    <a:ea typeface="微软雅黑" panose="020B0503020204020204" charset="-122"/>
                  </a:endParaRPr>
                </a:p>
              </p:txBody>
            </p:sp>
          </p:grpSp>
          <p:sp>
            <p:nvSpPr>
              <p:cNvPr id="42" name="椭圆 41"/>
              <p:cNvSpPr/>
              <p:nvPr/>
            </p:nvSpPr>
            <p:spPr>
              <a:xfrm>
                <a:off x="2307128" y="3420211"/>
                <a:ext cx="279463" cy="279463"/>
              </a:xfrm>
              <a:prstGeom prst="ellipse">
                <a:avLst/>
              </a:prstGeom>
              <a:solidFill>
                <a:srgbClr val="0070C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chemeClr val="tx1">
                      <a:lumMod val="65000"/>
                      <a:lumOff val="35000"/>
                    </a:schemeClr>
                  </a:solidFill>
                  <a:latin typeface="微软雅黑" panose="020B0503020204020204" charset="-122"/>
                  <a:ea typeface="微软雅黑" panose="020B0503020204020204" charset="-122"/>
                </a:endParaRPr>
              </a:p>
            </p:txBody>
          </p:sp>
        </p:grpSp>
        <p:sp>
          <p:nvSpPr>
            <p:cNvPr id="40" name="TextBox 39"/>
            <p:cNvSpPr txBox="1"/>
            <p:nvPr/>
          </p:nvSpPr>
          <p:spPr>
            <a:xfrm>
              <a:off x="1224125" y="3331792"/>
              <a:ext cx="2334260" cy="20918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algn="l"/>
              <a:r>
                <a:rPr lang="zh-CN" altLang="en-US" sz="1100" b="0" dirty="0">
                  <a:solidFill>
                    <a:schemeClr val="tx1">
                      <a:lumMod val="65000"/>
                      <a:lumOff val="35000"/>
                    </a:schemeClr>
                  </a:solidFill>
                </a:rPr>
                <a:t>点击输入</a:t>
              </a:r>
              <a:r>
                <a:rPr lang="zh-CN" altLang="en-US" sz="1100" b="0" dirty="0" smtClean="0">
                  <a:solidFill>
                    <a:schemeClr val="tx1">
                      <a:lumMod val="65000"/>
                      <a:lumOff val="35000"/>
                    </a:schemeClr>
                  </a:solidFill>
                </a:rPr>
                <a:t>标题描述文本</a:t>
              </a:r>
              <a:endParaRPr lang="zh-CN" altLang="en-US" sz="1100" b="0" dirty="0">
                <a:solidFill>
                  <a:schemeClr val="tx1">
                    <a:lumMod val="65000"/>
                    <a:lumOff val="35000"/>
                  </a:schemeClr>
                </a:solidFill>
              </a:endParaRPr>
            </a:p>
          </p:txBody>
        </p:sp>
      </p:grpSp>
    </p:spTree>
  </p:cSld>
  <p:clrMapOvr>
    <a:masterClrMapping/>
  </p:clrMapOvr>
  <p:transition spd="slow" advTm="1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350"/>
                                        <p:tgtEl>
                                          <p:spTgt spid="10"/>
                                        </p:tgtEl>
                                        <p:attrNameLst>
                                          <p:attrName>ppt_x</p:attrName>
                                        </p:attrNameLst>
                                      </p:cBhvr>
                                      <p:tavLst>
                                        <p:tav tm="0">
                                          <p:val>
                                            <p:strVal val="#ppt_x-#ppt_w*1.125000"/>
                                          </p:val>
                                        </p:tav>
                                        <p:tav tm="100000">
                                          <p:val>
                                            <p:strVal val="#ppt_x"/>
                                          </p:val>
                                        </p:tav>
                                      </p:tavLst>
                                    </p:anim>
                                    <p:animEffect transition="in" filter="wipe(right)">
                                      <p:cBhvr>
                                        <p:cTn id="13" dur="350"/>
                                        <p:tgtEl>
                                          <p:spTgt spid="10"/>
                                        </p:tgtEl>
                                      </p:cBhvr>
                                    </p:animEffect>
                                  </p:childTnLst>
                                </p:cTn>
                              </p:par>
                              <p:par>
                                <p:cTn id="14" presetID="12" presetClass="entr" presetSubtype="8" fill="hold" nodeType="withEffect">
                                  <p:stCondLst>
                                    <p:cond delay="10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350"/>
                                        <p:tgtEl>
                                          <p:spTgt spid="17"/>
                                        </p:tgtEl>
                                        <p:attrNameLst>
                                          <p:attrName>ppt_x</p:attrName>
                                        </p:attrNameLst>
                                      </p:cBhvr>
                                      <p:tavLst>
                                        <p:tav tm="0">
                                          <p:val>
                                            <p:strVal val="#ppt_x-#ppt_w*1.125000"/>
                                          </p:val>
                                        </p:tav>
                                        <p:tav tm="100000">
                                          <p:val>
                                            <p:strVal val="#ppt_x"/>
                                          </p:val>
                                        </p:tav>
                                      </p:tavLst>
                                    </p:anim>
                                    <p:animEffect transition="in" filter="wipe(right)">
                                      <p:cBhvr>
                                        <p:cTn id="17" dur="350"/>
                                        <p:tgtEl>
                                          <p:spTgt spid="17"/>
                                        </p:tgtEl>
                                      </p:cBhvr>
                                    </p:animEffect>
                                  </p:childTnLst>
                                </p:cTn>
                              </p:par>
                              <p:par>
                                <p:cTn id="18" presetID="12" presetClass="entr" presetSubtype="8" fill="hold" nodeType="withEffect">
                                  <p:stCondLst>
                                    <p:cond delay="200"/>
                                  </p:stCondLst>
                                  <p:childTnLst>
                                    <p:set>
                                      <p:cBhvr>
                                        <p:cTn id="19" dur="1" fill="hold">
                                          <p:stCondLst>
                                            <p:cond delay="0"/>
                                          </p:stCondLst>
                                        </p:cTn>
                                        <p:tgtEl>
                                          <p:spTgt spid="24"/>
                                        </p:tgtEl>
                                        <p:attrNameLst>
                                          <p:attrName>style.visibility</p:attrName>
                                        </p:attrNameLst>
                                      </p:cBhvr>
                                      <p:to>
                                        <p:strVal val="visible"/>
                                      </p:to>
                                    </p:set>
                                    <p:anim calcmode="lin" valueType="num">
                                      <p:cBhvr additive="base">
                                        <p:cTn id="20" dur="350"/>
                                        <p:tgtEl>
                                          <p:spTgt spid="24"/>
                                        </p:tgtEl>
                                        <p:attrNameLst>
                                          <p:attrName>ppt_x</p:attrName>
                                        </p:attrNameLst>
                                      </p:cBhvr>
                                      <p:tavLst>
                                        <p:tav tm="0">
                                          <p:val>
                                            <p:strVal val="#ppt_x-#ppt_w*1.125000"/>
                                          </p:val>
                                        </p:tav>
                                        <p:tav tm="100000">
                                          <p:val>
                                            <p:strVal val="#ppt_x"/>
                                          </p:val>
                                        </p:tav>
                                      </p:tavLst>
                                    </p:anim>
                                    <p:animEffect transition="in" filter="wipe(right)">
                                      <p:cBhvr>
                                        <p:cTn id="21" dur="350"/>
                                        <p:tgtEl>
                                          <p:spTgt spid="24"/>
                                        </p:tgtEl>
                                      </p:cBhvr>
                                    </p:animEffect>
                                  </p:childTnLst>
                                </p:cTn>
                              </p:par>
                              <p:par>
                                <p:cTn id="22" presetID="12" presetClass="entr" presetSubtype="8" fill="hold" nodeType="withEffect">
                                  <p:stCondLst>
                                    <p:cond delay="30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350"/>
                                        <p:tgtEl>
                                          <p:spTgt spid="31"/>
                                        </p:tgtEl>
                                        <p:attrNameLst>
                                          <p:attrName>ppt_x</p:attrName>
                                        </p:attrNameLst>
                                      </p:cBhvr>
                                      <p:tavLst>
                                        <p:tav tm="0">
                                          <p:val>
                                            <p:strVal val="#ppt_x-#ppt_w*1.125000"/>
                                          </p:val>
                                        </p:tav>
                                        <p:tav tm="100000">
                                          <p:val>
                                            <p:strVal val="#ppt_x"/>
                                          </p:val>
                                        </p:tav>
                                      </p:tavLst>
                                    </p:anim>
                                    <p:animEffect transition="in" filter="wipe(right)">
                                      <p:cBhvr>
                                        <p:cTn id="25" dur="350"/>
                                        <p:tgtEl>
                                          <p:spTgt spid="31"/>
                                        </p:tgtEl>
                                      </p:cBhvr>
                                    </p:animEffect>
                                  </p:childTnLst>
                                </p:cTn>
                              </p:par>
                              <p:par>
                                <p:cTn id="26" presetID="12" presetClass="entr" presetSubtype="8" fill="hold" nodeType="withEffect">
                                  <p:stCondLst>
                                    <p:cond delay="400"/>
                                  </p:stCondLst>
                                  <p:childTnLst>
                                    <p:set>
                                      <p:cBhvr>
                                        <p:cTn id="27" dur="1" fill="hold">
                                          <p:stCondLst>
                                            <p:cond delay="0"/>
                                          </p:stCondLst>
                                        </p:cTn>
                                        <p:tgtEl>
                                          <p:spTgt spid="38"/>
                                        </p:tgtEl>
                                        <p:attrNameLst>
                                          <p:attrName>style.visibility</p:attrName>
                                        </p:attrNameLst>
                                      </p:cBhvr>
                                      <p:to>
                                        <p:strVal val="visible"/>
                                      </p:to>
                                    </p:set>
                                    <p:anim calcmode="lin" valueType="num">
                                      <p:cBhvr additive="base">
                                        <p:cTn id="28" dur="350"/>
                                        <p:tgtEl>
                                          <p:spTgt spid="38"/>
                                        </p:tgtEl>
                                        <p:attrNameLst>
                                          <p:attrName>ppt_x</p:attrName>
                                        </p:attrNameLst>
                                      </p:cBhvr>
                                      <p:tavLst>
                                        <p:tav tm="0">
                                          <p:val>
                                            <p:strVal val="#ppt_x-#ppt_w*1.125000"/>
                                          </p:val>
                                        </p:tav>
                                        <p:tav tm="100000">
                                          <p:val>
                                            <p:strVal val="#ppt_x"/>
                                          </p:val>
                                        </p:tav>
                                      </p:tavLst>
                                    </p:anim>
                                    <p:animEffect transition="in" filter="wipe(right)">
                                      <p:cBhvr>
                                        <p:cTn id="29" dur="350"/>
                                        <p:tgtEl>
                                          <p:spTgt spid="38"/>
                                        </p:tgtEl>
                                      </p:cBhvr>
                                    </p:animEffect>
                                  </p:childTnLst>
                                </p:cTn>
                              </p:par>
                            </p:childTnLst>
                          </p:cTn>
                        </p:par>
                        <p:par>
                          <p:cTn id="30" fill="hold">
                            <p:stCondLst>
                              <p:cond delay="1000"/>
                            </p:stCondLst>
                            <p:childTnLst>
                              <p:par>
                                <p:cTn id="31" presetID="12" presetClass="entr" presetSubtype="4" fill="hold" grpId="0" nodeType="after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p:tgtEl>
                                          <p:spTgt spid="6"/>
                                        </p:tgtEl>
                                        <p:attrNameLst>
                                          <p:attrName>ppt_y</p:attrName>
                                        </p:attrNameLst>
                                      </p:cBhvr>
                                      <p:tavLst>
                                        <p:tav tm="0">
                                          <p:val>
                                            <p:strVal val="#ppt_y+#ppt_h*1.125000"/>
                                          </p:val>
                                        </p:tav>
                                        <p:tav tm="100000">
                                          <p:val>
                                            <p:strVal val="#ppt_y"/>
                                          </p:val>
                                        </p:tav>
                                      </p:tavLst>
                                    </p:anim>
                                    <p:animEffect transition="in" filter="wipe(up)">
                                      <p:cBhvr>
                                        <p:cTn id="34" dur="500"/>
                                        <p:tgtEl>
                                          <p:spTgt spid="6"/>
                                        </p:tgtEl>
                                      </p:cBhvr>
                                    </p:animEffect>
                                  </p:childTnLst>
                                </p:cTn>
                              </p:par>
                              <p:par>
                                <p:cTn id="35" presetID="12" presetClass="entr" presetSubtype="4" fill="hold" grpId="0" nodeType="withEffect">
                                  <p:stCondLst>
                                    <p:cond delay="20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p:tgtEl>
                                          <p:spTgt spid="7"/>
                                        </p:tgtEl>
                                        <p:attrNameLst>
                                          <p:attrName>ppt_y</p:attrName>
                                        </p:attrNameLst>
                                      </p:cBhvr>
                                      <p:tavLst>
                                        <p:tav tm="0">
                                          <p:val>
                                            <p:strVal val="#ppt_y+#ppt_h*1.125000"/>
                                          </p:val>
                                        </p:tav>
                                        <p:tav tm="100000">
                                          <p:val>
                                            <p:strVal val="#ppt_y"/>
                                          </p:val>
                                        </p:tav>
                                      </p:tavLst>
                                    </p:anim>
                                    <p:animEffect transition="in" filter="wipe(up)">
                                      <p:cBhvr>
                                        <p:cTn id="38" dur="500"/>
                                        <p:tgtEl>
                                          <p:spTgt spid="7"/>
                                        </p:tgtEl>
                                      </p:cBhvr>
                                    </p:animEffect>
                                  </p:childTnLst>
                                </p:cTn>
                              </p:par>
                              <p:par>
                                <p:cTn id="39" presetID="12" presetClass="entr" presetSubtype="4" fill="hold" grpId="0" nodeType="withEffect">
                                  <p:stCondLst>
                                    <p:cond delay="40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p:tgtEl>
                                          <p:spTgt spid="8"/>
                                        </p:tgtEl>
                                        <p:attrNameLst>
                                          <p:attrName>ppt_y</p:attrName>
                                        </p:attrNameLst>
                                      </p:cBhvr>
                                      <p:tavLst>
                                        <p:tav tm="0">
                                          <p:val>
                                            <p:strVal val="#ppt_y+#ppt_h*1.125000"/>
                                          </p:val>
                                        </p:tav>
                                        <p:tav tm="100000">
                                          <p:val>
                                            <p:strVal val="#ppt_y"/>
                                          </p:val>
                                        </p:tav>
                                      </p:tavLst>
                                    </p:anim>
                                    <p:animEffect transition="in" filter="wipe(up)">
                                      <p:cBhvr>
                                        <p:cTn id="42" dur="500"/>
                                        <p:tgtEl>
                                          <p:spTgt spid="8"/>
                                        </p:tgtEl>
                                      </p:cBhvr>
                                    </p:animEffect>
                                  </p:childTnLst>
                                </p:cTn>
                              </p:par>
                              <p:par>
                                <p:cTn id="43" presetID="12" presetClass="entr" presetSubtype="4" fill="hold" grpId="0" nodeType="withEffect">
                                  <p:stCondLst>
                                    <p:cond delay="60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p:tgtEl>
                                          <p:spTgt spid="9"/>
                                        </p:tgtEl>
                                        <p:attrNameLst>
                                          <p:attrName>ppt_y</p:attrName>
                                        </p:attrNameLst>
                                      </p:cBhvr>
                                      <p:tavLst>
                                        <p:tav tm="0">
                                          <p:val>
                                            <p:strVal val="#ppt_y+#ppt_h*1.125000"/>
                                          </p:val>
                                        </p:tav>
                                        <p:tav tm="100000">
                                          <p:val>
                                            <p:strVal val="#ppt_y"/>
                                          </p:val>
                                        </p:tav>
                                      </p:tavLst>
                                    </p:anim>
                                    <p:animEffect transition="in" filter="wipe(up)">
                                      <p:cBhvr>
                                        <p:cTn id="4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1332483" y="770087"/>
            <a:ext cx="2753589" cy="2754306"/>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p>
        </p:txBody>
      </p:sp>
      <p:sp>
        <p:nvSpPr>
          <p:cNvPr id="6" name="TextBox 11"/>
          <p:cNvSpPr txBox="1"/>
          <p:nvPr/>
        </p:nvSpPr>
        <p:spPr>
          <a:xfrm>
            <a:off x="4738058" y="1491630"/>
            <a:ext cx="770046" cy="684785"/>
          </a:xfrm>
          <a:prstGeom prst="rect">
            <a:avLst/>
          </a:prstGeom>
          <a:noFill/>
        </p:spPr>
        <p:txBody>
          <a:bodyPr wrap="none" lIns="68562" tIns="34281" rIns="68562" bIns="34281" rtlCol="0">
            <a:spAutoFit/>
          </a:bodyPr>
          <a:lstStyle/>
          <a:p>
            <a:pPr algn="r"/>
            <a:r>
              <a:rPr lang="en-US" altLang="zh-CN" sz="4000" b="1" dirty="0" smtClean="0">
                <a:solidFill>
                  <a:schemeClr val="bg1"/>
                </a:solidFill>
                <a:latin typeface="微软雅黑" panose="020B0503020204020204" charset="-122"/>
                <a:ea typeface="微软雅黑" panose="020B0503020204020204" charset="-122"/>
              </a:rPr>
              <a:t>04</a:t>
            </a:r>
            <a:endParaRPr lang="zh-CN" altLang="en-US" sz="4000" b="1" dirty="0">
              <a:solidFill>
                <a:schemeClr val="bg1"/>
              </a:solidFill>
              <a:latin typeface="微软雅黑" panose="020B0503020204020204" charset="-122"/>
              <a:ea typeface="微软雅黑" panose="020B0503020204020204" charset="-122"/>
            </a:endParaRPr>
          </a:p>
        </p:txBody>
      </p:sp>
      <p:sp>
        <p:nvSpPr>
          <p:cNvPr id="7" name="文本占位符 3"/>
          <p:cNvSpPr txBox="1"/>
          <p:nvPr/>
        </p:nvSpPr>
        <p:spPr>
          <a:xfrm>
            <a:off x="4725699" y="2193709"/>
            <a:ext cx="3139809" cy="594065"/>
          </a:xfrm>
          <a:prstGeom prst="rect">
            <a:avLst/>
          </a:prstGeom>
        </p:spPr>
        <p:txBody>
          <a:bodyPr vert="horz" lIns="68562" tIns="34281" rIns="68562" bIns="34281" rtlCol="0" anchor="ctr">
            <a:noAutofit/>
          </a:bodyPr>
          <a:lstStyle>
            <a:lvl1pPr marL="0" indent="0" algn="l" defTabSz="914400" rtl="0" eaLnBrk="1" latinLnBrk="0" hangingPunct="1">
              <a:spcBef>
                <a:spcPct val="20000"/>
              </a:spcBef>
              <a:buFont typeface="Arial" panose="020B0604020202020204" pitchFamily="34" charset="0"/>
              <a:buNone/>
              <a:defRPr sz="2800" b="1" kern="1200">
                <a:solidFill>
                  <a:srgbClr val="56762C"/>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r>
              <a:rPr lang="zh-CN" altLang="en-US" sz="3600" dirty="0">
                <a:solidFill>
                  <a:schemeClr val="bg1"/>
                </a:solidFill>
                <a:ea typeface="微软雅黑" panose="020B0503020204020204" charset="-122"/>
              </a:rPr>
              <a:t>工作不足之处</a:t>
            </a:r>
          </a:p>
        </p:txBody>
      </p:sp>
      <p:sp>
        <p:nvSpPr>
          <p:cNvPr id="8" name="矩形 7"/>
          <p:cNvSpPr/>
          <p:nvPr/>
        </p:nvSpPr>
        <p:spPr>
          <a:xfrm>
            <a:off x="4733976" y="2131040"/>
            <a:ext cx="3401492" cy="16200"/>
          </a:xfrm>
          <a:prstGeom prst="rect">
            <a:avLst/>
          </a:prstGeom>
          <a:solidFill>
            <a:schemeClr val="bg1"/>
          </a:solidFill>
          <a:ln>
            <a:noFill/>
          </a:ln>
          <a:effectLst/>
        </p:spPr>
        <p:style>
          <a:lnRef idx="1">
            <a:schemeClr val="accent6"/>
          </a:lnRef>
          <a:fillRef idx="3">
            <a:schemeClr val="accent6"/>
          </a:fillRef>
          <a:effectRef idx="2">
            <a:schemeClr val="accent6"/>
          </a:effectRef>
          <a:fontRef idx="minor">
            <a:schemeClr val="lt1"/>
          </a:fontRef>
        </p:style>
        <p:txBody>
          <a:bodyPr lIns="68562" tIns="34281" rIns="68562" bIns="34281" rtlCol="0" anchor="ctr"/>
          <a:lstStyle/>
          <a:p>
            <a:pPr algn="ctr"/>
            <a:endParaRPr lang="en-US"/>
          </a:p>
        </p:txBody>
      </p:sp>
    </p:spTree>
  </p:cSld>
  <p:clrMapOvr>
    <a:masterClrMapping/>
  </p:clrMapOvr>
  <p:transition spd="slow" advTm="1000">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5"/>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iterate type="lt">
                                        <p:tmPct val="10000"/>
                                      </p:iterate>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ppt_w</p:attrName>
                                            </p:attrNameLst>
                                          </p:cBhvr>
                                          <p:tavLst>
                                            <p:tav tm="0">
                                              <p:val>
                                                <p:fltVal val="0"/>
                                              </p:val>
                                            </p:tav>
                                            <p:tav tm="100000">
                                              <p:val>
                                                <p:strVal val="#ppt_w"/>
                                              </p:val>
                                            </p:tav>
                                          </p:tavLst>
                                        </p:anim>
                                        <p:anim calcmode="lin" valueType="num">
                                          <p:cBhvr>
                                            <p:cTn id="15" dur="1000" fill="hold"/>
                                            <p:tgtEl>
                                              <p:spTgt spid="6"/>
                                            </p:tgtEl>
                                            <p:attrNameLst>
                                              <p:attrName>ppt_h</p:attrName>
                                            </p:attrNameLst>
                                          </p:cBhvr>
                                          <p:tavLst>
                                            <p:tav tm="0">
                                              <p:val>
                                                <p:fltVal val="0"/>
                                              </p:val>
                                            </p:tav>
                                            <p:tav tm="100000">
                                              <p:val>
                                                <p:strVal val="#ppt_h"/>
                                              </p:val>
                                            </p:tav>
                                          </p:tavLst>
                                        </p:anim>
                                        <p:anim calcmode="lin" valueType="num">
                                          <p:cBhvr>
                                            <p:cTn id="16" dur="1000" fill="hold"/>
                                            <p:tgtEl>
                                              <p:spTgt spid="6"/>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1100"/>
                                </p:stCondLst>
                                <p:childTnLst>
                                  <p:par>
                                    <p:cTn id="19" presetID="2" presetClass="entr" presetSubtype="2" fill="hold" grpId="0" nodeType="afterEffect" p14:presetBounceEnd="57000">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14:bounceEnd="57000">
                                          <p:cBhvr additive="base">
                                            <p:cTn id="21" dur="400" fill="hold"/>
                                            <p:tgtEl>
                                              <p:spTgt spid="8"/>
                                            </p:tgtEl>
                                            <p:attrNameLst>
                                              <p:attrName>ppt_x</p:attrName>
                                            </p:attrNameLst>
                                          </p:cBhvr>
                                          <p:tavLst>
                                            <p:tav tm="0">
                                              <p:val>
                                                <p:strVal val="1+#ppt_w/2"/>
                                              </p:val>
                                            </p:tav>
                                            <p:tav tm="100000">
                                              <p:val>
                                                <p:strVal val="#ppt_x"/>
                                              </p:val>
                                            </p:tav>
                                          </p:tavLst>
                                        </p:anim>
                                        <p:anim calcmode="lin" valueType="num" p14:bounceEnd="57000">
                                          <p:cBhvr additive="base">
                                            <p:cTn id="22" dur="400" fill="hold"/>
                                            <p:tgtEl>
                                              <p:spTgt spid="8"/>
                                            </p:tgtEl>
                                            <p:attrNameLst>
                                              <p:attrName>ppt_y</p:attrName>
                                            </p:attrNameLst>
                                          </p:cBhvr>
                                          <p:tavLst>
                                            <p:tav tm="0">
                                              <p:val>
                                                <p:strVal val="#ppt_y"/>
                                              </p:val>
                                            </p:tav>
                                            <p:tav tm="100000">
                                              <p:val>
                                                <p:strVal val="#ppt_y"/>
                                              </p:val>
                                            </p:tav>
                                          </p:tavLst>
                                        </p:anim>
                                      </p:childTnLst>
                                    </p:cTn>
                                  </p:par>
                                </p:childTnLst>
                              </p:cTn>
                            </p:par>
                            <p:par>
                              <p:cTn id="23" fill="hold">
                                <p:stCondLst>
                                  <p:cond delay="1600"/>
                                </p:stCondLst>
                                <p:childTnLst>
                                  <p:par>
                                    <p:cTn id="24" presetID="22" presetClass="entr" presetSubtype="8"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5"/>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iterate type="lt">
                                        <p:tmPct val="10000"/>
                                      </p:iterate>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ppt_w</p:attrName>
                                            </p:attrNameLst>
                                          </p:cBhvr>
                                          <p:tavLst>
                                            <p:tav tm="0">
                                              <p:val>
                                                <p:fltVal val="0"/>
                                              </p:val>
                                            </p:tav>
                                            <p:tav tm="100000">
                                              <p:val>
                                                <p:strVal val="#ppt_w"/>
                                              </p:val>
                                            </p:tav>
                                          </p:tavLst>
                                        </p:anim>
                                        <p:anim calcmode="lin" valueType="num">
                                          <p:cBhvr>
                                            <p:cTn id="15" dur="1000" fill="hold"/>
                                            <p:tgtEl>
                                              <p:spTgt spid="6"/>
                                            </p:tgtEl>
                                            <p:attrNameLst>
                                              <p:attrName>ppt_h</p:attrName>
                                            </p:attrNameLst>
                                          </p:cBhvr>
                                          <p:tavLst>
                                            <p:tav tm="0">
                                              <p:val>
                                                <p:fltVal val="0"/>
                                              </p:val>
                                            </p:tav>
                                            <p:tav tm="100000">
                                              <p:val>
                                                <p:strVal val="#ppt_h"/>
                                              </p:val>
                                            </p:tav>
                                          </p:tavLst>
                                        </p:anim>
                                        <p:anim calcmode="lin" valueType="num">
                                          <p:cBhvr>
                                            <p:cTn id="16" dur="1000" fill="hold"/>
                                            <p:tgtEl>
                                              <p:spTgt spid="6"/>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1100"/>
                                </p:stCondLst>
                                <p:childTnLst>
                                  <p:par>
                                    <p:cTn id="19" presetID="2" presetClass="entr" presetSubtype="2"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400" fill="hold"/>
                                            <p:tgtEl>
                                              <p:spTgt spid="8"/>
                                            </p:tgtEl>
                                            <p:attrNameLst>
                                              <p:attrName>ppt_x</p:attrName>
                                            </p:attrNameLst>
                                          </p:cBhvr>
                                          <p:tavLst>
                                            <p:tav tm="0">
                                              <p:val>
                                                <p:strVal val="1+#ppt_w/2"/>
                                              </p:val>
                                            </p:tav>
                                            <p:tav tm="100000">
                                              <p:val>
                                                <p:strVal val="#ppt_x"/>
                                              </p:val>
                                            </p:tav>
                                          </p:tavLst>
                                        </p:anim>
                                        <p:anim calcmode="lin" valueType="num">
                                          <p:cBhvr additive="base">
                                            <p:cTn id="22" dur="400" fill="hold"/>
                                            <p:tgtEl>
                                              <p:spTgt spid="8"/>
                                            </p:tgtEl>
                                            <p:attrNameLst>
                                              <p:attrName>ppt_y</p:attrName>
                                            </p:attrNameLst>
                                          </p:cBhvr>
                                          <p:tavLst>
                                            <p:tav tm="0">
                                              <p:val>
                                                <p:strVal val="#ppt_y"/>
                                              </p:val>
                                            </p:tav>
                                            <p:tav tm="100000">
                                              <p:val>
                                                <p:strVal val="#ppt_y"/>
                                              </p:val>
                                            </p:tav>
                                          </p:tavLst>
                                        </p:anim>
                                      </p:childTnLst>
                                    </p:cTn>
                                  </p:par>
                                </p:childTnLst>
                              </p:cTn>
                            </p:par>
                            <p:par>
                              <p:cTn id="23" fill="hold">
                                <p:stCondLst>
                                  <p:cond delay="1600"/>
                                </p:stCondLst>
                                <p:childTnLst>
                                  <p:par>
                                    <p:cTn id="24" presetID="22" presetClass="entr" presetSubtype="8"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animBg="1"/>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9592" y="189395"/>
            <a:ext cx="2088232" cy="338554"/>
          </a:xfrm>
          <a:prstGeom prst="rect">
            <a:avLst/>
          </a:prstGeom>
        </p:spPr>
        <p:txBody>
          <a:bodyPr wrap="square">
            <a:spAutoFit/>
          </a:bodyPr>
          <a:lstStyle/>
          <a:p>
            <a:r>
              <a:rPr lang="zh-CN" altLang="en-US" sz="1600" b="1" dirty="0" smtClean="0">
                <a:solidFill>
                  <a:schemeClr val="bg1"/>
                </a:solidFill>
                <a:ea typeface="微软雅黑" panose="020B0503020204020204" charset="-122"/>
              </a:rPr>
              <a:t>工 作 不 足 之 处</a:t>
            </a:r>
            <a:endParaRPr lang="zh-CN" altLang="en-US" sz="1600" b="1" dirty="0">
              <a:solidFill>
                <a:schemeClr val="bg1"/>
              </a:solidFill>
              <a:ea typeface="微软雅黑" panose="020B0503020204020204" charset="-122"/>
            </a:endParaRPr>
          </a:p>
        </p:txBody>
      </p:sp>
      <p:grpSp>
        <p:nvGrpSpPr>
          <p:cNvPr id="33" name="组合 11"/>
          <p:cNvGrpSpPr/>
          <p:nvPr/>
        </p:nvGrpSpPr>
        <p:grpSpPr bwMode="auto">
          <a:xfrm>
            <a:off x="3239124" y="1321225"/>
            <a:ext cx="2606790" cy="2566988"/>
            <a:chOff x="2327275" y="1219200"/>
            <a:chExt cx="4491038" cy="4421188"/>
          </a:xfrm>
        </p:grpSpPr>
        <p:sp>
          <p:nvSpPr>
            <p:cNvPr id="34" name="Freeform 7"/>
            <p:cNvSpPr/>
            <p:nvPr/>
          </p:nvSpPr>
          <p:spPr bwMode="auto">
            <a:xfrm>
              <a:off x="4537932" y="3429794"/>
              <a:ext cx="1056112" cy="1058132"/>
            </a:xfrm>
            <a:custGeom>
              <a:avLst/>
              <a:gdLst>
                <a:gd name="T0" fmla="*/ 1001713 w 666"/>
                <a:gd name="T1" fmla="*/ 1003300 h 667"/>
                <a:gd name="T2" fmla="*/ 1057275 w 666"/>
                <a:gd name="T3" fmla="*/ 577850 h 667"/>
                <a:gd name="T4" fmla="*/ 954088 w 666"/>
                <a:gd name="T5" fmla="*/ 0 h 667"/>
                <a:gd name="T6" fmla="*/ 0 w 666"/>
                <a:gd name="T7" fmla="*/ 954088 h 667"/>
                <a:gd name="T8" fmla="*/ 576263 w 666"/>
                <a:gd name="T9" fmla="*/ 1058863 h 667"/>
                <a:gd name="T10" fmla="*/ 1001713 w 666"/>
                <a:gd name="T11" fmla="*/ 1003300 h 66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66" h="667">
                  <a:moveTo>
                    <a:pt x="631" y="632"/>
                  </a:moveTo>
                  <a:cubicBezTo>
                    <a:pt x="654" y="547"/>
                    <a:pt x="666" y="457"/>
                    <a:pt x="666" y="364"/>
                  </a:cubicBezTo>
                  <a:cubicBezTo>
                    <a:pt x="666" y="236"/>
                    <a:pt x="643" y="113"/>
                    <a:pt x="601" y="0"/>
                  </a:cubicBezTo>
                  <a:cubicBezTo>
                    <a:pt x="496" y="277"/>
                    <a:pt x="277" y="497"/>
                    <a:pt x="0" y="601"/>
                  </a:cubicBezTo>
                  <a:cubicBezTo>
                    <a:pt x="113" y="644"/>
                    <a:pt x="235" y="667"/>
                    <a:pt x="363" y="667"/>
                  </a:cubicBezTo>
                  <a:cubicBezTo>
                    <a:pt x="456" y="667"/>
                    <a:pt x="546" y="655"/>
                    <a:pt x="631" y="632"/>
                  </a:cubicBezTo>
                </a:path>
              </a:pathLst>
            </a:custGeom>
            <a:solidFill>
              <a:sysClr val="window" lastClr="FFFFFF">
                <a:lumMod val="85000"/>
              </a:sysClr>
            </a:solidFill>
            <a:ln w="9525" cap="rnd">
              <a:solidFill>
                <a:sysClr val="window" lastClr="FFFFFF"/>
              </a:solidFill>
              <a:round/>
            </a:ln>
          </p:spPr>
          <p:txBody>
            <a:bodyPr vert="eaVert" anchor="ctr"/>
            <a:lstStyle/>
            <a:p>
              <a:pPr>
                <a:defRPr/>
              </a:pPr>
              <a:endParaRPr lang="zh-CN" altLang="en-US" sz="1800" kern="0" dirty="0">
                <a:latin typeface="微软雅黑" panose="020B0503020204020204" charset="-122"/>
                <a:ea typeface="微软雅黑" panose="020B0503020204020204" charset="-122"/>
              </a:endParaRPr>
            </a:p>
          </p:txBody>
        </p:sp>
        <p:sp>
          <p:nvSpPr>
            <p:cNvPr id="35" name="Freeform 8"/>
            <p:cNvSpPr/>
            <p:nvPr/>
          </p:nvSpPr>
          <p:spPr bwMode="auto">
            <a:xfrm>
              <a:off x="2327275" y="1219200"/>
              <a:ext cx="2210657" cy="2210594"/>
            </a:xfrm>
            <a:custGeom>
              <a:avLst/>
              <a:gdLst>
                <a:gd name="T0" fmla="*/ 761 w 1392"/>
                <a:gd name="T1" fmla="*/ 761 h 1392"/>
                <a:gd name="T2" fmla="*/ 1392 w 1392"/>
                <a:gd name="T3" fmla="*/ 66 h 1392"/>
                <a:gd name="T4" fmla="*/ 1029 w 1392"/>
                <a:gd name="T5" fmla="*/ 0 h 1392"/>
                <a:gd name="T6" fmla="*/ 0 w 1392"/>
                <a:gd name="T7" fmla="*/ 1029 h 1392"/>
                <a:gd name="T8" fmla="*/ 66 w 1392"/>
                <a:gd name="T9" fmla="*/ 1392 h 1392"/>
                <a:gd name="T10" fmla="*/ 761 w 1392"/>
                <a:gd name="T11" fmla="*/ 761 h 1392"/>
              </a:gdLst>
              <a:ahLst/>
              <a:cxnLst>
                <a:cxn ang="0">
                  <a:pos x="T0" y="T1"/>
                </a:cxn>
                <a:cxn ang="0">
                  <a:pos x="T2" y="T3"/>
                </a:cxn>
                <a:cxn ang="0">
                  <a:pos x="T4" y="T5"/>
                </a:cxn>
                <a:cxn ang="0">
                  <a:pos x="T6" y="T7"/>
                </a:cxn>
                <a:cxn ang="0">
                  <a:pos x="T8" y="T9"/>
                </a:cxn>
                <a:cxn ang="0">
                  <a:pos x="T10" y="T11"/>
                </a:cxn>
              </a:cxnLst>
              <a:rect l="0" t="0" r="r" b="b"/>
              <a:pathLst>
                <a:path w="1392" h="1392">
                  <a:moveTo>
                    <a:pt x="761" y="761"/>
                  </a:moveTo>
                  <a:cubicBezTo>
                    <a:pt x="848" y="441"/>
                    <a:pt x="1085" y="182"/>
                    <a:pt x="1392" y="66"/>
                  </a:cubicBezTo>
                  <a:cubicBezTo>
                    <a:pt x="1279" y="24"/>
                    <a:pt x="1157" y="0"/>
                    <a:pt x="1029" y="0"/>
                  </a:cubicBezTo>
                  <a:cubicBezTo>
                    <a:pt x="461" y="0"/>
                    <a:pt x="0" y="461"/>
                    <a:pt x="0" y="1029"/>
                  </a:cubicBezTo>
                  <a:cubicBezTo>
                    <a:pt x="0" y="1157"/>
                    <a:pt x="23" y="1280"/>
                    <a:pt x="66" y="1392"/>
                  </a:cubicBezTo>
                  <a:cubicBezTo>
                    <a:pt x="182" y="1085"/>
                    <a:pt x="440" y="848"/>
                    <a:pt x="761" y="761"/>
                  </a:cubicBezTo>
                </a:path>
              </a:pathLst>
            </a:custGeom>
            <a:gradFill>
              <a:gsLst>
                <a:gs pos="100000">
                  <a:srgbClr val="C5C5C5"/>
                </a:gs>
                <a:gs pos="0">
                  <a:srgbClr val="A9A9A9"/>
                </a:gs>
              </a:gsLst>
              <a:lin ang="16200000" scaled="0"/>
            </a:gradFill>
            <a:ln w="3175" cap="flat" cmpd="sng" algn="ctr">
              <a:solidFill>
                <a:sysClr val="window" lastClr="FFFFFF"/>
              </a:solidFill>
              <a:prstDash val="solid"/>
            </a:ln>
            <a:effectLst/>
          </p:spPr>
          <p:txBody>
            <a:bodyPr vert="eaVert" anchor="ctr"/>
            <a:lstStyle/>
            <a:p>
              <a:pPr>
                <a:defRPr/>
              </a:pPr>
              <a:endParaRPr lang="zh-CN" altLang="en-US" sz="3000" kern="0" dirty="0">
                <a:latin typeface="微软雅黑" panose="020B0503020204020204" charset="-122"/>
                <a:ea typeface="微软雅黑" panose="020B0503020204020204" charset="-122"/>
              </a:endParaRPr>
            </a:p>
          </p:txBody>
        </p:sp>
        <p:sp>
          <p:nvSpPr>
            <p:cNvPr id="36" name="Freeform 9"/>
            <p:cNvSpPr/>
            <p:nvPr/>
          </p:nvSpPr>
          <p:spPr bwMode="auto">
            <a:xfrm>
              <a:off x="4537075" y="1219200"/>
              <a:ext cx="2209800" cy="2116138"/>
            </a:xfrm>
            <a:custGeom>
              <a:avLst/>
              <a:gdLst>
                <a:gd name="T0" fmla="*/ 2138363 w 1392"/>
                <a:gd name="T1" fmla="*/ 2116138 h 1333"/>
                <a:gd name="T2" fmla="*/ 2209800 w 1392"/>
                <a:gd name="T3" fmla="*/ 1633538 h 1333"/>
                <a:gd name="T4" fmla="*/ 576262 w 1392"/>
                <a:gd name="T5" fmla="*/ 0 h 1333"/>
                <a:gd name="T6" fmla="*/ 0 w 1392"/>
                <a:gd name="T7" fmla="*/ 104775 h 1333"/>
                <a:gd name="T8" fmla="*/ 996950 w 1392"/>
                <a:gd name="T9" fmla="*/ 1190625 h 1333"/>
                <a:gd name="T10" fmla="*/ 2138363 w 1392"/>
                <a:gd name="T11" fmla="*/ 2116138 h 1333"/>
                <a:gd name="T12" fmla="*/ 0 60000 65536"/>
                <a:gd name="T13" fmla="*/ 0 60000 65536"/>
                <a:gd name="T14" fmla="*/ 0 60000 65536"/>
                <a:gd name="T15" fmla="*/ 0 60000 65536"/>
                <a:gd name="T16" fmla="*/ 0 60000 65536"/>
                <a:gd name="T17" fmla="*/ 0 60000 65536"/>
                <a:gd name="T18" fmla="*/ 0 w 1392"/>
                <a:gd name="T19" fmla="*/ 0 h 1333"/>
                <a:gd name="T20" fmla="*/ 1392 w 1392"/>
                <a:gd name="T21" fmla="*/ 1333 h 1333"/>
              </a:gdLst>
              <a:ahLst/>
              <a:cxnLst>
                <a:cxn ang="T12">
                  <a:pos x="T0" y="T1"/>
                </a:cxn>
                <a:cxn ang="T13">
                  <a:pos x="T2" y="T3"/>
                </a:cxn>
                <a:cxn ang="T14">
                  <a:pos x="T4" y="T5"/>
                </a:cxn>
                <a:cxn ang="T15">
                  <a:pos x="T6" y="T7"/>
                </a:cxn>
                <a:cxn ang="T16">
                  <a:pos x="T8" y="T9"/>
                </a:cxn>
                <a:cxn ang="T17">
                  <a:pos x="T10" y="T11"/>
                </a:cxn>
              </a:cxnLst>
              <a:rect l="T18" t="T19" r="T20" b="T21"/>
              <a:pathLst>
                <a:path w="1392" h="1333">
                  <a:moveTo>
                    <a:pt x="1347" y="1333"/>
                  </a:moveTo>
                  <a:cubicBezTo>
                    <a:pt x="1376" y="1237"/>
                    <a:pt x="1392" y="1135"/>
                    <a:pt x="1392" y="1029"/>
                  </a:cubicBezTo>
                  <a:cubicBezTo>
                    <a:pt x="1392" y="461"/>
                    <a:pt x="931" y="0"/>
                    <a:pt x="363" y="0"/>
                  </a:cubicBezTo>
                  <a:cubicBezTo>
                    <a:pt x="235" y="0"/>
                    <a:pt x="113" y="24"/>
                    <a:pt x="0" y="66"/>
                  </a:cubicBezTo>
                  <a:cubicBezTo>
                    <a:pt x="304" y="180"/>
                    <a:pt x="539" y="434"/>
                    <a:pt x="628" y="750"/>
                  </a:cubicBezTo>
                  <a:cubicBezTo>
                    <a:pt x="949" y="820"/>
                    <a:pt x="1214" y="1040"/>
                    <a:pt x="1347" y="1333"/>
                  </a:cubicBezTo>
                </a:path>
              </a:pathLst>
            </a:custGeom>
            <a:solidFill>
              <a:srgbClr val="0070C0"/>
            </a:solidFill>
            <a:ln w="3175" algn="ctr">
              <a:solidFill>
                <a:srgbClr val="92D050"/>
              </a:solidFill>
              <a:miter lim="800000"/>
            </a:ln>
          </p:spPr>
          <p:txBody>
            <a:bodyPr vert="eaVert" anchor="ctr"/>
            <a:lstStyle/>
            <a:p>
              <a:pPr>
                <a:defRPr/>
              </a:pPr>
              <a:endParaRPr lang="zh-CN" altLang="en-US" sz="3000" kern="0" dirty="0">
                <a:latin typeface="微软雅黑" panose="020B0503020204020204" charset="-122"/>
                <a:ea typeface="微软雅黑" panose="020B0503020204020204" charset="-122"/>
              </a:endParaRPr>
            </a:p>
          </p:txBody>
        </p:sp>
        <p:sp>
          <p:nvSpPr>
            <p:cNvPr id="37" name="Freeform 10"/>
            <p:cNvSpPr/>
            <p:nvPr/>
          </p:nvSpPr>
          <p:spPr bwMode="auto">
            <a:xfrm>
              <a:off x="5491163" y="2409825"/>
              <a:ext cx="1184275" cy="2022475"/>
            </a:xfrm>
            <a:custGeom>
              <a:avLst/>
              <a:gdLst>
                <a:gd name="T0" fmla="*/ 1184275 w 746"/>
                <a:gd name="T1" fmla="*/ 925513 h 1274"/>
                <a:gd name="T2" fmla="*/ 42862 w 746"/>
                <a:gd name="T3" fmla="*/ 0 h 1274"/>
                <a:gd name="T4" fmla="*/ 103188 w 746"/>
                <a:gd name="T5" fmla="*/ 442913 h 1274"/>
                <a:gd name="T6" fmla="*/ 0 w 746"/>
                <a:gd name="T7" fmla="*/ 1019175 h 1274"/>
                <a:gd name="T8" fmla="*/ 103188 w 746"/>
                <a:gd name="T9" fmla="*/ 1597025 h 1274"/>
                <a:gd name="T10" fmla="*/ 47625 w 746"/>
                <a:gd name="T11" fmla="*/ 2022475 h 1274"/>
                <a:gd name="T12" fmla="*/ 1184275 w 746"/>
                <a:gd name="T13" fmla="*/ 925513 h 1274"/>
                <a:gd name="T14" fmla="*/ 0 60000 65536"/>
                <a:gd name="T15" fmla="*/ 0 60000 65536"/>
                <a:gd name="T16" fmla="*/ 0 60000 65536"/>
                <a:gd name="T17" fmla="*/ 0 60000 65536"/>
                <a:gd name="T18" fmla="*/ 0 60000 65536"/>
                <a:gd name="T19" fmla="*/ 0 60000 65536"/>
                <a:gd name="T20" fmla="*/ 0 60000 65536"/>
                <a:gd name="T21" fmla="*/ 0 w 746"/>
                <a:gd name="T22" fmla="*/ 0 h 1274"/>
                <a:gd name="T23" fmla="*/ 746 w 746"/>
                <a:gd name="T24" fmla="*/ 1274 h 127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46" h="1274">
                  <a:moveTo>
                    <a:pt x="746" y="583"/>
                  </a:moveTo>
                  <a:cubicBezTo>
                    <a:pt x="613" y="290"/>
                    <a:pt x="348" y="70"/>
                    <a:pt x="27" y="0"/>
                  </a:cubicBezTo>
                  <a:cubicBezTo>
                    <a:pt x="52" y="89"/>
                    <a:pt x="65" y="183"/>
                    <a:pt x="65" y="279"/>
                  </a:cubicBezTo>
                  <a:cubicBezTo>
                    <a:pt x="65" y="407"/>
                    <a:pt x="42" y="530"/>
                    <a:pt x="0" y="642"/>
                  </a:cubicBezTo>
                  <a:cubicBezTo>
                    <a:pt x="42" y="755"/>
                    <a:pt x="65" y="878"/>
                    <a:pt x="65" y="1006"/>
                  </a:cubicBezTo>
                  <a:cubicBezTo>
                    <a:pt x="65" y="1099"/>
                    <a:pt x="53" y="1189"/>
                    <a:pt x="30" y="1274"/>
                  </a:cubicBezTo>
                  <a:cubicBezTo>
                    <a:pt x="371" y="1182"/>
                    <a:pt x="642" y="919"/>
                    <a:pt x="746" y="583"/>
                  </a:cubicBezTo>
                </a:path>
              </a:pathLst>
            </a:custGeom>
            <a:solidFill>
              <a:srgbClr val="0070C0">
                <a:alpha val="53000"/>
              </a:srgbClr>
            </a:solidFill>
            <a:ln w="3175" cap="rnd">
              <a:solidFill>
                <a:srgbClr val="FFFFFF"/>
              </a:solidFill>
              <a:round/>
            </a:ln>
          </p:spPr>
          <p:txBody>
            <a:bodyPr vert="eaVert" anchor="ctr"/>
            <a:lstStyle/>
            <a:p>
              <a:pPr>
                <a:defRPr/>
              </a:pPr>
              <a:endParaRPr lang="zh-CN" altLang="en-US" sz="1800" kern="0" dirty="0">
                <a:latin typeface="微软雅黑" panose="020B0503020204020204" charset="-122"/>
                <a:ea typeface="微软雅黑" panose="020B0503020204020204" charset="-122"/>
              </a:endParaRPr>
            </a:p>
          </p:txBody>
        </p:sp>
        <p:sp>
          <p:nvSpPr>
            <p:cNvPr id="38" name="Freeform 11"/>
            <p:cNvSpPr/>
            <p:nvPr/>
          </p:nvSpPr>
          <p:spPr bwMode="auto">
            <a:xfrm>
              <a:off x="4572795" y="3335464"/>
              <a:ext cx="2245518" cy="2304924"/>
            </a:xfrm>
            <a:custGeom>
              <a:avLst/>
              <a:gdLst>
                <a:gd name="T0" fmla="*/ 0 w 1414"/>
                <a:gd name="T1" fmla="*/ 1377 h 1452"/>
                <a:gd name="T2" fmla="*/ 385 w 1414"/>
                <a:gd name="T3" fmla="*/ 1452 h 1452"/>
                <a:gd name="T4" fmla="*/ 1414 w 1414"/>
                <a:gd name="T5" fmla="*/ 423 h 1452"/>
                <a:gd name="T6" fmla="*/ 1324 w 1414"/>
                <a:gd name="T7" fmla="*/ 0 h 1452"/>
                <a:gd name="T8" fmla="*/ 608 w 1414"/>
                <a:gd name="T9" fmla="*/ 691 h 1452"/>
                <a:gd name="T10" fmla="*/ 0 w 1414"/>
                <a:gd name="T11" fmla="*/ 1377 h 1452"/>
              </a:gdLst>
              <a:ahLst/>
              <a:cxnLst>
                <a:cxn ang="0">
                  <a:pos x="T0" y="T1"/>
                </a:cxn>
                <a:cxn ang="0">
                  <a:pos x="T2" y="T3"/>
                </a:cxn>
                <a:cxn ang="0">
                  <a:pos x="T4" y="T5"/>
                </a:cxn>
                <a:cxn ang="0">
                  <a:pos x="T6" y="T7"/>
                </a:cxn>
                <a:cxn ang="0">
                  <a:pos x="T8" y="T9"/>
                </a:cxn>
                <a:cxn ang="0">
                  <a:pos x="T10" y="T11"/>
                </a:cxn>
              </a:cxnLst>
              <a:rect l="0" t="0" r="r" b="b"/>
              <a:pathLst>
                <a:path w="1414" h="1452">
                  <a:moveTo>
                    <a:pt x="0" y="1377"/>
                  </a:moveTo>
                  <a:cubicBezTo>
                    <a:pt x="119" y="1425"/>
                    <a:pt x="249" y="1452"/>
                    <a:pt x="385" y="1452"/>
                  </a:cubicBezTo>
                  <a:cubicBezTo>
                    <a:pt x="953" y="1452"/>
                    <a:pt x="1414" y="991"/>
                    <a:pt x="1414" y="423"/>
                  </a:cubicBezTo>
                  <a:cubicBezTo>
                    <a:pt x="1414" y="272"/>
                    <a:pt x="1382" y="129"/>
                    <a:pt x="1324" y="0"/>
                  </a:cubicBezTo>
                  <a:cubicBezTo>
                    <a:pt x="1220" y="336"/>
                    <a:pt x="949" y="599"/>
                    <a:pt x="608" y="691"/>
                  </a:cubicBezTo>
                  <a:cubicBezTo>
                    <a:pt x="524" y="1004"/>
                    <a:pt x="296" y="1258"/>
                    <a:pt x="0" y="1377"/>
                  </a:cubicBezTo>
                </a:path>
              </a:pathLst>
            </a:custGeom>
            <a:gradFill>
              <a:gsLst>
                <a:gs pos="83000">
                  <a:sysClr val="window" lastClr="FFFFFF">
                    <a:lumMod val="75000"/>
                  </a:sysClr>
                </a:gs>
                <a:gs pos="0">
                  <a:sysClr val="window" lastClr="FFFFFF">
                    <a:lumMod val="95000"/>
                  </a:sysClr>
                </a:gs>
              </a:gsLst>
              <a:lin ang="5400000" scaled="0"/>
            </a:gradFill>
            <a:ln w="3175" cap="flat" cmpd="sng" algn="ctr">
              <a:solidFill>
                <a:sysClr val="window" lastClr="FFFFFF"/>
              </a:solidFill>
              <a:prstDash val="solid"/>
            </a:ln>
            <a:effectLst/>
          </p:spPr>
          <p:txBody>
            <a:bodyPr vert="eaVert" anchor="ctr"/>
            <a:lstStyle/>
            <a:p>
              <a:pPr>
                <a:defRPr/>
              </a:pPr>
              <a:endParaRPr lang="zh-CN" altLang="en-US" sz="3000" kern="0" dirty="0">
                <a:latin typeface="微软雅黑" panose="020B0503020204020204" charset="-122"/>
                <a:ea typeface="微软雅黑" panose="020B0503020204020204" charset="-122"/>
              </a:endParaRPr>
            </a:p>
          </p:txBody>
        </p:sp>
        <p:sp>
          <p:nvSpPr>
            <p:cNvPr id="39" name="Freeform 12"/>
            <p:cNvSpPr/>
            <p:nvPr/>
          </p:nvSpPr>
          <p:spPr bwMode="auto">
            <a:xfrm>
              <a:off x="2327275" y="3429794"/>
              <a:ext cx="2245520" cy="2210594"/>
            </a:xfrm>
            <a:custGeom>
              <a:avLst/>
              <a:gdLst>
                <a:gd name="T0" fmla="*/ 809 w 1415"/>
                <a:gd name="T1" fmla="*/ 644 h 1393"/>
                <a:gd name="T2" fmla="*/ 66 w 1415"/>
                <a:gd name="T3" fmla="*/ 0 h 1393"/>
                <a:gd name="T4" fmla="*/ 0 w 1415"/>
                <a:gd name="T5" fmla="*/ 364 h 1393"/>
                <a:gd name="T6" fmla="*/ 1029 w 1415"/>
                <a:gd name="T7" fmla="*/ 1393 h 1393"/>
                <a:gd name="T8" fmla="*/ 1415 w 1415"/>
                <a:gd name="T9" fmla="*/ 1318 h 1393"/>
                <a:gd name="T10" fmla="*/ 809 w 1415"/>
                <a:gd name="T11" fmla="*/ 644 h 1393"/>
              </a:gdLst>
              <a:ahLst/>
              <a:cxnLst>
                <a:cxn ang="0">
                  <a:pos x="T0" y="T1"/>
                </a:cxn>
                <a:cxn ang="0">
                  <a:pos x="T2" y="T3"/>
                </a:cxn>
                <a:cxn ang="0">
                  <a:pos x="T4" y="T5"/>
                </a:cxn>
                <a:cxn ang="0">
                  <a:pos x="T6" y="T7"/>
                </a:cxn>
                <a:cxn ang="0">
                  <a:pos x="T8" y="T9"/>
                </a:cxn>
                <a:cxn ang="0">
                  <a:pos x="T10" y="T11"/>
                </a:cxn>
              </a:cxnLst>
              <a:rect l="0" t="0" r="r" b="b"/>
              <a:pathLst>
                <a:path w="1415" h="1393">
                  <a:moveTo>
                    <a:pt x="809" y="644"/>
                  </a:moveTo>
                  <a:cubicBezTo>
                    <a:pt x="467" y="569"/>
                    <a:pt x="188" y="323"/>
                    <a:pt x="66" y="0"/>
                  </a:cubicBezTo>
                  <a:cubicBezTo>
                    <a:pt x="23" y="113"/>
                    <a:pt x="0" y="236"/>
                    <a:pt x="0" y="364"/>
                  </a:cubicBezTo>
                  <a:cubicBezTo>
                    <a:pt x="0" y="932"/>
                    <a:pt x="461" y="1393"/>
                    <a:pt x="1029" y="1393"/>
                  </a:cubicBezTo>
                  <a:cubicBezTo>
                    <a:pt x="1166" y="1393"/>
                    <a:pt x="1296" y="1366"/>
                    <a:pt x="1415" y="1318"/>
                  </a:cubicBezTo>
                  <a:cubicBezTo>
                    <a:pt x="1122" y="1200"/>
                    <a:pt x="896" y="951"/>
                    <a:pt x="809" y="644"/>
                  </a:cubicBezTo>
                </a:path>
              </a:pathLst>
            </a:custGeom>
            <a:gradFill>
              <a:gsLst>
                <a:gs pos="73000">
                  <a:sysClr val="window" lastClr="FFFFFF">
                    <a:lumMod val="75000"/>
                  </a:sysClr>
                </a:gs>
                <a:gs pos="0">
                  <a:sysClr val="window" lastClr="FFFFFF">
                    <a:lumMod val="95000"/>
                  </a:sysClr>
                </a:gs>
              </a:gsLst>
              <a:lin ang="5400000" scaled="0"/>
            </a:gradFill>
            <a:ln w="3175" cap="flat" cmpd="sng" algn="ctr">
              <a:solidFill>
                <a:sysClr val="window" lastClr="FFFFFF"/>
              </a:solidFill>
              <a:prstDash val="solid"/>
            </a:ln>
            <a:effectLst/>
          </p:spPr>
          <p:txBody>
            <a:bodyPr vert="eaVert" anchor="ctr"/>
            <a:lstStyle/>
            <a:p>
              <a:pPr>
                <a:defRPr/>
              </a:pPr>
              <a:endParaRPr lang="zh-CN" altLang="en-US" sz="3000" kern="0" dirty="0">
                <a:latin typeface="微软雅黑" panose="020B0503020204020204" charset="-122"/>
                <a:ea typeface="微软雅黑" panose="020B0503020204020204" charset="-122"/>
              </a:endParaRPr>
            </a:p>
          </p:txBody>
        </p:sp>
        <p:sp>
          <p:nvSpPr>
            <p:cNvPr id="40" name="Freeform 13"/>
            <p:cNvSpPr/>
            <p:nvPr/>
          </p:nvSpPr>
          <p:spPr bwMode="auto">
            <a:xfrm>
              <a:off x="3611015" y="4383343"/>
              <a:ext cx="1927660" cy="1138108"/>
            </a:xfrm>
            <a:custGeom>
              <a:avLst/>
              <a:gdLst>
                <a:gd name="T0" fmla="*/ 0 w 1214"/>
                <a:gd name="T1" fmla="*/ 68262 h 717"/>
                <a:gd name="T2" fmla="*/ 962025 w 1214"/>
                <a:gd name="T3" fmla="*/ 1138237 h 717"/>
                <a:gd name="T4" fmla="*/ 1927225 w 1214"/>
                <a:gd name="T5" fmla="*/ 49212 h 717"/>
                <a:gd name="T6" fmla="*/ 1501775 w 1214"/>
                <a:gd name="T7" fmla="*/ 104775 h 717"/>
                <a:gd name="T8" fmla="*/ 925513 w 1214"/>
                <a:gd name="T9" fmla="*/ 0 h 717"/>
                <a:gd name="T10" fmla="*/ 349250 w 1214"/>
                <a:gd name="T11" fmla="*/ 104775 h 717"/>
                <a:gd name="T12" fmla="*/ 0 w 1214"/>
                <a:gd name="T13" fmla="*/ 68262 h 7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4" h="717">
                  <a:moveTo>
                    <a:pt x="0" y="43"/>
                  </a:moveTo>
                  <a:cubicBezTo>
                    <a:pt x="87" y="350"/>
                    <a:pt x="313" y="599"/>
                    <a:pt x="606" y="717"/>
                  </a:cubicBezTo>
                  <a:cubicBezTo>
                    <a:pt x="902" y="598"/>
                    <a:pt x="1130" y="344"/>
                    <a:pt x="1214" y="31"/>
                  </a:cubicBezTo>
                  <a:cubicBezTo>
                    <a:pt x="1129" y="54"/>
                    <a:pt x="1039" y="66"/>
                    <a:pt x="946" y="66"/>
                  </a:cubicBezTo>
                  <a:cubicBezTo>
                    <a:pt x="818" y="66"/>
                    <a:pt x="696" y="43"/>
                    <a:pt x="583" y="0"/>
                  </a:cubicBezTo>
                  <a:cubicBezTo>
                    <a:pt x="470" y="43"/>
                    <a:pt x="348" y="66"/>
                    <a:pt x="220" y="66"/>
                  </a:cubicBezTo>
                  <a:cubicBezTo>
                    <a:pt x="145" y="66"/>
                    <a:pt x="71" y="58"/>
                    <a:pt x="0" y="43"/>
                  </a:cubicBezTo>
                </a:path>
              </a:pathLst>
            </a:custGeom>
            <a:gradFill rotWithShape="0">
              <a:gsLst>
                <a:gs pos="0">
                  <a:sysClr val="window" lastClr="FFFFFF">
                    <a:lumMod val="85000"/>
                  </a:sysClr>
                </a:gs>
                <a:gs pos="100000">
                  <a:sysClr val="window" lastClr="FFFFFF">
                    <a:lumMod val="75000"/>
                  </a:sysClr>
                </a:gs>
              </a:gsLst>
              <a:lin ang="5400000" scaled="0"/>
            </a:gradFill>
            <a:ln w="9525" cap="rnd">
              <a:solidFill>
                <a:sysClr val="window" lastClr="FFFFFF"/>
              </a:solidFill>
              <a:round/>
            </a:ln>
          </p:spPr>
          <p:txBody>
            <a:bodyPr vert="eaVert" anchor="ctr"/>
            <a:lstStyle/>
            <a:p>
              <a:pPr>
                <a:defRPr/>
              </a:pPr>
              <a:endParaRPr lang="zh-CN" altLang="en-US" sz="1800" kern="0" dirty="0">
                <a:latin typeface="微软雅黑" panose="020B0503020204020204" charset="-122"/>
                <a:ea typeface="微软雅黑" panose="020B0503020204020204" charset="-122"/>
              </a:endParaRPr>
            </a:p>
          </p:txBody>
        </p:sp>
        <p:sp>
          <p:nvSpPr>
            <p:cNvPr id="41" name="Freeform 14"/>
            <p:cNvSpPr/>
            <p:nvPr/>
          </p:nvSpPr>
          <p:spPr bwMode="auto">
            <a:xfrm>
              <a:off x="4572795" y="2371662"/>
              <a:ext cx="1021250" cy="1058132"/>
            </a:xfrm>
            <a:custGeom>
              <a:avLst/>
              <a:gdLst>
                <a:gd name="T0" fmla="*/ 0 w 643"/>
                <a:gd name="T1" fmla="*/ 75 h 666"/>
                <a:gd name="T2" fmla="*/ 578 w 643"/>
                <a:gd name="T3" fmla="*/ 666 h 666"/>
                <a:gd name="T4" fmla="*/ 643 w 643"/>
                <a:gd name="T5" fmla="*/ 303 h 666"/>
                <a:gd name="T6" fmla="*/ 605 w 643"/>
                <a:gd name="T7" fmla="*/ 24 h 666"/>
                <a:gd name="T8" fmla="*/ 385 w 643"/>
                <a:gd name="T9" fmla="*/ 0 h 666"/>
                <a:gd name="T10" fmla="*/ 0 w 643"/>
                <a:gd name="T11" fmla="*/ 75 h 666"/>
              </a:gdLst>
              <a:ahLst/>
              <a:cxnLst>
                <a:cxn ang="0">
                  <a:pos x="T0" y="T1"/>
                </a:cxn>
                <a:cxn ang="0">
                  <a:pos x="T2" y="T3"/>
                </a:cxn>
                <a:cxn ang="0">
                  <a:pos x="T4" y="T5"/>
                </a:cxn>
                <a:cxn ang="0">
                  <a:pos x="T6" y="T7"/>
                </a:cxn>
                <a:cxn ang="0">
                  <a:pos x="T8" y="T9"/>
                </a:cxn>
                <a:cxn ang="0">
                  <a:pos x="T10" y="T11"/>
                </a:cxn>
              </a:cxnLst>
              <a:rect l="0" t="0" r="r" b="b"/>
              <a:pathLst>
                <a:path w="643" h="666">
                  <a:moveTo>
                    <a:pt x="0" y="75"/>
                  </a:moveTo>
                  <a:cubicBezTo>
                    <a:pt x="265" y="182"/>
                    <a:pt x="476" y="398"/>
                    <a:pt x="578" y="666"/>
                  </a:cubicBezTo>
                  <a:cubicBezTo>
                    <a:pt x="620" y="554"/>
                    <a:pt x="643" y="431"/>
                    <a:pt x="643" y="303"/>
                  </a:cubicBezTo>
                  <a:cubicBezTo>
                    <a:pt x="643" y="207"/>
                    <a:pt x="630" y="113"/>
                    <a:pt x="605" y="24"/>
                  </a:cubicBezTo>
                  <a:cubicBezTo>
                    <a:pt x="534" y="8"/>
                    <a:pt x="460" y="0"/>
                    <a:pt x="385" y="0"/>
                  </a:cubicBezTo>
                  <a:cubicBezTo>
                    <a:pt x="249" y="0"/>
                    <a:pt x="119" y="27"/>
                    <a:pt x="0" y="75"/>
                  </a:cubicBezTo>
                </a:path>
              </a:pathLst>
            </a:custGeom>
            <a:solidFill>
              <a:srgbClr val="2676FF">
                <a:lumMod val="20000"/>
                <a:lumOff val="80000"/>
              </a:srgbClr>
            </a:solidFill>
            <a:ln w="9525" cap="rnd">
              <a:solidFill>
                <a:sysClr val="window" lastClr="FFFFFF"/>
              </a:solidFill>
              <a:round/>
            </a:ln>
          </p:spPr>
          <p:txBody>
            <a:bodyPr vert="eaVert" anchor="ctr"/>
            <a:lstStyle/>
            <a:p>
              <a:pPr>
                <a:defRPr/>
              </a:pPr>
              <a:endParaRPr lang="zh-CN" altLang="en-US" sz="1800" kern="0" dirty="0">
                <a:latin typeface="微软雅黑" panose="020B0503020204020204" charset="-122"/>
                <a:ea typeface="微软雅黑" panose="020B0503020204020204" charset="-122"/>
              </a:endParaRPr>
            </a:p>
          </p:txBody>
        </p:sp>
        <p:sp>
          <p:nvSpPr>
            <p:cNvPr id="42" name="Freeform 15"/>
            <p:cNvSpPr/>
            <p:nvPr/>
          </p:nvSpPr>
          <p:spPr bwMode="auto">
            <a:xfrm>
              <a:off x="3535363" y="1323975"/>
              <a:ext cx="1998662" cy="1166813"/>
            </a:xfrm>
            <a:custGeom>
              <a:avLst/>
              <a:gdLst>
                <a:gd name="T0" fmla="*/ 1038225 w 1259"/>
                <a:gd name="T1" fmla="*/ 1166813 h 735"/>
                <a:gd name="T2" fmla="*/ 1649412 w 1259"/>
                <a:gd name="T3" fmla="*/ 1047750 h 735"/>
                <a:gd name="T4" fmla="*/ 1998662 w 1259"/>
                <a:gd name="T5" fmla="*/ 1085850 h 735"/>
                <a:gd name="T6" fmla="*/ 1001712 w 1259"/>
                <a:gd name="T7" fmla="*/ 0 h 735"/>
                <a:gd name="T8" fmla="*/ 0 w 1259"/>
                <a:gd name="T9" fmla="*/ 1103313 h 735"/>
                <a:gd name="T10" fmla="*/ 425450 w 1259"/>
                <a:gd name="T11" fmla="*/ 1047750 h 735"/>
                <a:gd name="T12" fmla="*/ 1038225 w 1259"/>
                <a:gd name="T13" fmla="*/ 1166813 h 735"/>
                <a:gd name="T14" fmla="*/ 0 60000 65536"/>
                <a:gd name="T15" fmla="*/ 0 60000 65536"/>
                <a:gd name="T16" fmla="*/ 0 60000 65536"/>
                <a:gd name="T17" fmla="*/ 0 60000 65536"/>
                <a:gd name="T18" fmla="*/ 0 60000 65536"/>
                <a:gd name="T19" fmla="*/ 0 60000 65536"/>
                <a:gd name="T20" fmla="*/ 0 60000 65536"/>
                <a:gd name="T21" fmla="*/ 0 w 1259"/>
                <a:gd name="T22" fmla="*/ 0 h 735"/>
                <a:gd name="T23" fmla="*/ 1259 w 1259"/>
                <a:gd name="T24" fmla="*/ 735 h 7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59" h="735">
                  <a:moveTo>
                    <a:pt x="654" y="735"/>
                  </a:moveTo>
                  <a:cubicBezTo>
                    <a:pt x="773" y="687"/>
                    <a:pt x="903" y="660"/>
                    <a:pt x="1039" y="660"/>
                  </a:cubicBezTo>
                  <a:cubicBezTo>
                    <a:pt x="1114" y="660"/>
                    <a:pt x="1188" y="668"/>
                    <a:pt x="1259" y="684"/>
                  </a:cubicBezTo>
                  <a:cubicBezTo>
                    <a:pt x="1170" y="368"/>
                    <a:pt x="935" y="114"/>
                    <a:pt x="631" y="0"/>
                  </a:cubicBezTo>
                  <a:cubicBezTo>
                    <a:pt x="324" y="116"/>
                    <a:pt x="87" y="375"/>
                    <a:pt x="0" y="695"/>
                  </a:cubicBezTo>
                  <a:cubicBezTo>
                    <a:pt x="86" y="672"/>
                    <a:pt x="175" y="660"/>
                    <a:pt x="268" y="660"/>
                  </a:cubicBezTo>
                  <a:cubicBezTo>
                    <a:pt x="405" y="660"/>
                    <a:pt x="535" y="687"/>
                    <a:pt x="654" y="735"/>
                  </a:cubicBezTo>
                </a:path>
              </a:pathLst>
            </a:custGeom>
            <a:solidFill>
              <a:srgbClr val="0070C0">
                <a:alpha val="53000"/>
              </a:srgbClr>
            </a:solidFill>
            <a:ln w="3175" cap="rnd">
              <a:solidFill>
                <a:srgbClr val="FFFFFF"/>
              </a:solidFill>
              <a:round/>
            </a:ln>
          </p:spPr>
          <p:txBody>
            <a:bodyPr vert="eaVert" anchor="ctr"/>
            <a:lstStyle/>
            <a:p>
              <a:pPr>
                <a:defRPr/>
              </a:pPr>
              <a:endParaRPr lang="zh-CN" altLang="en-US" sz="1800" kern="0" dirty="0">
                <a:latin typeface="微软雅黑" panose="020B0503020204020204" charset="-122"/>
                <a:ea typeface="微软雅黑" panose="020B0503020204020204" charset="-122"/>
              </a:endParaRPr>
            </a:p>
          </p:txBody>
        </p:sp>
        <p:sp>
          <p:nvSpPr>
            <p:cNvPr id="43" name="Freeform 16"/>
            <p:cNvSpPr/>
            <p:nvPr/>
          </p:nvSpPr>
          <p:spPr bwMode="auto">
            <a:xfrm>
              <a:off x="2431861" y="2427029"/>
              <a:ext cx="1191457" cy="2023986"/>
            </a:xfrm>
            <a:custGeom>
              <a:avLst/>
              <a:gdLst>
                <a:gd name="T0" fmla="*/ 1190625 w 750"/>
                <a:gd name="T1" fmla="*/ 1096962 h 1275"/>
                <a:gd name="T2" fmla="*/ 1047750 w 750"/>
                <a:gd name="T3" fmla="*/ 425450 h 1275"/>
                <a:gd name="T4" fmla="*/ 1103313 w 750"/>
                <a:gd name="T5" fmla="*/ 0 h 1275"/>
                <a:gd name="T6" fmla="*/ 0 w 750"/>
                <a:gd name="T7" fmla="*/ 1001712 h 1275"/>
                <a:gd name="T8" fmla="*/ 1179513 w 750"/>
                <a:gd name="T9" fmla="*/ 2024062 h 1275"/>
                <a:gd name="T10" fmla="*/ 1119188 w 750"/>
                <a:gd name="T11" fmla="*/ 1579562 h 1275"/>
                <a:gd name="T12" fmla="*/ 1190625 w 750"/>
                <a:gd name="T13" fmla="*/ 1096962 h 12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50" h="1275">
                  <a:moveTo>
                    <a:pt x="750" y="691"/>
                  </a:moveTo>
                  <a:cubicBezTo>
                    <a:pt x="692" y="562"/>
                    <a:pt x="660" y="419"/>
                    <a:pt x="660" y="268"/>
                  </a:cubicBezTo>
                  <a:cubicBezTo>
                    <a:pt x="660" y="176"/>
                    <a:pt x="672" y="86"/>
                    <a:pt x="695" y="0"/>
                  </a:cubicBezTo>
                  <a:cubicBezTo>
                    <a:pt x="374" y="87"/>
                    <a:pt x="116" y="324"/>
                    <a:pt x="0" y="631"/>
                  </a:cubicBezTo>
                  <a:cubicBezTo>
                    <a:pt x="122" y="954"/>
                    <a:pt x="401" y="1200"/>
                    <a:pt x="743" y="1275"/>
                  </a:cubicBezTo>
                  <a:cubicBezTo>
                    <a:pt x="718" y="1185"/>
                    <a:pt x="705" y="1092"/>
                    <a:pt x="705" y="995"/>
                  </a:cubicBezTo>
                  <a:cubicBezTo>
                    <a:pt x="705" y="889"/>
                    <a:pt x="721" y="787"/>
                    <a:pt x="750" y="691"/>
                  </a:cubicBezTo>
                </a:path>
              </a:pathLst>
            </a:custGeom>
            <a:gradFill rotWithShape="0">
              <a:gsLst>
                <a:gs pos="0">
                  <a:sysClr val="window" lastClr="FFFFFF">
                    <a:lumMod val="85000"/>
                  </a:sysClr>
                </a:gs>
                <a:gs pos="100000">
                  <a:sysClr val="window" lastClr="FFFFFF">
                    <a:lumMod val="75000"/>
                  </a:sysClr>
                </a:gs>
              </a:gsLst>
              <a:lin ang="5400000" scaled="0"/>
            </a:gradFill>
            <a:ln w="9525" cap="rnd">
              <a:solidFill>
                <a:sysClr val="window" lastClr="FFFFFF"/>
              </a:solidFill>
              <a:round/>
            </a:ln>
          </p:spPr>
          <p:txBody>
            <a:bodyPr vert="eaVert" anchor="ctr"/>
            <a:lstStyle/>
            <a:p>
              <a:pPr>
                <a:defRPr/>
              </a:pPr>
              <a:endParaRPr lang="zh-CN" altLang="en-US" sz="1800" kern="0" dirty="0">
                <a:latin typeface="微软雅黑" panose="020B0503020204020204" charset="-122"/>
                <a:ea typeface="微软雅黑" panose="020B0503020204020204" charset="-122"/>
              </a:endParaRPr>
            </a:p>
          </p:txBody>
        </p:sp>
        <p:sp>
          <p:nvSpPr>
            <p:cNvPr id="44" name="Freeform 17"/>
            <p:cNvSpPr/>
            <p:nvPr/>
          </p:nvSpPr>
          <p:spPr bwMode="auto">
            <a:xfrm>
              <a:off x="3479770" y="2371662"/>
              <a:ext cx="1093025" cy="1152462"/>
            </a:xfrm>
            <a:custGeom>
              <a:avLst/>
              <a:gdLst>
                <a:gd name="T0" fmla="*/ 142875 w 689"/>
                <a:gd name="T1" fmla="*/ 1152525 h 726"/>
                <a:gd name="T2" fmla="*/ 1093788 w 689"/>
                <a:gd name="T3" fmla="*/ 119063 h 726"/>
                <a:gd name="T4" fmla="*/ 481013 w 689"/>
                <a:gd name="T5" fmla="*/ 0 h 726"/>
                <a:gd name="T6" fmla="*/ 55563 w 689"/>
                <a:gd name="T7" fmla="*/ 55563 h 726"/>
                <a:gd name="T8" fmla="*/ 0 w 689"/>
                <a:gd name="T9" fmla="*/ 481013 h 726"/>
                <a:gd name="T10" fmla="*/ 142875 w 689"/>
                <a:gd name="T11" fmla="*/ 1152525 h 7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89" h="726">
                  <a:moveTo>
                    <a:pt x="90" y="726"/>
                  </a:moveTo>
                  <a:cubicBezTo>
                    <a:pt x="182" y="429"/>
                    <a:pt x="404" y="190"/>
                    <a:pt x="689" y="75"/>
                  </a:cubicBezTo>
                  <a:cubicBezTo>
                    <a:pt x="570" y="27"/>
                    <a:pt x="440" y="0"/>
                    <a:pt x="303" y="0"/>
                  </a:cubicBezTo>
                  <a:cubicBezTo>
                    <a:pt x="210" y="0"/>
                    <a:pt x="121" y="12"/>
                    <a:pt x="35" y="35"/>
                  </a:cubicBezTo>
                  <a:cubicBezTo>
                    <a:pt x="12" y="121"/>
                    <a:pt x="0" y="211"/>
                    <a:pt x="0" y="303"/>
                  </a:cubicBezTo>
                  <a:cubicBezTo>
                    <a:pt x="0" y="454"/>
                    <a:pt x="32" y="597"/>
                    <a:pt x="90" y="726"/>
                  </a:cubicBezTo>
                </a:path>
              </a:pathLst>
            </a:custGeom>
            <a:solidFill>
              <a:sysClr val="window" lastClr="FFFFFF">
                <a:lumMod val="85000"/>
              </a:sysClr>
            </a:solidFill>
            <a:ln w="9525" cap="rnd">
              <a:solidFill>
                <a:sysClr val="window" lastClr="FFFFFF"/>
              </a:solidFill>
              <a:round/>
            </a:ln>
          </p:spPr>
          <p:txBody>
            <a:bodyPr vert="eaVert" anchor="ctr"/>
            <a:lstStyle/>
            <a:p>
              <a:pPr>
                <a:defRPr/>
              </a:pPr>
              <a:endParaRPr lang="zh-CN" altLang="en-US" sz="1800" kern="0" dirty="0">
                <a:latin typeface="微软雅黑" panose="020B0503020204020204" charset="-122"/>
                <a:ea typeface="微软雅黑" panose="020B0503020204020204" charset="-122"/>
              </a:endParaRPr>
            </a:p>
          </p:txBody>
        </p:sp>
        <p:sp>
          <p:nvSpPr>
            <p:cNvPr id="45" name="Freeform 18"/>
            <p:cNvSpPr/>
            <p:nvPr/>
          </p:nvSpPr>
          <p:spPr bwMode="auto">
            <a:xfrm>
              <a:off x="3623319" y="2490599"/>
              <a:ext cx="1868190" cy="1892744"/>
            </a:xfrm>
            <a:custGeom>
              <a:avLst/>
              <a:gdLst>
                <a:gd name="T0" fmla="*/ 0 w 1177"/>
                <a:gd name="T1" fmla="*/ 1033463 h 1192"/>
                <a:gd name="T2" fmla="*/ 914400 w 1177"/>
                <a:gd name="T3" fmla="*/ 1892300 h 1192"/>
                <a:gd name="T4" fmla="*/ 1868488 w 1177"/>
                <a:gd name="T5" fmla="*/ 938213 h 1192"/>
                <a:gd name="T6" fmla="*/ 950913 w 1177"/>
                <a:gd name="T7" fmla="*/ 0 h 1192"/>
                <a:gd name="T8" fmla="*/ 0 w 1177"/>
                <a:gd name="T9" fmla="*/ 1033463 h 1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7" h="1192">
                  <a:moveTo>
                    <a:pt x="0" y="651"/>
                  </a:moveTo>
                  <a:cubicBezTo>
                    <a:pt x="112" y="900"/>
                    <a:pt x="320" y="1096"/>
                    <a:pt x="576" y="1192"/>
                  </a:cubicBezTo>
                  <a:cubicBezTo>
                    <a:pt x="853" y="1088"/>
                    <a:pt x="1072" y="868"/>
                    <a:pt x="1177" y="591"/>
                  </a:cubicBezTo>
                  <a:cubicBezTo>
                    <a:pt x="1075" y="323"/>
                    <a:pt x="864" y="107"/>
                    <a:pt x="599" y="0"/>
                  </a:cubicBezTo>
                  <a:cubicBezTo>
                    <a:pt x="314" y="115"/>
                    <a:pt x="92" y="354"/>
                    <a:pt x="0" y="651"/>
                  </a:cubicBezTo>
                </a:path>
              </a:pathLst>
            </a:custGeom>
            <a:solidFill>
              <a:srgbClr val="F9F9F9"/>
            </a:solidFill>
            <a:ln w="9525" cap="rnd">
              <a:solidFill>
                <a:sysClr val="window" lastClr="FFFFFF"/>
              </a:solidFill>
              <a:round/>
            </a:ln>
          </p:spPr>
          <p:txBody>
            <a:bodyPr vert="eaVert" anchor="ctr"/>
            <a:lstStyle/>
            <a:p>
              <a:pPr>
                <a:defRPr/>
              </a:pPr>
              <a:endParaRPr lang="zh-CN" altLang="en-US" sz="1800" kern="0" dirty="0">
                <a:latin typeface="微软雅黑" panose="020B0503020204020204" charset="-122"/>
                <a:ea typeface="微软雅黑" panose="020B0503020204020204" charset="-122"/>
              </a:endParaRPr>
            </a:p>
          </p:txBody>
        </p:sp>
        <p:sp>
          <p:nvSpPr>
            <p:cNvPr id="46" name="Freeform 19"/>
            <p:cNvSpPr/>
            <p:nvPr/>
          </p:nvSpPr>
          <p:spPr bwMode="auto">
            <a:xfrm>
              <a:off x="3551545" y="3524124"/>
              <a:ext cx="986387" cy="963803"/>
            </a:xfrm>
            <a:custGeom>
              <a:avLst/>
              <a:gdLst>
                <a:gd name="T0" fmla="*/ 71437 w 621"/>
                <a:gd name="T1" fmla="*/ 0 h 607"/>
                <a:gd name="T2" fmla="*/ 0 w 621"/>
                <a:gd name="T3" fmla="*/ 482600 h 607"/>
                <a:gd name="T4" fmla="*/ 60325 w 621"/>
                <a:gd name="T5" fmla="*/ 927100 h 607"/>
                <a:gd name="T6" fmla="*/ 409575 w 621"/>
                <a:gd name="T7" fmla="*/ 963613 h 607"/>
                <a:gd name="T8" fmla="*/ 985837 w 621"/>
                <a:gd name="T9" fmla="*/ 858838 h 607"/>
                <a:gd name="T10" fmla="*/ 71437 w 621"/>
                <a:gd name="T11" fmla="*/ 0 h 6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1" h="607">
                  <a:moveTo>
                    <a:pt x="45" y="0"/>
                  </a:moveTo>
                  <a:cubicBezTo>
                    <a:pt x="16" y="96"/>
                    <a:pt x="0" y="198"/>
                    <a:pt x="0" y="304"/>
                  </a:cubicBezTo>
                  <a:cubicBezTo>
                    <a:pt x="0" y="401"/>
                    <a:pt x="13" y="494"/>
                    <a:pt x="38" y="584"/>
                  </a:cubicBezTo>
                  <a:cubicBezTo>
                    <a:pt x="109" y="599"/>
                    <a:pt x="183" y="607"/>
                    <a:pt x="258" y="607"/>
                  </a:cubicBezTo>
                  <a:cubicBezTo>
                    <a:pt x="386" y="607"/>
                    <a:pt x="508" y="584"/>
                    <a:pt x="621" y="541"/>
                  </a:cubicBezTo>
                  <a:cubicBezTo>
                    <a:pt x="365" y="445"/>
                    <a:pt x="157" y="249"/>
                    <a:pt x="45" y="0"/>
                  </a:cubicBezTo>
                </a:path>
              </a:pathLst>
            </a:custGeom>
            <a:solidFill>
              <a:sysClr val="window" lastClr="FFFFFF">
                <a:lumMod val="85000"/>
              </a:sysClr>
            </a:solidFill>
            <a:ln w="9525" cap="rnd">
              <a:solidFill>
                <a:sysClr val="window" lastClr="FFFFFF"/>
              </a:solidFill>
              <a:round/>
            </a:ln>
          </p:spPr>
          <p:txBody>
            <a:bodyPr vert="eaVert" anchor="ctr"/>
            <a:lstStyle/>
            <a:p>
              <a:pPr>
                <a:defRPr/>
              </a:pPr>
              <a:endParaRPr lang="zh-CN" altLang="en-US" sz="1800" kern="0" dirty="0">
                <a:latin typeface="微软雅黑" panose="020B0503020204020204" charset="-122"/>
                <a:ea typeface="微软雅黑" panose="020B0503020204020204" charset="-122"/>
              </a:endParaRPr>
            </a:p>
          </p:txBody>
        </p:sp>
      </p:grpSp>
      <p:sp>
        <p:nvSpPr>
          <p:cNvPr id="47" name="WordArt 20"/>
          <p:cNvSpPr>
            <a:spLocks noChangeArrowheads="1" noChangeShapeType="1" noTextEdit="1"/>
          </p:cNvSpPr>
          <p:nvPr/>
        </p:nvSpPr>
        <p:spPr bwMode="gray">
          <a:xfrm rot="-2700000">
            <a:off x="3247456" y="1597451"/>
            <a:ext cx="1159367" cy="601265"/>
          </a:xfrm>
          <a:prstGeom prst="rect">
            <a:avLst/>
          </a:prstGeom>
          <a:extLst>
            <a:ext uri="{91240B29-F687-4F45-9708-019B960494DF}">
              <a14:hiddenLine xmlns:a14="http://schemas.microsoft.com/office/drawing/2010/main" w="9525">
                <a:solidFill>
                  <a:srgbClr val="000000"/>
                </a:solidFill>
                <a:round/>
              </a14:hiddenLine>
            </a:ext>
          </a:extLst>
        </p:spPr>
        <p:txBody>
          <a:bodyPr spcFirstLastPara="1" wrap="none" lIns="68562" tIns="34281" rIns="68562" bIns="34281" fromWordArt="1">
            <a:prstTxWarp prst="textArchUp">
              <a:avLst>
                <a:gd name="adj" fmla="val 12773839"/>
              </a:avLst>
            </a:prstTxWarp>
          </a:bodyPr>
          <a:lstStyle/>
          <a:p>
            <a:r>
              <a:rPr lang="zh-CN" altLang="en-US" sz="300" kern="10">
                <a:latin typeface="微软雅黑" panose="020B0503020204020204" charset="-122"/>
                <a:ea typeface="微软雅黑" panose="020B0503020204020204" charset="-122"/>
              </a:rPr>
              <a:t>单击此处输入文字</a:t>
            </a:r>
          </a:p>
        </p:txBody>
      </p:sp>
      <p:sp>
        <p:nvSpPr>
          <p:cNvPr id="48" name="WordArt 20"/>
          <p:cNvSpPr>
            <a:spLocks noChangeArrowheads="1" noChangeShapeType="1" noTextEdit="1"/>
          </p:cNvSpPr>
          <p:nvPr/>
        </p:nvSpPr>
        <p:spPr bwMode="gray">
          <a:xfrm rot="2551090">
            <a:off x="4628222" y="1605785"/>
            <a:ext cx="1158176" cy="602456"/>
          </a:xfrm>
          <a:prstGeom prst="rect">
            <a:avLst/>
          </a:prstGeom>
          <a:extLst>
            <a:ext uri="{91240B29-F687-4F45-9708-019B960494DF}">
              <a14:hiddenLine xmlns:a14="http://schemas.microsoft.com/office/drawing/2010/main" w="9525">
                <a:solidFill>
                  <a:srgbClr val="000000"/>
                </a:solidFill>
                <a:round/>
              </a14:hiddenLine>
            </a:ext>
          </a:extLst>
        </p:spPr>
        <p:txBody>
          <a:bodyPr spcFirstLastPara="1" wrap="none" lIns="68562" tIns="34281" rIns="68562" bIns="34281" fromWordArt="1">
            <a:prstTxWarp prst="textArchUp">
              <a:avLst>
                <a:gd name="adj" fmla="val 12672811"/>
              </a:avLst>
            </a:prstTxWarp>
          </a:bodyPr>
          <a:lstStyle/>
          <a:p>
            <a:r>
              <a:rPr lang="zh-CN" altLang="en-US" sz="300" kern="10">
                <a:latin typeface="微软雅黑" panose="020B0503020204020204" charset="-122"/>
                <a:ea typeface="微软雅黑" panose="020B0503020204020204" charset="-122"/>
              </a:rPr>
              <a:t>单击此处输入文字</a:t>
            </a:r>
          </a:p>
        </p:txBody>
      </p:sp>
      <p:sp>
        <p:nvSpPr>
          <p:cNvPr id="49" name="WordArt 20"/>
          <p:cNvSpPr>
            <a:spLocks noChangeArrowheads="1" noChangeShapeType="1" noTextEdit="1"/>
          </p:cNvSpPr>
          <p:nvPr/>
        </p:nvSpPr>
        <p:spPr bwMode="gray">
          <a:xfrm rot="8257672">
            <a:off x="4635364" y="3028582"/>
            <a:ext cx="1159367" cy="601265"/>
          </a:xfrm>
          <a:prstGeom prst="rect">
            <a:avLst/>
          </a:prstGeom>
          <a:extLst>
            <a:ext uri="{91240B29-F687-4F45-9708-019B960494DF}">
              <a14:hiddenLine xmlns:a14="http://schemas.microsoft.com/office/drawing/2010/main" w="9525">
                <a:solidFill>
                  <a:srgbClr val="000000"/>
                </a:solidFill>
                <a:round/>
              </a14:hiddenLine>
            </a:ext>
          </a:extLst>
        </p:spPr>
        <p:txBody>
          <a:bodyPr spcFirstLastPara="1" wrap="none" lIns="68562" tIns="34281" rIns="68562" bIns="34281" fromWordArt="1">
            <a:prstTxWarp prst="textArchUp">
              <a:avLst>
                <a:gd name="adj" fmla="val 12896700"/>
              </a:avLst>
            </a:prstTxWarp>
          </a:bodyPr>
          <a:lstStyle/>
          <a:p>
            <a:r>
              <a:rPr lang="zh-CN" altLang="en-US" sz="300" kern="10">
                <a:latin typeface="微软雅黑" panose="020B0503020204020204" charset="-122"/>
                <a:ea typeface="微软雅黑" panose="020B0503020204020204" charset="-122"/>
              </a:rPr>
              <a:t>单击此处输入文字</a:t>
            </a:r>
          </a:p>
        </p:txBody>
      </p:sp>
      <p:sp>
        <p:nvSpPr>
          <p:cNvPr id="50" name="WordArt 20"/>
          <p:cNvSpPr>
            <a:spLocks noChangeArrowheads="1" noChangeShapeType="1" noTextEdit="1"/>
          </p:cNvSpPr>
          <p:nvPr/>
        </p:nvSpPr>
        <p:spPr bwMode="gray">
          <a:xfrm rot="-8463669">
            <a:off x="3265310" y="3027391"/>
            <a:ext cx="1158177" cy="601266"/>
          </a:xfrm>
          <a:prstGeom prst="rect">
            <a:avLst/>
          </a:prstGeom>
          <a:extLst>
            <a:ext uri="{91240B29-F687-4F45-9708-019B960494DF}">
              <a14:hiddenLine xmlns:a14="http://schemas.microsoft.com/office/drawing/2010/main" w="9525">
                <a:solidFill>
                  <a:srgbClr val="000000"/>
                </a:solidFill>
                <a:round/>
              </a14:hiddenLine>
            </a:ext>
          </a:extLst>
        </p:spPr>
        <p:txBody>
          <a:bodyPr spcFirstLastPara="1" wrap="none" lIns="68562" tIns="34281" rIns="68562" bIns="34281" fromWordArt="1">
            <a:prstTxWarp prst="textArchUp">
              <a:avLst>
                <a:gd name="adj" fmla="val 13018241"/>
              </a:avLst>
            </a:prstTxWarp>
          </a:bodyPr>
          <a:lstStyle/>
          <a:p>
            <a:r>
              <a:rPr lang="zh-CN" altLang="en-US" sz="300" kern="10">
                <a:latin typeface="微软雅黑" panose="020B0503020204020204" charset="-122"/>
                <a:ea typeface="微软雅黑" panose="020B0503020204020204" charset="-122"/>
              </a:rPr>
              <a:t>单击此处输入文字</a:t>
            </a:r>
          </a:p>
        </p:txBody>
      </p:sp>
      <p:sp>
        <p:nvSpPr>
          <p:cNvPr id="51" name="矩形 50"/>
          <p:cNvSpPr/>
          <p:nvPr/>
        </p:nvSpPr>
        <p:spPr>
          <a:xfrm>
            <a:off x="4196137" y="2452320"/>
            <a:ext cx="830781" cy="484748"/>
          </a:xfrm>
          <a:prstGeom prst="rect">
            <a:avLst/>
          </a:prstGeom>
        </p:spPr>
        <p:txBody>
          <a:bodyPr wrap="none" lIns="68562" tIns="34281" rIns="68562" bIns="34281">
            <a:spAutoFit/>
          </a:bodyPr>
          <a:lstStyle/>
          <a:p>
            <a:pPr>
              <a:defRPr/>
            </a:pPr>
            <a:r>
              <a:rPr lang="zh-CN" altLang="en-US" sz="2700" b="1" kern="0" dirty="0">
                <a:latin typeface="微软雅黑" panose="020B0503020204020204" charset="-122"/>
                <a:ea typeface="微软雅黑" panose="020B0503020204020204" charset="-122"/>
              </a:rPr>
              <a:t>文本</a:t>
            </a:r>
            <a:endParaRPr lang="zh-CN" altLang="en-US" sz="1800" kern="0" dirty="0">
              <a:latin typeface="微软雅黑" panose="020B0503020204020204" charset="-122"/>
              <a:ea typeface="微软雅黑" panose="020B0503020204020204" charset="-122"/>
            </a:endParaRPr>
          </a:p>
        </p:txBody>
      </p:sp>
      <p:sp>
        <p:nvSpPr>
          <p:cNvPr id="52" name="TextBox 51"/>
          <p:cNvSpPr txBox="1"/>
          <p:nvPr/>
        </p:nvSpPr>
        <p:spPr bwMode="auto">
          <a:xfrm>
            <a:off x="1853597" y="2928570"/>
            <a:ext cx="1179603" cy="992561"/>
          </a:xfrm>
          <a:prstGeom prst="rect">
            <a:avLst/>
          </a:prstGeom>
          <a:noFill/>
        </p:spPr>
        <p:txBody>
          <a:bodyPr lIns="68562" tIns="34281" rIns="68562" bIns="34281">
            <a:spAutoFit/>
          </a:bodyPr>
          <a:lstStyle/>
          <a:p>
            <a:pPr>
              <a:lnSpc>
                <a:spcPct val="150000"/>
              </a:lnSpc>
              <a:defRPr/>
            </a:pPr>
            <a:r>
              <a:rPr lang="zh-CN" altLang="en-US" sz="1000" kern="0" dirty="0">
                <a:latin typeface="微软雅黑" panose="020B0503020204020204" charset="-122"/>
                <a:ea typeface="微软雅黑" panose="020B0503020204020204" charset="-122"/>
              </a:rPr>
              <a:t>单击此处添加段落文本单击此处添加段落文本单击此处添加段落</a:t>
            </a:r>
          </a:p>
        </p:txBody>
      </p:sp>
      <p:sp>
        <p:nvSpPr>
          <p:cNvPr id="53" name="TextBox 52"/>
          <p:cNvSpPr txBox="1"/>
          <p:nvPr/>
        </p:nvSpPr>
        <p:spPr bwMode="auto">
          <a:xfrm>
            <a:off x="1853597" y="1683176"/>
            <a:ext cx="1179603" cy="992561"/>
          </a:xfrm>
          <a:prstGeom prst="rect">
            <a:avLst/>
          </a:prstGeom>
          <a:noFill/>
        </p:spPr>
        <p:txBody>
          <a:bodyPr lIns="68562" tIns="34281" rIns="68562" bIns="34281">
            <a:spAutoFit/>
          </a:bodyPr>
          <a:lstStyle/>
          <a:p>
            <a:pPr>
              <a:lnSpc>
                <a:spcPct val="150000"/>
              </a:lnSpc>
              <a:defRPr/>
            </a:pPr>
            <a:r>
              <a:rPr lang="zh-CN" altLang="en-US" sz="1000" kern="0" dirty="0">
                <a:latin typeface="微软雅黑" panose="020B0503020204020204" charset="-122"/>
                <a:ea typeface="微软雅黑" panose="020B0503020204020204" charset="-122"/>
              </a:rPr>
              <a:t>单击此处添加段落文本单击此处添加段落文本单击此处添加段落</a:t>
            </a:r>
          </a:p>
        </p:txBody>
      </p:sp>
      <p:sp>
        <p:nvSpPr>
          <p:cNvPr id="54" name="TextBox 53"/>
          <p:cNvSpPr txBox="1"/>
          <p:nvPr/>
        </p:nvSpPr>
        <p:spPr bwMode="auto">
          <a:xfrm>
            <a:off x="6024461" y="1683176"/>
            <a:ext cx="1179603" cy="965374"/>
          </a:xfrm>
          <a:prstGeom prst="rect">
            <a:avLst/>
          </a:prstGeom>
          <a:noFill/>
        </p:spPr>
        <p:txBody>
          <a:bodyPr lIns="68562" tIns="34281" rIns="68562" bIns="34281">
            <a:spAutoFit/>
          </a:bodyPr>
          <a:lstStyle/>
          <a:p>
            <a:pPr algn="r">
              <a:lnSpc>
                <a:spcPct val="150000"/>
              </a:lnSpc>
              <a:defRPr/>
            </a:pPr>
            <a:r>
              <a:rPr lang="zh-CN" altLang="en-US" sz="1000" kern="0" dirty="0">
                <a:latin typeface="微软雅黑" panose="020B0503020204020204" charset="-122"/>
                <a:ea typeface="微软雅黑" panose="020B0503020204020204" charset="-122"/>
              </a:rPr>
              <a:t>单击此处添加段落文本单击此处添加段落文本单击此处添加段落</a:t>
            </a:r>
          </a:p>
        </p:txBody>
      </p:sp>
      <p:sp>
        <p:nvSpPr>
          <p:cNvPr id="55" name="TextBox 54"/>
          <p:cNvSpPr txBox="1"/>
          <p:nvPr/>
        </p:nvSpPr>
        <p:spPr bwMode="auto">
          <a:xfrm>
            <a:off x="6024461" y="2928570"/>
            <a:ext cx="1179603" cy="965374"/>
          </a:xfrm>
          <a:prstGeom prst="rect">
            <a:avLst/>
          </a:prstGeom>
          <a:noFill/>
        </p:spPr>
        <p:txBody>
          <a:bodyPr lIns="68562" tIns="34281" rIns="68562" bIns="34281">
            <a:spAutoFit/>
          </a:bodyPr>
          <a:lstStyle/>
          <a:p>
            <a:pPr algn="r">
              <a:lnSpc>
                <a:spcPct val="150000"/>
              </a:lnSpc>
              <a:defRPr/>
            </a:pPr>
            <a:r>
              <a:rPr lang="zh-CN" altLang="en-US" sz="1000" kern="0" dirty="0">
                <a:latin typeface="微软雅黑" panose="020B0503020204020204" charset="-122"/>
                <a:ea typeface="微软雅黑" panose="020B0503020204020204" charset="-122"/>
              </a:rPr>
              <a:t>单击此处添加段落文本单击此处添加段落文本单击此处添加段落</a:t>
            </a:r>
          </a:p>
        </p:txBody>
      </p:sp>
    </p:spTree>
  </p:cSld>
  <p:clrMapOvr>
    <a:masterClrMapping/>
  </p:clrMapOvr>
  <p:transition spd="slow" advTm="1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000"/>
                                        <p:tgtEl>
                                          <p:spTgt spid="33"/>
                                        </p:tgtEl>
                                      </p:cBhvr>
                                    </p:animEffect>
                                    <p:anim calcmode="lin" valueType="num">
                                      <p:cBhvr>
                                        <p:cTn id="8" dur="2000" fill="hold"/>
                                        <p:tgtEl>
                                          <p:spTgt spid="33"/>
                                        </p:tgtEl>
                                        <p:attrNameLst>
                                          <p:attrName>style.rotation</p:attrName>
                                        </p:attrNameLst>
                                      </p:cBhvr>
                                      <p:tavLst>
                                        <p:tav tm="0">
                                          <p:val>
                                            <p:fltVal val="720"/>
                                          </p:val>
                                        </p:tav>
                                        <p:tav tm="100000">
                                          <p:val>
                                            <p:fltVal val="0"/>
                                          </p:val>
                                        </p:tav>
                                      </p:tavLst>
                                    </p:anim>
                                    <p:anim calcmode="lin" valueType="num">
                                      <p:cBhvr>
                                        <p:cTn id="9" dur="2000" fill="hold"/>
                                        <p:tgtEl>
                                          <p:spTgt spid="33"/>
                                        </p:tgtEl>
                                        <p:attrNameLst>
                                          <p:attrName>ppt_h</p:attrName>
                                        </p:attrNameLst>
                                      </p:cBhvr>
                                      <p:tavLst>
                                        <p:tav tm="0">
                                          <p:val>
                                            <p:fltVal val="0"/>
                                          </p:val>
                                        </p:tav>
                                        <p:tav tm="100000">
                                          <p:val>
                                            <p:strVal val="#ppt_h"/>
                                          </p:val>
                                        </p:tav>
                                      </p:tavLst>
                                    </p:anim>
                                    <p:anim calcmode="lin" valueType="num">
                                      <p:cBhvr>
                                        <p:cTn id="10" dur="2000" fill="hold"/>
                                        <p:tgtEl>
                                          <p:spTgt spid="33"/>
                                        </p:tgtEl>
                                        <p:attrNameLst>
                                          <p:attrName>ppt_w</p:attrName>
                                        </p:attrNameLst>
                                      </p:cBhvr>
                                      <p:tavLst>
                                        <p:tav tm="0">
                                          <p:val>
                                            <p:fltVal val="0"/>
                                          </p:val>
                                        </p:tav>
                                        <p:tav tm="100000">
                                          <p:val>
                                            <p:strVal val="#ppt_w"/>
                                          </p:val>
                                        </p:tav>
                                      </p:tavLst>
                                    </p:anim>
                                  </p:childTnLst>
                                </p:cTn>
                              </p:par>
                            </p:childTnLst>
                          </p:cTn>
                        </p:par>
                        <p:par>
                          <p:cTn id="11" fill="hold">
                            <p:stCondLst>
                              <p:cond delay="2000"/>
                            </p:stCondLst>
                            <p:childTnLst>
                              <p:par>
                                <p:cTn id="12" presetID="23" presetClass="entr" presetSubtype="16" fill="hold" grpId="0" nodeType="afterEffect">
                                  <p:stCondLst>
                                    <p:cond delay="0"/>
                                  </p:stCondLst>
                                  <p:childTnLst>
                                    <p:set>
                                      <p:cBhvr>
                                        <p:cTn id="13" dur="1" fill="hold">
                                          <p:stCondLst>
                                            <p:cond delay="0"/>
                                          </p:stCondLst>
                                        </p:cTn>
                                        <p:tgtEl>
                                          <p:spTgt spid="51"/>
                                        </p:tgtEl>
                                        <p:attrNameLst>
                                          <p:attrName>style.visibility</p:attrName>
                                        </p:attrNameLst>
                                      </p:cBhvr>
                                      <p:to>
                                        <p:strVal val="visible"/>
                                      </p:to>
                                    </p:set>
                                    <p:anim calcmode="lin" valueType="num">
                                      <p:cBhvr>
                                        <p:cTn id="14" dur="500" fill="hold"/>
                                        <p:tgtEl>
                                          <p:spTgt spid="51"/>
                                        </p:tgtEl>
                                        <p:attrNameLst>
                                          <p:attrName>ppt_w</p:attrName>
                                        </p:attrNameLst>
                                      </p:cBhvr>
                                      <p:tavLst>
                                        <p:tav tm="0">
                                          <p:val>
                                            <p:fltVal val="0"/>
                                          </p:val>
                                        </p:tav>
                                        <p:tav tm="100000">
                                          <p:val>
                                            <p:strVal val="#ppt_w"/>
                                          </p:val>
                                        </p:tav>
                                      </p:tavLst>
                                    </p:anim>
                                    <p:anim calcmode="lin" valueType="num">
                                      <p:cBhvr>
                                        <p:cTn id="15" dur="500" fill="hold"/>
                                        <p:tgtEl>
                                          <p:spTgt spid="51"/>
                                        </p:tgtEl>
                                        <p:attrNameLst>
                                          <p:attrName>ppt_h</p:attrName>
                                        </p:attrNameLst>
                                      </p:cBhvr>
                                      <p:tavLst>
                                        <p:tav tm="0">
                                          <p:val>
                                            <p:fltVal val="0"/>
                                          </p:val>
                                        </p:tav>
                                        <p:tav tm="100000">
                                          <p:val>
                                            <p:strVal val="#ppt_h"/>
                                          </p:val>
                                        </p:tav>
                                      </p:tavLst>
                                    </p:anim>
                                  </p:childTnLst>
                                </p:cTn>
                              </p:par>
                            </p:childTnLst>
                          </p:cTn>
                        </p:par>
                        <p:par>
                          <p:cTn id="16" fill="hold">
                            <p:stCondLst>
                              <p:cond delay="2500"/>
                            </p:stCondLst>
                            <p:childTnLst>
                              <p:par>
                                <p:cTn id="17" presetID="23" presetClass="entr" presetSubtype="528" fill="hold" grpId="0" nodeType="afterEffect">
                                  <p:stCondLst>
                                    <p:cond delay="0"/>
                                  </p:stCondLst>
                                  <p:childTnLst>
                                    <p:set>
                                      <p:cBhvr>
                                        <p:cTn id="18" dur="1" fill="hold">
                                          <p:stCondLst>
                                            <p:cond delay="0"/>
                                          </p:stCondLst>
                                        </p:cTn>
                                        <p:tgtEl>
                                          <p:spTgt spid="48"/>
                                        </p:tgtEl>
                                        <p:attrNameLst>
                                          <p:attrName>style.visibility</p:attrName>
                                        </p:attrNameLst>
                                      </p:cBhvr>
                                      <p:to>
                                        <p:strVal val="visible"/>
                                      </p:to>
                                    </p:set>
                                    <p:anim calcmode="lin" valueType="num">
                                      <p:cBhvr>
                                        <p:cTn id="19" dur="500" fill="hold"/>
                                        <p:tgtEl>
                                          <p:spTgt spid="48"/>
                                        </p:tgtEl>
                                        <p:attrNameLst>
                                          <p:attrName>ppt_w</p:attrName>
                                        </p:attrNameLst>
                                      </p:cBhvr>
                                      <p:tavLst>
                                        <p:tav tm="0">
                                          <p:val>
                                            <p:fltVal val="0"/>
                                          </p:val>
                                        </p:tav>
                                        <p:tav tm="100000">
                                          <p:val>
                                            <p:strVal val="#ppt_w"/>
                                          </p:val>
                                        </p:tav>
                                      </p:tavLst>
                                    </p:anim>
                                    <p:anim calcmode="lin" valueType="num">
                                      <p:cBhvr>
                                        <p:cTn id="20" dur="500" fill="hold"/>
                                        <p:tgtEl>
                                          <p:spTgt spid="48"/>
                                        </p:tgtEl>
                                        <p:attrNameLst>
                                          <p:attrName>ppt_h</p:attrName>
                                        </p:attrNameLst>
                                      </p:cBhvr>
                                      <p:tavLst>
                                        <p:tav tm="0">
                                          <p:val>
                                            <p:fltVal val="0"/>
                                          </p:val>
                                        </p:tav>
                                        <p:tav tm="100000">
                                          <p:val>
                                            <p:strVal val="#ppt_h"/>
                                          </p:val>
                                        </p:tav>
                                      </p:tavLst>
                                    </p:anim>
                                    <p:anim calcmode="lin" valueType="num">
                                      <p:cBhvr>
                                        <p:cTn id="21" dur="500" fill="hold"/>
                                        <p:tgtEl>
                                          <p:spTgt spid="48"/>
                                        </p:tgtEl>
                                        <p:attrNameLst>
                                          <p:attrName>ppt_x</p:attrName>
                                        </p:attrNameLst>
                                      </p:cBhvr>
                                      <p:tavLst>
                                        <p:tav tm="0">
                                          <p:val>
                                            <p:fltVal val="0.5"/>
                                          </p:val>
                                        </p:tav>
                                        <p:tav tm="100000">
                                          <p:val>
                                            <p:strVal val="#ppt_x"/>
                                          </p:val>
                                        </p:tav>
                                      </p:tavLst>
                                    </p:anim>
                                    <p:anim calcmode="lin" valueType="num">
                                      <p:cBhvr>
                                        <p:cTn id="22" dur="500" fill="hold"/>
                                        <p:tgtEl>
                                          <p:spTgt spid="48"/>
                                        </p:tgtEl>
                                        <p:attrNameLst>
                                          <p:attrName>ppt_y</p:attrName>
                                        </p:attrNameLst>
                                      </p:cBhvr>
                                      <p:tavLst>
                                        <p:tav tm="0">
                                          <p:val>
                                            <p:fltVal val="0.5"/>
                                          </p:val>
                                        </p:tav>
                                        <p:tav tm="100000">
                                          <p:val>
                                            <p:strVal val="#ppt_y"/>
                                          </p:val>
                                        </p:tav>
                                      </p:tavLst>
                                    </p:anim>
                                  </p:childTnLst>
                                </p:cTn>
                              </p:par>
                              <p:par>
                                <p:cTn id="23" presetID="23" presetClass="entr" presetSubtype="528"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 calcmode="lin" valueType="num">
                                      <p:cBhvr>
                                        <p:cTn id="25" dur="500" fill="hold"/>
                                        <p:tgtEl>
                                          <p:spTgt spid="49"/>
                                        </p:tgtEl>
                                        <p:attrNameLst>
                                          <p:attrName>ppt_w</p:attrName>
                                        </p:attrNameLst>
                                      </p:cBhvr>
                                      <p:tavLst>
                                        <p:tav tm="0">
                                          <p:val>
                                            <p:fltVal val="0"/>
                                          </p:val>
                                        </p:tav>
                                        <p:tav tm="100000">
                                          <p:val>
                                            <p:strVal val="#ppt_w"/>
                                          </p:val>
                                        </p:tav>
                                      </p:tavLst>
                                    </p:anim>
                                    <p:anim calcmode="lin" valueType="num">
                                      <p:cBhvr>
                                        <p:cTn id="26" dur="500" fill="hold"/>
                                        <p:tgtEl>
                                          <p:spTgt spid="49"/>
                                        </p:tgtEl>
                                        <p:attrNameLst>
                                          <p:attrName>ppt_h</p:attrName>
                                        </p:attrNameLst>
                                      </p:cBhvr>
                                      <p:tavLst>
                                        <p:tav tm="0">
                                          <p:val>
                                            <p:fltVal val="0"/>
                                          </p:val>
                                        </p:tav>
                                        <p:tav tm="100000">
                                          <p:val>
                                            <p:strVal val="#ppt_h"/>
                                          </p:val>
                                        </p:tav>
                                      </p:tavLst>
                                    </p:anim>
                                    <p:anim calcmode="lin" valueType="num">
                                      <p:cBhvr>
                                        <p:cTn id="27" dur="500" fill="hold"/>
                                        <p:tgtEl>
                                          <p:spTgt spid="49"/>
                                        </p:tgtEl>
                                        <p:attrNameLst>
                                          <p:attrName>ppt_x</p:attrName>
                                        </p:attrNameLst>
                                      </p:cBhvr>
                                      <p:tavLst>
                                        <p:tav tm="0">
                                          <p:val>
                                            <p:fltVal val="0.5"/>
                                          </p:val>
                                        </p:tav>
                                        <p:tav tm="100000">
                                          <p:val>
                                            <p:strVal val="#ppt_x"/>
                                          </p:val>
                                        </p:tav>
                                      </p:tavLst>
                                    </p:anim>
                                    <p:anim calcmode="lin" valueType="num">
                                      <p:cBhvr>
                                        <p:cTn id="28" dur="500" fill="hold"/>
                                        <p:tgtEl>
                                          <p:spTgt spid="49"/>
                                        </p:tgtEl>
                                        <p:attrNameLst>
                                          <p:attrName>ppt_y</p:attrName>
                                        </p:attrNameLst>
                                      </p:cBhvr>
                                      <p:tavLst>
                                        <p:tav tm="0">
                                          <p:val>
                                            <p:fltVal val="0.5"/>
                                          </p:val>
                                        </p:tav>
                                        <p:tav tm="100000">
                                          <p:val>
                                            <p:strVal val="#ppt_y"/>
                                          </p:val>
                                        </p:tav>
                                      </p:tavLst>
                                    </p:anim>
                                  </p:childTnLst>
                                </p:cTn>
                              </p:par>
                              <p:par>
                                <p:cTn id="29" presetID="23" presetClass="entr" presetSubtype="528"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anim calcmode="lin" valueType="num">
                                      <p:cBhvr>
                                        <p:cTn id="31" dur="500" fill="hold"/>
                                        <p:tgtEl>
                                          <p:spTgt spid="50"/>
                                        </p:tgtEl>
                                        <p:attrNameLst>
                                          <p:attrName>ppt_w</p:attrName>
                                        </p:attrNameLst>
                                      </p:cBhvr>
                                      <p:tavLst>
                                        <p:tav tm="0">
                                          <p:val>
                                            <p:fltVal val="0"/>
                                          </p:val>
                                        </p:tav>
                                        <p:tav tm="100000">
                                          <p:val>
                                            <p:strVal val="#ppt_w"/>
                                          </p:val>
                                        </p:tav>
                                      </p:tavLst>
                                    </p:anim>
                                    <p:anim calcmode="lin" valueType="num">
                                      <p:cBhvr>
                                        <p:cTn id="32" dur="500" fill="hold"/>
                                        <p:tgtEl>
                                          <p:spTgt spid="50"/>
                                        </p:tgtEl>
                                        <p:attrNameLst>
                                          <p:attrName>ppt_h</p:attrName>
                                        </p:attrNameLst>
                                      </p:cBhvr>
                                      <p:tavLst>
                                        <p:tav tm="0">
                                          <p:val>
                                            <p:fltVal val="0"/>
                                          </p:val>
                                        </p:tav>
                                        <p:tav tm="100000">
                                          <p:val>
                                            <p:strVal val="#ppt_h"/>
                                          </p:val>
                                        </p:tav>
                                      </p:tavLst>
                                    </p:anim>
                                    <p:anim calcmode="lin" valueType="num">
                                      <p:cBhvr>
                                        <p:cTn id="33" dur="500" fill="hold"/>
                                        <p:tgtEl>
                                          <p:spTgt spid="50"/>
                                        </p:tgtEl>
                                        <p:attrNameLst>
                                          <p:attrName>ppt_x</p:attrName>
                                        </p:attrNameLst>
                                      </p:cBhvr>
                                      <p:tavLst>
                                        <p:tav tm="0">
                                          <p:val>
                                            <p:fltVal val="0.5"/>
                                          </p:val>
                                        </p:tav>
                                        <p:tav tm="100000">
                                          <p:val>
                                            <p:strVal val="#ppt_x"/>
                                          </p:val>
                                        </p:tav>
                                      </p:tavLst>
                                    </p:anim>
                                    <p:anim calcmode="lin" valueType="num">
                                      <p:cBhvr>
                                        <p:cTn id="34" dur="500" fill="hold"/>
                                        <p:tgtEl>
                                          <p:spTgt spid="50"/>
                                        </p:tgtEl>
                                        <p:attrNameLst>
                                          <p:attrName>ppt_y</p:attrName>
                                        </p:attrNameLst>
                                      </p:cBhvr>
                                      <p:tavLst>
                                        <p:tav tm="0">
                                          <p:val>
                                            <p:fltVal val="0.5"/>
                                          </p:val>
                                        </p:tav>
                                        <p:tav tm="100000">
                                          <p:val>
                                            <p:strVal val="#ppt_y"/>
                                          </p:val>
                                        </p:tav>
                                      </p:tavLst>
                                    </p:anim>
                                  </p:childTnLst>
                                </p:cTn>
                              </p:par>
                              <p:par>
                                <p:cTn id="35" presetID="23" presetClass="entr" presetSubtype="528"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anim calcmode="lin" valueType="num">
                                      <p:cBhvr>
                                        <p:cTn id="37" dur="500" fill="hold"/>
                                        <p:tgtEl>
                                          <p:spTgt spid="47"/>
                                        </p:tgtEl>
                                        <p:attrNameLst>
                                          <p:attrName>ppt_w</p:attrName>
                                        </p:attrNameLst>
                                      </p:cBhvr>
                                      <p:tavLst>
                                        <p:tav tm="0">
                                          <p:val>
                                            <p:fltVal val="0"/>
                                          </p:val>
                                        </p:tav>
                                        <p:tav tm="100000">
                                          <p:val>
                                            <p:strVal val="#ppt_w"/>
                                          </p:val>
                                        </p:tav>
                                      </p:tavLst>
                                    </p:anim>
                                    <p:anim calcmode="lin" valueType="num">
                                      <p:cBhvr>
                                        <p:cTn id="38" dur="500" fill="hold"/>
                                        <p:tgtEl>
                                          <p:spTgt spid="47"/>
                                        </p:tgtEl>
                                        <p:attrNameLst>
                                          <p:attrName>ppt_h</p:attrName>
                                        </p:attrNameLst>
                                      </p:cBhvr>
                                      <p:tavLst>
                                        <p:tav tm="0">
                                          <p:val>
                                            <p:fltVal val="0"/>
                                          </p:val>
                                        </p:tav>
                                        <p:tav tm="100000">
                                          <p:val>
                                            <p:strVal val="#ppt_h"/>
                                          </p:val>
                                        </p:tav>
                                      </p:tavLst>
                                    </p:anim>
                                    <p:anim calcmode="lin" valueType="num">
                                      <p:cBhvr>
                                        <p:cTn id="39" dur="500" fill="hold"/>
                                        <p:tgtEl>
                                          <p:spTgt spid="47"/>
                                        </p:tgtEl>
                                        <p:attrNameLst>
                                          <p:attrName>ppt_x</p:attrName>
                                        </p:attrNameLst>
                                      </p:cBhvr>
                                      <p:tavLst>
                                        <p:tav tm="0">
                                          <p:val>
                                            <p:fltVal val="0.5"/>
                                          </p:val>
                                        </p:tav>
                                        <p:tav tm="100000">
                                          <p:val>
                                            <p:strVal val="#ppt_x"/>
                                          </p:val>
                                        </p:tav>
                                      </p:tavLst>
                                    </p:anim>
                                    <p:anim calcmode="lin" valueType="num">
                                      <p:cBhvr>
                                        <p:cTn id="40" dur="500" fill="hold"/>
                                        <p:tgtEl>
                                          <p:spTgt spid="47"/>
                                        </p:tgtEl>
                                        <p:attrNameLst>
                                          <p:attrName>ppt_y</p:attrName>
                                        </p:attrNameLst>
                                      </p:cBhvr>
                                      <p:tavLst>
                                        <p:tav tm="0">
                                          <p:val>
                                            <p:fltVal val="0.5"/>
                                          </p:val>
                                        </p:tav>
                                        <p:tav tm="100000">
                                          <p:val>
                                            <p:strVal val="#ppt_y"/>
                                          </p:val>
                                        </p:tav>
                                      </p:tavLst>
                                    </p:anim>
                                  </p:childTnLst>
                                </p:cTn>
                              </p:par>
                            </p:childTnLst>
                          </p:cTn>
                        </p:par>
                        <p:par>
                          <p:cTn id="41" fill="hold">
                            <p:stCondLst>
                              <p:cond delay="3000"/>
                            </p:stCondLst>
                            <p:childTnLst>
                              <p:par>
                                <p:cTn id="42" presetID="23" presetClass="entr" presetSubtype="528" fill="hold" grpId="0" nodeType="afterEffect">
                                  <p:stCondLst>
                                    <p:cond delay="0"/>
                                  </p:stCondLst>
                                  <p:childTnLst>
                                    <p:set>
                                      <p:cBhvr>
                                        <p:cTn id="43" dur="1" fill="hold">
                                          <p:stCondLst>
                                            <p:cond delay="0"/>
                                          </p:stCondLst>
                                        </p:cTn>
                                        <p:tgtEl>
                                          <p:spTgt spid="54"/>
                                        </p:tgtEl>
                                        <p:attrNameLst>
                                          <p:attrName>style.visibility</p:attrName>
                                        </p:attrNameLst>
                                      </p:cBhvr>
                                      <p:to>
                                        <p:strVal val="visible"/>
                                      </p:to>
                                    </p:set>
                                    <p:anim calcmode="lin" valueType="num">
                                      <p:cBhvr>
                                        <p:cTn id="44" dur="500" fill="hold"/>
                                        <p:tgtEl>
                                          <p:spTgt spid="54"/>
                                        </p:tgtEl>
                                        <p:attrNameLst>
                                          <p:attrName>ppt_w</p:attrName>
                                        </p:attrNameLst>
                                      </p:cBhvr>
                                      <p:tavLst>
                                        <p:tav tm="0">
                                          <p:val>
                                            <p:fltVal val="0"/>
                                          </p:val>
                                        </p:tav>
                                        <p:tav tm="100000">
                                          <p:val>
                                            <p:strVal val="#ppt_w"/>
                                          </p:val>
                                        </p:tav>
                                      </p:tavLst>
                                    </p:anim>
                                    <p:anim calcmode="lin" valueType="num">
                                      <p:cBhvr>
                                        <p:cTn id="45" dur="500" fill="hold"/>
                                        <p:tgtEl>
                                          <p:spTgt spid="54"/>
                                        </p:tgtEl>
                                        <p:attrNameLst>
                                          <p:attrName>ppt_h</p:attrName>
                                        </p:attrNameLst>
                                      </p:cBhvr>
                                      <p:tavLst>
                                        <p:tav tm="0">
                                          <p:val>
                                            <p:fltVal val="0"/>
                                          </p:val>
                                        </p:tav>
                                        <p:tav tm="100000">
                                          <p:val>
                                            <p:strVal val="#ppt_h"/>
                                          </p:val>
                                        </p:tav>
                                      </p:tavLst>
                                    </p:anim>
                                    <p:anim calcmode="lin" valueType="num">
                                      <p:cBhvr>
                                        <p:cTn id="46" dur="500" fill="hold"/>
                                        <p:tgtEl>
                                          <p:spTgt spid="54"/>
                                        </p:tgtEl>
                                        <p:attrNameLst>
                                          <p:attrName>ppt_x</p:attrName>
                                        </p:attrNameLst>
                                      </p:cBhvr>
                                      <p:tavLst>
                                        <p:tav tm="0">
                                          <p:val>
                                            <p:fltVal val="0.5"/>
                                          </p:val>
                                        </p:tav>
                                        <p:tav tm="100000">
                                          <p:val>
                                            <p:strVal val="#ppt_x"/>
                                          </p:val>
                                        </p:tav>
                                      </p:tavLst>
                                    </p:anim>
                                    <p:anim calcmode="lin" valueType="num">
                                      <p:cBhvr>
                                        <p:cTn id="47" dur="500" fill="hold"/>
                                        <p:tgtEl>
                                          <p:spTgt spid="54"/>
                                        </p:tgtEl>
                                        <p:attrNameLst>
                                          <p:attrName>ppt_y</p:attrName>
                                        </p:attrNameLst>
                                      </p:cBhvr>
                                      <p:tavLst>
                                        <p:tav tm="0">
                                          <p:val>
                                            <p:fltVal val="0.5"/>
                                          </p:val>
                                        </p:tav>
                                        <p:tav tm="100000">
                                          <p:val>
                                            <p:strVal val="#ppt_y"/>
                                          </p:val>
                                        </p:tav>
                                      </p:tavLst>
                                    </p:anim>
                                  </p:childTnLst>
                                </p:cTn>
                              </p:par>
                              <p:par>
                                <p:cTn id="48" presetID="23" presetClass="entr" presetSubtype="528" fill="hold" grpId="0" nodeType="withEffect">
                                  <p:stCondLst>
                                    <p:cond delay="0"/>
                                  </p:stCondLst>
                                  <p:childTnLst>
                                    <p:set>
                                      <p:cBhvr>
                                        <p:cTn id="49" dur="1" fill="hold">
                                          <p:stCondLst>
                                            <p:cond delay="0"/>
                                          </p:stCondLst>
                                        </p:cTn>
                                        <p:tgtEl>
                                          <p:spTgt spid="55"/>
                                        </p:tgtEl>
                                        <p:attrNameLst>
                                          <p:attrName>style.visibility</p:attrName>
                                        </p:attrNameLst>
                                      </p:cBhvr>
                                      <p:to>
                                        <p:strVal val="visible"/>
                                      </p:to>
                                    </p:set>
                                    <p:anim calcmode="lin" valueType="num">
                                      <p:cBhvr>
                                        <p:cTn id="50" dur="500" fill="hold"/>
                                        <p:tgtEl>
                                          <p:spTgt spid="55"/>
                                        </p:tgtEl>
                                        <p:attrNameLst>
                                          <p:attrName>ppt_w</p:attrName>
                                        </p:attrNameLst>
                                      </p:cBhvr>
                                      <p:tavLst>
                                        <p:tav tm="0">
                                          <p:val>
                                            <p:fltVal val="0"/>
                                          </p:val>
                                        </p:tav>
                                        <p:tav tm="100000">
                                          <p:val>
                                            <p:strVal val="#ppt_w"/>
                                          </p:val>
                                        </p:tav>
                                      </p:tavLst>
                                    </p:anim>
                                    <p:anim calcmode="lin" valueType="num">
                                      <p:cBhvr>
                                        <p:cTn id="51" dur="500" fill="hold"/>
                                        <p:tgtEl>
                                          <p:spTgt spid="55"/>
                                        </p:tgtEl>
                                        <p:attrNameLst>
                                          <p:attrName>ppt_h</p:attrName>
                                        </p:attrNameLst>
                                      </p:cBhvr>
                                      <p:tavLst>
                                        <p:tav tm="0">
                                          <p:val>
                                            <p:fltVal val="0"/>
                                          </p:val>
                                        </p:tav>
                                        <p:tav tm="100000">
                                          <p:val>
                                            <p:strVal val="#ppt_h"/>
                                          </p:val>
                                        </p:tav>
                                      </p:tavLst>
                                    </p:anim>
                                    <p:anim calcmode="lin" valueType="num">
                                      <p:cBhvr>
                                        <p:cTn id="52" dur="500" fill="hold"/>
                                        <p:tgtEl>
                                          <p:spTgt spid="55"/>
                                        </p:tgtEl>
                                        <p:attrNameLst>
                                          <p:attrName>ppt_x</p:attrName>
                                        </p:attrNameLst>
                                      </p:cBhvr>
                                      <p:tavLst>
                                        <p:tav tm="0">
                                          <p:val>
                                            <p:fltVal val="0.5"/>
                                          </p:val>
                                        </p:tav>
                                        <p:tav tm="100000">
                                          <p:val>
                                            <p:strVal val="#ppt_x"/>
                                          </p:val>
                                        </p:tav>
                                      </p:tavLst>
                                    </p:anim>
                                    <p:anim calcmode="lin" valueType="num">
                                      <p:cBhvr>
                                        <p:cTn id="53" dur="500" fill="hold"/>
                                        <p:tgtEl>
                                          <p:spTgt spid="55"/>
                                        </p:tgtEl>
                                        <p:attrNameLst>
                                          <p:attrName>ppt_y</p:attrName>
                                        </p:attrNameLst>
                                      </p:cBhvr>
                                      <p:tavLst>
                                        <p:tav tm="0">
                                          <p:val>
                                            <p:fltVal val="0.5"/>
                                          </p:val>
                                        </p:tav>
                                        <p:tav tm="100000">
                                          <p:val>
                                            <p:strVal val="#ppt_y"/>
                                          </p:val>
                                        </p:tav>
                                      </p:tavLst>
                                    </p:anim>
                                  </p:childTnLst>
                                </p:cTn>
                              </p:par>
                              <p:par>
                                <p:cTn id="54" presetID="23" presetClass="entr" presetSubtype="528" fill="hold" grpId="0" nodeType="withEffect">
                                  <p:stCondLst>
                                    <p:cond delay="0"/>
                                  </p:stCondLst>
                                  <p:childTnLst>
                                    <p:set>
                                      <p:cBhvr>
                                        <p:cTn id="55" dur="1" fill="hold">
                                          <p:stCondLst>
                                            <p:cond delay="0"/>
                                          </p:stCondLst>
                                        </p:cTn>
                                        <p:tgtEl>
                                          <p:spTgt spid="52"/>
                                        </p:tgtEl>
                                        <p:attrNameLst>
                                          <p:attrName>style.visibility</p:attrName>
                                        </p:attrNameLst>
                                      </p:cBhvr>
                                      <p:to>
                                        <p:strVal val="visible"/>
                                      </p:to>
                                    </p:set>
                                    <p:anim calcmode="lin" valueType="num">
                                      <p:cBhvr>
                                        <p:cTn id="56" dur="500" fill="hold"/>
                                        <p:tgtEl>
                                          <p:spTgt spid="52"/>
                                        </p:tgtEl>
                                        <p:attrNameLst>
                                          <p:attrName>ppt_w</p:attrName>
                                        </p:attrNameLst>
                                      </p:cBhvr>
                                      <p:tavLst>
                                        <p:tav tm="0">
                                          <p:val>
                                            <p:fltVal val="0"/>
                                          </p:val>
                                        </p:tav>
                                        <p:tav tm="100000">
                                          <p:val>
                                            <p:strVal val="#ppt_w"/>
                                          </p:val>
                                        </p:tav>
                                      </p:tavLst>
                                    </p:anim>
                                    <p:anim calcmode="lin" valueType="num">
                                      <p:cBhvr>
                                        <p:cTn id="57" dur="500" fill="hold"/>
                                        <p:tgtEl>
                                          <p:spTgt spid="52"/>
                                        </p:tgtEl>
                                        <p:attrNameLst>
                                          <p:attrName>ppt_h</p:attrName>
                                        </p:attrNameLst>
                                      </p:cBhvr>
                                      <p:tavLst>
                                        <p:tav tm="0">
                                          <p:val>
                                            <p:fltVal val="0"/>
                                          </p:val>
                                        </p:tav>
                                        <p:tav tm="100000">
                                          <p:val>
                                            <p:strVal val="#ppt_h"/>
                                          </p:val>
                                        </p:tav>
                                      </p:tavLst>
                                    </p:anim>
                                    <p:anim calcmode="lin" valueType="num">
                                      <p:cBhvr>
                                        <p:cTn id="58" dur="500" fill="hold"/>
                                        <p:tgtEl>
                                          <p:spTgt spid="52"/>
                                        </p:tgtEl>
                                        <p:attrNameLst>
                                          <p:attrName>ppt_x</p:attrName>
                                        </p:attrNameLst>
                                      </p:cBhvr>
                                      <p:tavLst>
                                        <p:tav tm="0">
                                          <p:val>
                                            <p:fltVal val="0.5"/>
                                          </p:val>
                                        </p:tav>
                                        <p:tav tm="100000">
                                          <p:val>
                                            <p:strVal val="#ppt_x"/>
                                          </p:val>
                                        </p:tav>
                                      </p:tavLst>
                                    </p:anim>
                                    <p:anim calcmode="lin" valueType="num">
                                      <p:cBhvr>
                                        <p:cTn id="59" dur="500" fill="hold"/>
                                        <p:tgtEl>
                                          <p:spTgt spid="52"/>
                                        </p:tgtEl>
                                        <p:attrNameLst>
                                          <p:attrName>ppt_y</p:attrName>
                                        </p:attrNameLst>
                                      </p:cBhvr>
                                      <p:tavLst>
                                        <p:tav tm="0">
                                          <p:val>
                                            <p:fltVal val="0.5"/>
                                          </p:val>
                                        </p:tav>
                                        <p:tav tm="100000">
                                          <p:val>
                                            <p:strVal val="#ppt_y"/>
                                          </p:val>
                                        </p:tav>
                                      </p:tavLst>
                                    </p:anim>
                                  </p:childTnLst>
                                </p:cTn>
                              </p:par>
                              <p:par>
                                <p:cTn id="60" presetID="23" presetClass="entr" presetSubtype="528" fill="hold" grpId="0" nodeType="withEffect">
                                  <p:stCondLst>
                                    <p:cond delay="0"/>
                                  </p:stCondLst>
                                  <p:childTnLst>
                                    <p:set>
                                      <p:cBhvr>
                                        <p:cTn id="61" dur="1" fill="hold">
                                          <p:stCondLst>
                                            <p:cond delay="0"/>
                                          </p:stCondLst>
                                        </p:cTn>
                                        <p:tgtEl>
                                          <p:spTgt spid="53"/>
                                        </p:tgtEl>
                                        <p:attrNameLst>
                                          <p:attrName>style.visibility</p:attrName>
                                        </p:attrNameLst>
                                      </p:cBhvr>
                                      <p:to>
                                        <p:strVal val="visible"/>
                                      </p:to>
                                    </p:set>
                                    <p:anim calcmode="lin" valueType="num">
                                      <p:cBhvr>
                                        <p:cTn id="62" dur="500" fill="hold"/>
                                        <p:tgtEl>
                                          <p:spTgt spid="53"/>
                                        </p:tgtEl>
                                        <p:attrNameLst>
                                          <p:attrName>ppt_w</p:attrName>
                                        </p:attrNameLst>
                                      </p:cBhvr>
                                      <p:tavLst>
                                        <p:tav tm="0">
                                          <p:val>
                                            <p:fltVal val="0"/>
                                          </p:val>
                                        </p:tav>
                                        <p:tav tm="100000">
                                          <p:val>
                                            <p:strVal val="#ppt_w"/>
                                          </p:val>
                                        </p:tav>
                                      </p:tavLst>
                                    </p:anim>
                                    <p:anim calcmode="lin" valueType="num">
                                      <p:cBhvr>
                                        <p:cTn id="63" dur="500" fill="hold"/>
                                        <p:tgtEl>
                                          <p:spTgt spid="53"/>
                                        </p:tgtEl>
                                        <p:attrNameLst>
                                          <p:attrName>ppt_h</p:attrName>
                                        </p:attrNameLst>
                                      </p:cBhvr>
                                      <p:tavLst>
                                        <p:tav tm="0">
                                          <p:val>
                                            <p:fltVal val="0"/>
                                          </p:val>
                                        </p:tav>
                                        <p:tav tm="100000">
                                          <p:val>
                                            <p:strVal val="#ppt_h"/>
                                          </p:val>
                                        </p:tav>
                                      </p:tavLst>
                                    </p:anim>
                                    <p:anim calcmode="lin" valueType="num">
                                      <p:cBhvr>
                                        <p:cTn id="64" dur="500" fill="hold"/>
                                        <p:tgtEl>
                                          <p:spTgt spid="53"/>
                                        </p:tgtEl>
                                        <p:attrNameLst>
                                          <p:attrName>ppt_x</p:attrName>
                                        </p:attrNameLst>
                                      </p:cBhvr>
                                      <p:tavLst>
                                        <p:tav tm="0">
                                          <p:val>
                                            <p:fltVal val="0.5"/>
                                          </p:val>
                                        </p:tav>
                                        <p:tav tm="100000">
                                          <p:val>
                                            <p:strVal val="#ppt_x"/>
                                          </p:val>
                                        </p:tav>
                                      </p:tavLst>
                                    </p:anim>
                                    <p:anim calcmode="lin" valueType="num">
                                      <p:cBhvr>
                                        <p:cTn id="65" dur="500" fill="hold"/>
                                        <p:tgtEl>
                                          <p:spTgt spid="5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P spid="50" grpId="0"/>
      <p:bldP spid="51" grpId="0"/>
      <p:bldP spid="52" grpId="0"/>
      <p:bldP spid="53" grpId="0"/>
      <p:bldP spid="54" grpId="0"/>
      <p:bldP spid="5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976801" y="1095910"/>
            <a:ext cx="3161021" cy="3132024"/>
            <a:chOff x="3665655" y="995806"/>
            <a:chExt cx="4215792" cy="4176032"/>
          </a:xfrm>
        </p:grpSpPr>
        <p:sp>
          <p:nvSpPr>
            <p:cNvPr id="3" name="椭圆 2"/>
            <p:cNvSpPr/>
            <p:nvPr/>
          </p:nvSpPr>
          <p:spPr>
            <a:xfrm>
              <a:off x="3829551" y="1283838"/>
              <a:ext cx="3888000" cy="38880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4" name="正五边形 3"/>
            <p:cNvSpPr/>
            <p:nvPr/>
          </p:nvSpPr>
          <p:spPr>
            <a:xfrm>
              <a:off x="3865339" y="1196752"/>
              <a:ext cx="3816424" cy="3634690"/>
            </a:xfrm>
            <a:prstGeom prst="pentagon">
              <a:avLst/>
            </a:prstGeom>
            <a:noFill/>
            <a:ln w="1270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5" name="椭圆 4"/>
            <p:cNvSpPr/>
            <p:nvPr/>
          </p:nvSpPr>
          <p:spPr>
            <a:xfrm>
              <a:off x="5485519" y="995806"/>
              <a:ext cx="576064" cy="576064"/>
            </a:xfrm>
            <a:prstGeom prst="ellipse">
              <a:avLst/>
            </a:prstGeom>
            <a:solidFill>
              <a:schemeClr val="bg1"/>
            </a:solidFill>
            <a:ln w="1270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lumMod val="65000"/>
                      <a:lumOff val="35000"/>
                    </a:schemeClr>
                  </a:solidFill>
                  <a:latin typeface="微软雅黑" panose="020B0503020204020204" charset="-122"/>
                  <a:ea typeface="微软雅黑" panose="020B0503020204020204" charset="-122"/>
                </a:rPr>
                <a:t>1</a:t>
              </a:r>
              <a:endParaRPr lang="zh-CN" altLang="en-US" sz="2100" dirty="0">
                <a:solidFill>
                  <a:schemeClr val="tx1">
                    <a:lumMod val="65000"/>
                    <a:lumOff val="35000"/>
                  </a:schemeClr>
                </a:solidFill>
                <a:latin typeface="微软雅黑" panose="020B0503020204020204" charset="-122"/>
                <a:ea typeface="微软雅黑" panose="020B0503020204020204" charset="-122"/>
              </a:endParaRPr>
            </a:p>
          </p:txBody>
        </p:sp>
        <p:sp>
          <p:nvSpPr>
            <p:cNvPr id="6" name="椭圆 5"/>
            <p:cNvSpPr/>
            <p:nvPr/>
          </p:nvSpPr>
          <p:spPr>
            <a:xfrm>
              <a:off x="3665655" y="2293831"/>
              <a:ext cx="576064" cy="576064"/>
            </a:xfrm>
            <a:prstGeom prst="ellipse">
              <a:avLst/>
            </a:prstGeom>
            <a:solidFill>
              <a:schemeClr val="bg1"/>
            </a:solidFill>
            <a:ln w="1270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lumMod val="65000"/>
                      <a:lumOff val="35000"/>
                    </a:schemeClr>
                  </a:solidFill>
                  <a:latin typeface="微软雅黑" panose="020B0503020204020204" charset="-122"/>
                  <a:ea typeface="微软雅黑" panose="020B0503020204020204" charset="-122"/>
                </a:rPr>
                <a:t>5</a:t>
              </a:r>
              <a:endParaRPr lang="zh-CN" altLang="en-US" sz="2100" dirty="0">
                <a:solidFill>
                  <a:schemeClr val="tx1">
                    <a:lumMod val="65000"/>
                    <a:lumOff val="35000"/>
                  </a:schemeClr>
                </a:solidFill>
                <a:latin typeface="微软雅黑" panose="020B0503020204020204" charset="-122"/>
                <a:ea typeface="微软雅黑" panose="020B0503020204020204" charset="-122"/>
              </a:endParaRPr>
            </a:p>
          </p:txBody>
        </p:sp>
        <p:sp>
          <p:nvSpPr>
            <p:cNvPr id="7" name="椭圆 6"/>
            <p:cNvSpPr/>
            <p:nvPr/>
          </p:nvSpPr>
          <p:spPr>
            <a:xfrm>
              <a:off x="7305383" y="2293831"/>
              <a:ext cx="576064" cy="576064"/>
            </a:xfrm>
            <a:prstGeom prst="ellipse">
              <a:avLst/>
            </a:prstGeom>
            <a:solidFill>
              <a:schemeClr val="bg1"/>
            </a:solidFill>
            <a:ln w="1270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lumMod val="65000"/>
                      <a:lumOff val="35000"/>
                    </a:schemeClr>
                  </a:solidFill>
                  <a:latin typeface="微软雅黑" panose="020B0503020204020204" charset="-122"/>
                  <a:ea typeface="微软雅黑" panose="020B0503020204020204" charset="-122"/>
                </a:rPr>
                <a:t>2</a:t>
              </a:r>
              <a:endParaRPr lang="zh-CN" altLang="en-US" sz="2100" dirty="0">
                <a:solidFill>
                  <a:schemeClr val="tx1">
                    <a:lumMod val="65000"/>
                    <a:lumOff val="35000"/>
                  </a:schemeClr>
                </a:solidFill>
                <a:latin typeface="微软雅黑" panose="020B0503020204020204" charset="-122"/>
                <a:ea typeface="微软雅黑" panose="020B0503020204020204" charset="-122"/>
              </a:endParaRPr>
            </a:p>
          </p:txBody>
        </p:sp>
        <p:sp>
          <p:nvSpPr>
            <p:cNvPr id="8" name="椭圆 7"/>
            <p:cNvSpPr/>
            <p:nvPr/>
          </p:nvSpPr>
          <p:spPr>
            <a:xfrm>
              <a:off x="4297387" y="4462905"/>
              <a:ext cx="576064" cy="576064"/>
            </a:xfrm>
            <a:prstGeom prst="ellipse">
              <a:avLst/>
            </a:prstGeom>
            <a:solidFill>
              <a:schemeClr val="bg1"/>
            </a:solidFill>
            <a:ln w="1270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lumMod val="65000"/>
                      <a:lumOff val="35000"/>
                    </a:schemeClr>
                  </a:solidFill>
                  <a:latin typeface="微软雅黑" panose="020B0503020204020204" charset="-122"/>
                  <a:ea typeface="微软雅黑" panose="020B0503020204020204" charset="-122"/>
                </a:rPr>
                <a:t>4</a:t>
              </a:r>
              <a:endParaRPr lang="zh-CN" altLang="en-US" sz="2100" dirty="0">
                <a:solidFill>
                  <a:schemeClr val="tx1">
                    <a:lumMod val="65000"/>
                    <a:lumOff val="35000"/>
                  </a:schemeClr>
                </a:solidFill>
                <a:latin typeface="微软雅黑" panose="020B0503020204020204" charset="-122"/>
                <a:ea typeface="微软雅黑" panose="020B0503020204020204" charset="-122"/>
              </a:endParaRPr>
            </a:p>
          </p:txBody>
        </p:sp>
        <p:sp>
          <p:nvSpPr>
            <p:cNvPr id="9" name="椭圆 8"/>
            <p:cNvSpPr/>
            <p:nvPr/>
          </p:nvSpPr>
          <p:spPr>
            <a:xfrm>
              <a:off x="6673651" y="4462905"/>
              <a:ext cx="576064" cy="576064"/>
            </a:xfrm>
            <a:prstGeom prst="ellipse">
              <a:avLst/>
            </a:prstGeom>
            <a:solidFill>
              <a:schemeClr val="bg1"/>
            </a:solidFill>
            <a:ln w="1270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lumMod val="65000"/>
                      <a:lumOff val="35000"/>
                    </a:schemeClr>
                  </a:solidFill>
                  <a:latin typeface="微软雅黑" panose="020B0503020204020204" charset="-122"/>
                  <a:ea typeface="微软雅黑" panose="020B0503020204020204" charset="-122"/>
                </a:rPr>
                <a:t>3</a:t>
              </a:r>
              <a:endParaRPr lang="zh-CN" altLang="en-US" sz="2100" dirty="0">
                <a:solidFill>
                  <a:schemeClr val="tx1">
                    <a:lumMod val="65000"/>
                    <a:lumOff val="35000"/>
                  </a:schemeClr>
                </a:solidFill>
                <a:latin typeface="微软雅黑" panose="020B0503020204020204" charset="-122"/>
                <a:ea typeface="微软雅黑" panose="020B0503020204020204" charset="-122"/>
              </a:endParaRPr>
            </a:p>
          </p:txBody>
        </p:sp>
      </p:grpSp>
      <p:sp>
        <p:nvSpPr>
          <p:cNvPr id="10" name="TextBox 8"/>
          <p:cNvSpPr txBox="1"/>
          <p:nvPr/>
        </p:nvSpPr>
        <p:spPr>
          <a:xfrm>
            <a:off x="3737621" y="645074"/>
            <a:ext cx="1639382" cy="346230"/>
          </a:xfrm>
          <a:prstGeom prst="rect">
            <a:avLst/>
          </a:prstGeom>
          <a:noFill/>
        </p:spPr>
        <p:txBody>
          <a:bodyPr wrap="square" lIns="68562" tIns="34281" rIns="68562" bIns="34281" rtlCol="0">
            <a:spAutoFit/>
          </a:bodyPr>
          <a:lstStyle/>
          <a:p>
            <a:pPr algn="ctr"/>
            <a:r>
              <a:rPr lang="zh-CN" altLang="en-US" sz="1800" b="1" dirty="0" smtClean="0">
                <a:solidFill>
                  <a:schemeClr val="tx1">
                    <a:lumMod val="65000"/>
                    <a:lumOff val="35000"/>
                  </a:schemeClr>
                </a:solidFill>
                <a:latin typeface="微软雅黑" panose="020B0503020204020204" charset="-122"/>
                <a:ea typeface="微软雅黑" panose="020B0503020204020204" charset="-122"/>
              </a:rPr>
              <a:t>年度工作概述</a:t>
            </a:r>
            <a:endParaRPr lang="zh-CN" altLang="en-US" sz="1800" b="1" dirty="0">
              <a:solidFill>
                <a:schemeClr val="tx1">
                  <a:lumMod val="65000"/>
                  <a:lumOff val="35000"/>
                </a:schemeClr>
              </a:solidFill>
              <a:latin typeface="微软雅黑" panose="020B0503020204020204" charset="-122"/>
              <a:ea typeface="微软雅黑" panose="020B0503020204020204" charset="-122"/>
            </a:endParaRPr>
          </a:p>
        </p:txBody>
      </p:sp>
      <p:sp>
        <p:nvSpPr>
          <p:cNvPr id="11" name="TextBox 8"/>
          <p:cNvSpPr txBox="1"/>
          <p:nvPr/>
        </p:nvSpPr>
        <p:spPr>
          <a:xfrm>
            <a:off x="6137822" y="2112328"/>
            <a:ext cx="1746546" cy="346249"/>
          </a:xfrm>
          <a:prstGeom prst="rect">
            <a:avLst/>
          </a:prstGeom>
          <a:noFill/>
        </p:spPr>
        <p:txBody>
          <a:bodyPr wrap="square" lIns="68562" tIns="34281" rIns="68562" bIns="34281" rtlCol="0">
            <a:spAutoFit/>
          </a:bodyPr>
          <a:lstStyle/>
          <a:p>
            <a:pPr algn="ctr"/>
            <a:r>
              <a:rPr lang="zh-CN" altLang="en-US" sz="1800" b="1" dirty="0" smtClean="0">
                <a:solidFill>
                  <a:srgbClr val="5F5E5C"/>
                </a:solidFill>
                <a:latin typeface="微软雅黑" panose="020B0503020204020204" charset="-122"/>
                <a:ea typeface="微软雅黑" panose="020B0503020204020204" charset="-122"/>
              </a:rPr>
              <a:t>工作完成情况</a:t>
            </a:r>
            <a:endParaRPr lang="zh-CN" altLang="en-US" sz="1800" b="1" dirty="0">
              <a:solidFill>
                <a:srgbClr val="5F5E5C"/>
              </a:solidFill>
              <a:latin typeface="微软雅黑" panose="020B0503020204020204" charset="-122"/>
              <a:ea typeface="微软雅黑" panose="020B0503020204020204" charset="-122"/>
            </a:endParaRPr>
          </a:p>
        </p:txBody>
      </p:sp>
      <p:sp>
        <p:nvSpPr>
          <p:cNvPr id="12" name="TextBox 8"/>
          <p:cNvSpPr txBox="1"/>
          <p:nvPr/>
        </p:nvSpPr>
        <p:spPr>
          <a:xfrm>
            <a:off x="5651895" y="3739134"/>
            <a:ext cx="1728417" cy="346249"/>
          </a:xfrm>
          <a:prstGeom prst="rect">
            <a:avLst/>
          </a:prstGeom>
          <a:noFill/>
        </p:spPr>
        <p:txBody>
          <a:bodyPr wrap="square" lIns="68562" tIns="34281" rIns="68562" bIns="34281" rtlCol="0">
            <a:spAutoFit/>
          </a:bodyPr>
          <a:lstStyle/>
          <a:p>
            <a:pPr algn="ctr"/>
            <a:r>
              <a:rPr lang="zh-CN" altLang="en-US" sz="1800" b="1" dirty="0" smtClean="0">
                <a:solidFill>
                  <a:srgbClr val="5F5E5C"/>
                </a:solidFill>
                <a:latin typeface="微软雅黑" panose="020B0503020204020204" charset="-122"/>
                <a:ea typeface="微软雅黑" panose="020B0503020204020204" charset="-122"/>
              </a:rPr>
              <a:t>项目成果展示</a:t>
            </a:r>
            <a:endParaRPr lang="zh-CN" altLang="en-US" sz="1800" b="1" dirty="0">
              <a:solidFill>
                <a:srgbClr val="5F5E5C"/>
              </a:solidFill>
              <a:latin typeface="微软雅黑" panose="020B0503020204020204" charset="-122"/>
              <a:ea typeface="微软雅黑" panose="020B0503020204020204" charset="-122"/>
            </a:endParaRPr>
          </a:p>
        </p:txBody>
      </p:sp>
      <p:sp>
        <p:nvSpPr>
          <p:cNvPr id="13" name="TextBox 8"/>
          <p:cNvSpPr txBox="1"/>
          <p:nvPr/>
        </p:nvSpPr>
        <p:spPr>
          <a:xfrm>
            <a:off x="1835696" y="3739133"/>
            <a:ext cx="1511775" cy="346249"/>
          </a:xfrm>
          <a:prstGeom prst="rect">
            <a:avLst/>
          </a:prstGeom>
          <a:noFill/>
        </p:spPr>
        <p:txBody>
          <a:bodyPr wrap="square" lIns="68562" tIns="34281" rIns="68562" bIns="34281" rtlCol="0">
            <a:spAutoFit/>
          </a:bodyPr>
          <a:lstStyle/>
          <a:p>
            <a:pPr algn="ctr"/>
            <a:r>
              <a:rPr lang="zh-CN" altLang="en-US" sz="1800" b="1" dirty="0" smtClean="0">
                <a:solidFill>
                  <a:srgbClr val="5F5E5C"/>
                </a:solidFill>
                <a:latin typeface="微软雅黑" panose="020B0503020204020204" charset="-122"/>
                <a:ea typeface="微软雅黑" panose="020B0503020204020204" charset="-122"/>
              </a:rPr>
              <a:t>工作不足之处</a:t>
            </a:r>
            <a:endParaRPr lang="zh-CN" altLang="en-US" sz="1800" b="1" dirty="0">
              <a:solidFill>
                <a:srgbClr val="5F5E5C"/>
              </a:solidFill>
              <a:latin typeface="微软雅黑" panose="020B0503020204020204" charset="-122"/>
              <a:ea typeface="微软雅黑" panose="020B0503020204020204" charset="-122"/>
            </a:endParaRPr>
          </a:p>
        </p:txBody>
      </p:sp>
      <p:sp>
        <p:nvSpPr>
          <p:cNvPr id="14" name="TextBox 8"/>
          <p:cNvSpPr txBox="1"/>
          <p:nvPr/>
        </p:nvSpPr>
        <p:spPr>
          <a:xfrm>
            <a:off x="1259632" y="2112328"/>
            <a:ext cx="1583214" cy="346249"/>
          </a:xfrm>
          <a:prstGeom prst="rect">
            <a:avLst/>
          </a:prstGeom>
          <a:noFill/>
        </p:spPr>
        <p:txBody>
          <a:bodyPr wrap="square" lIns="68562" tIns="34281" rIns="68562" bIns="34281" rtlCol="0">
            <a:spAutoFit/>
          </a:bodyPr>
          <a:lstStyle/>
          <a:p>
            <a:pPr algn="ctr"/>
            <a:r>
              <a:rPr lang="zh-CN" altLang="en-US" sz="1800" b="1" dirty="0" smtClean="0">
                <a:solidFill>
                  <a:srgbClr val="5F5E5C"/>
                </a:solidFill>
                <a:latin typeface="微软雅黑" panose="020B0503020204020204" charset="-122"/>
                <a:ea typeface="微软雅黑" panose="020B0503020204020204" charset="-122"/>
              </a:rPr>
              <a:t>明年工作计划</a:t>
            </a:r>
            <a:endParaRPr lang="zh-CN" altLang="en-US" sz="1800" b="1" dirty="0">
              <a:solidFill>
                <a:srgbClr val="5F5E5C"/>
              </a:solidFill>
              <a:latin typeface="微软雅黑" panose="020B0503020204020204" charset="-122"/>
              <a:ea typeface="微软雅黑" panose="020B0503020204020204" charset="-122"/>
            </a:endParaRPr>
          </a:p>
        </p:txBody>
      </p:sp>
      <p:sp>
        <p:nvSpPr>
          <p:cNvPr id="15" name="椭圆 14"/>
          <p:cNvSpPr/>
          <p:nvPr/>
        </p:nvSpPr>
        <p:spPr>
          <a:xfrm>
            <a:off x="3496558" y="1709450"/>
            <a:ext cx="2120415" cy="2120967"/>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solidFill>
                <a:schemeClr val="tx1">
                  <a:lumMod val="65000"/>
                  <a:lumOff val="35000"/>
                </a:schemeClr>
              </a:solidFill>
              <a:latin typeface="微软雅黑" panose="020B0503020204020204" charset="-122"/>
              <a:ea typeface="微软雅黑" panose="020B0503020204020204" charset="-122"/>
            </a:endParaRPr>
          </a:p>
        </p:txBody>
      </p:sp>
    </p:spTree>
  </p:cSld>
  <p:clrMapOvr>
    <a:masterClrMapping/>
  </p:clrMapOvr>
  <p:transition spd="slow" advTm="1000">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animEffect transition="in" filter="fade">
                                      <p:cBhvr>
                                        <p:cTn id="15" dur="500"/>
                                        <p:tgtEl>
                                          <p:spTgt spid="15"/>
                                        </p:tgtEl>
                                      </p:cBhvr>
                                    </p:animEffect>
                                  </p:childTnLst>
                                </p:cTn>
                              </p:par>
                            </p:childTnLst>
                          </p:cTn>
                        </p:par>
                        <p:par>
                          <p:cTn id="16" fill="hold">
                            <p:stCondLst>
                              <p:cond delay="1000"/>
                            </p:stCondLst>
                            <p:childTnLst>
                              <p:par>
                                <p:cTn id="17" presetID="2" presetClass="entr" presetSubtype="1" decel="10000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0-#ppt_h/2"/>
                                          </p:val>
                                        </p:tav>
                                        <p:tav tm="100000">
                                          <p:val>
                                            <p:strVal val="#ppt_y"/>
                                          </p:val>
                                        </p:tav>
                                      </p:tavLst>
                                    </p:anim>
                                  </p:childTnLst>
                                </p:cTn>
                              </p:par>
                              <p:par>
                                <p:cTn id="21" presetID="2" presetClass="entr" presetSubtype="2" decel="100000" fill="hold" grpId="0" nodeType="withEffect">
                                  <p:stCondLst>
                                    <p:cond delay="1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1+#ppt_w/2"/>
                                          </p:val>
                                        </p:tav>
                                        <p:tav tm="100000">
                                          <p:val>
                                            <p:strVal val="#ppt_x"/>
                                          </p:val>
                                        </p:tav>
                                      </p:tavLst>
                                    </p:anim>
                                    <p:anim calcmode="lin" valueType="num">
                                      <p:cBhvr additive="base">
                                        <p:cTn id="24" dur="500" fill="hold"/>
                                        <p:tgtEl>
                                          <p:spTgt spid="11"/>
                                        </p:tgtEl>
                                        <p:attrNameLst>
                                          <p:attrName>ppt_y</p:attrName>
                                        </p:attrNameLst>
                                      </p:cBhvr>
                                      <p:tavLst>
                                        <p:tav tm="0">
                                          <p:val>
                                            <p:strVal val="#ppt_y"/>
                                          </p:val>
                                        </p:tav>
                                        <p:tav tm="100000">
                                          <p:val>
                                            <p:strVal val="#ppt_y"/>
                                          </p:val>
                                        </p:tav>
                                      </p:tavLst>
                                    </p:anim>
                                  </p:childTnLst>
                                </p:cTn>
                              </p:par>
                              <p:par>
                                <p:cTn id="25" presetID="2" presetClass="entr" presetSubtype="6" decel="100000" fill="hold" grpId="0" nodeType="withEffect">
                                  <p:stCondLst>
                                    <p:cond delay="20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1+#ppt_w/2"/>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12" decel="100000" fill="hold" grpId="0" nodeType="withEffect">
                                  <p:stCondLst>
                                    <p:cond delay="3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8" decel="100000" fill="hold" grpId="0" nodeType="withEffect">
                                  <p:stCondLst>
                                    <p:cond delay="40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0-#ppt_w/2"/>
                                          </p:val>
                                        </p:tav>
                                        <p:tav tm="100000">
                                          <p:val>
                                            <p:strVal val="#ppt_x"/>
                                          </p:val>
                                        </p:tav>
                                      </p:tavLst>
                                    </p:anim>
                                    <p:anim calcmode="lin" valueType="num">
                                      <p:cBhvr additive="base">
                                        <p:cTn id="3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9592" y="189395"/>
            <a:ext cx="2088232" cy="338554"/>
          </a:xfrm>
          <a:prstGeom prst="rect">
            <a:avLst/>
          </a:prstGeom>
        </p:spPr>
        <p:txBody>
          <a:bodyPr wrap="square">
            <a:spAutoFit/>
          </a:bodyPr>
          <a:lstStyle/>
          <a:p>
            <a:r>
              <a:rPr lang="zh-CN" altLang="en-US" sz="1600" b="1" dirty="0" smtClean="0">
                <a:solidFill>
                  <a:schemeClr val="bg1"/>
                </a:solidFill>
                <a:ea typeface="微软雅黑" panose="020B0503020204020204" charset="-122"/>
              </a:rPr>
              <a:t>工 作 不 足 之 处</a:t>
            </a:r>
            <a:endParaRPr lang="zh-CN" altLang="en-US" sz="1600" b="1" dirty="0">
              <a:solidFill>
                <a:schemeClr val="bg1"/>
              </a:solidFill>
              <a:ea typeface="微软雅黑" panose="020B0503020204020204" charset="-122"/>
            </a:endParaRPr>
          </a:p>
        </p:txBody>
      </p:sp>
      <p:grpSp>
        <p:nvGrpSpPr>
          <p:cNvPr id="91" name="组合 90"/>
          <p:cNvGrpSpPr/>
          <p:nvPr/>
        </p:nvGrpSpPr>
        <p:grpSpPr>
          <a:xfrm>
            <a:off x="1305487" y="1451064"/>
            <a:ext cx="4130383" cy="513057"/>
            <a:chOff x="11027754" y="2126774"/>
            <a:chExt cx="5508612" cy="684076"/>
          </a:xfrm>
        </p:grpSpPr>
        <p:cxnSp>
          <p:nvCxnSpPr>
            <p:cNvPr id="92" name="直接连接符 91"/>
            <p:cNvCxnSpPr/>
            <p:nvPr/>
          </p:nvCxnSpPr>
          <p:spPr>
            <a:xfrm>
              <a:off x="11711830" y="2468812"/>
              <a:ext cx="4824536" cy="0"/>
            </a:xfrm>
            <a:prstGeom prst="lin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cxnSp>
        <p:sp>
          <p:nvSpPr>
            <p:cNvPr id="93" name="椭圆 92"/>
            <p:cNvSpPr/>
            <p:nvPr/>
          </p:nvSpPr>
          <p:spPr>
            <a:xfrm>
              <a:off x="11027754" y="2126774"/>
              <a:ext cx="684076" cy="684076"/>
            </a:xfrm>
            <a:prstGeom prst="ellipse">
              <a:avLst/>
            </a:prstGeom>
            <a:solidFill>
              <a:srgbClr val="F9F9F9"/>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700" dirty="0">
                  <a:solidFill>
                    <a:srgbClr val="0070C0"/>
                  </a:solidFill>
                  <a:latin typeface="Broadway" panose="04040905080B02020502" pitchFamily="82" charset="0"/>
                </a:rPr>
                <a:t>1</a:t>
              </a:r>
              <a:endParaRPr lang="zh-CN" altLang="en-US" sz="2700" dirty="0">
                <a:solidFill>
                  <a:srgbClr val="0070C0"/>
                </a:solidFill>
                <a:latin typeface="Broadway" panose="04040905080B02020502" pitchFamily="82" charset="0"/>
              </a:endParaRPr>
            </a:p>
          </p:txBody>
        </p:sp>
      </p:grpSp>
      <p:grpSp>
        <p:nvGrpSpPr>
          <p:cNvPr id="94" name="组合 93"/>
          <p:cNvGrpSpPr/>
          <p:nvPr/>
        </p:nvGrpSpPr>
        <p:grpSpPr>
          <a:xfrm>
            <a:off x="1305488" y="3480851"/>
            <a:ext cx="4232269" cy="513057"/>
            <a:chOff x="11027754" y="2126774"/>
            <a:chExt cx="5644495" cy="684076"/>
          </a:xfrm>
        </p:grpSpPr>
        <p:cxnSp>
          <p:nvCxnSpPr>
            <p:cNvPr id="95" name="直接连接符 94"/>
            <p:cNvCxnSpPr/>
            <p:nvPr/>
          </p:nvCxnSpPr>
          <p:spPr>
            <a:xfrm>
              <a:off x="11747661" y="2423445"/>
              <a:ext cx="4924588" cy="1696"/>
            </a:xfrm>
            <a:prstGeom prst="lin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cxnSp>
        <p:sp>
          <p:nvSpPr>
            <p:cNvPr id="96" name="椭圆 95"/>
            <p:cNvSpPr/>
            <p:nvPr/>
          </p:nvSpPr>
          <p:spPr>
            <a:xfrm>
              <a:off x="11027754" y="2126774"/>
              <a:ext cx="684076" cy="684076"/>
            </a:xfrm>
            <a:prstGeom prst="ellipse">
              <a:avLst/>
            </a:prstGeom>
            <a:solidFill>
              <a:srgbClr val="F9F9F9"/>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700" dirty="0">
                  <a:solidFill>
                    <a:srgbClr val="0070C0"/>
                  </a:solidFill>
                  <a:latin typeface="Broadway" panose="04040905080B02020502" pitchFamily="82" charset="0"/>
                </a:rPr>
                <a:t>4</a:t>
              </a:r>
              <a:endParaRPr lang="zh-CN" altLang="en-US" sz="2700" dirty="0">
                <a:solidFill>
                  <a:srgbClr val="0070C0"/>
                </a:solidFill>
              </a:endParaRPr>
            </a:p>
          </p:txBody>
        </p:sp>
      </p:grpSp>
      <p:grpSp>
        <p:nvGrpSpPr>
          <p:cNvPr id="97" name="组合 96"/>
          <p:cNvGrpSpPr/>
          <p:nvPr/>
        </p:nvGrpSpPr>
        <p:grpSpPr>
          <a:xfrm>
            <a:off x="1305487" y="2804255"/>
            <a:ext cx="3806432" cy="513057"/>
            <a:chOff x="11027754" y="2126774"/>
            <a:chExt cx="5076564" cy="684076"/>
          </a:xfrm>
        </p:grpSpPr>
        <p:cxnSp>
          <p:nvCxnSpPr>
            <p:cNvPr id="98" name="直接连接符 97"/>
            <p:cNvCxnSpPr/>
            <p:nvPr/>
          </p:nvCxnSpPr>
          <p:spPr>
            <a:xfrm>
              <a:off x="11711830" y="2468812"/>
              <a:ext cx="4392488" cy="0"/>
            </a:xfrm>
            <a:prstGeom prst="lin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cxnSp>
        <p:sp>
          <p:nvSpPr>
            <p:cNvPr id="99" name="椭圆 98"/>
            <p:cNvSpPr/>
            <p:nvPr/>
          </p:nvSpPr>
          <p:spPr>
            <a:xfrm>
              <a:off x="11027754" y="2126774"/>
              <a:ext cx="684076" cy="684076"/>
            </a:xfrm>
            <a:prstGeom prst="ellipse">
              <a:avLst/>
            </a:prstGeom>
            <a:solidFill>
              <a:srgbClr val="F9F9F9"/>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700" dirty="0">
                  <a:solidFill>
                    <a:srgbClr val="0070C0"/>
                  </a:solidFill>
                  <a:latin typeface="Broadway" panose="04040905080B02020502" pitchFamily="82" charset="0"/>
                </a:rPr>
                <a:t>3</a:t>
              </a:r>
              <a:endParaRPr lang="zh-CN" altLang="en-US" sz="2700" dirty="0">
                <a:solidFill>
                  <a:srgbClr val="0070C0"/>
                </a:solidFill>
              </a:endParaRPr>
            </a:p>
          </p:txBody>
        </p:sp>
      </p:grpSp>
      <p:grpSp>
        <p:nvGrpSpPr>
          <p:cNvPr id="100" name="组合 99"/>
          <p:cNvGrpSpPr/>
          <p:nvPr/>
        </p:nvGrpSpPr>
        <p:grpSpPr>
          <a:xfrm>
            <a:off x="1305487" y="2127660"/>
            <a:ext cx="3806432" cy="513057"/>
            <a:chOff x="11027754" y="2126774"/>
            <a:chExt cx="5076564" cy="684076"/>
          </a:xfrm>
        </p:grpSpPr>
        <p:cxnSp>
          <p:nvCxnSpPr>
            <p:cNvPr id="101" name="直接连接符 100"/>
            <p:cNvCxnSpPr/>
            <p:nvPr/>
          </p:nvCxnSpPr>
          <p:spPr>
            <a:xfrm>
              <a:off x="11711830" y="2468812"/>
              <a:ext cx="4392488" cy="0"/>
            </a:xfrm>
            <a:prstGeom prst="lin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cxnSp>
        <p:sp>
          <p:nvSpPr>
            <p:cNvPr id="102" name="椭圆 101"/>
            <p:cNvSpPr/>
            <p:nvPr/>
          </p:nvSpPr>
          <p:spPr>
            <a:xfrm>
              <a:off x="11027754" y="2126774"/>
              <a:ext cx="684076" cy="684076"/>
            </a:xfrm>
            <a:prstGeom prst="ellipse">
              <a:avLst/>
            </a:prstGeom>
            <a:solidFill>
              <a:srgbClr val="F9F9F9"/>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700" dirty="0">
                  <a:solidFill>
                    <a:srgbClr val="0070C0"/>
                  </a:solidFill>
                  <a:latin typeface="Broadway" panose="04040905080B02020502" pitchFamily="82" charset="0"/>
                </a:rPr>
                <a:t>2</a:t>
              </a:r>
              <a:endParaRPr lang="zh-CN" altLang="en-US" sz="2700" dirty="0">
                <a:solidFill>
                  <a:srgbClr val="0070C0"/>
                </a:solidFill>
              </a:endParaRPr>
            </a:p>
          </p:txBody>
        </p:sp>
      </p:grpSp>
      <p:sp>
        <p:nvSpPr>
          <p:cNvPr id="103" name="椭圆 102"/>
          <p:cNvSpPr/>
          <p:nvPr/>
        </p:nvSpPr>
        <p:spPr>
          <a:xfrm>
            <a:off x="5076056" y="1203598"/>
            <a:ext cx="2969227" cy="2970000"/>
          </a:xfrm>
          <a:prstGeom prst="ellipse">
            <a:avLst/>
          </a:prstGeom>
          <a:solidFill>
            <a:srgbClr val="F9F9F9"/>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p>
        </p:txBody>
      </p:sp>
      <p:sp>
        <p:nvSpPr>
          <p:cNvPr id="104" name="TextBox 103"/>
          <p:cNvSpPr txBox="1"/>
          <p:nvPr/>
        </p:nvSpPr>
        <p:spPr>
          <a:xfrm>
            <a:off x="5399843" y="1671590"/>
            <a:ext cx="2321653" cy="2033872"/>
          </a:xfrm>
          <a:prstGeom prst="rect">
            <a:avLst/>
          </a:prstGeom>
          <a:noFill/>
        </p:spPr>
        <p:txBody>
          <a:bodyPr wrap="square" lIns="68562" tIns="34281" rIns="68562" bIns="34281">
            <a:spAutoFit/>
          </a:bodyPr>
          <a:lstStyle/>
          <a:p>
            <a:pPr indent="73025">
              <a:lnSpc>
                <a:spcPct val="133000"/>
              </a:lnSpc>
              <a:defRPr/>
            </a:pPr>
            <a:r>
              <a:rPr lang="zh-CN" altLang="en-US" sz="1200" dirty="0" smtClean="0">
                <a:latin typeface="微软雅黑" panose="020B0503020204020204" charset="-122"/>
                <a:ea typeface="微软雅黑" panose="020B0503020204020204" charset="-122"/>
              </a:rPr>
              <a:t>单击此处添加文本内容单击此处添加文本内容单击此处添加文本内容单击此处添加文本内容单击此处添加文本内容单击此处添加文本内容单击此处添加文本内容单击此处添加文本内容单击此处添加文本内容单击此处添加文本内容单击此处添加文本内容单</a:t>
            </a:r>
            <a:endParaRPr lang="zh-CN" altLang="en-US" sz="1200" dirty="0">
              <a:latin typeface="微软雅黑" panose="020B0503020204020204" charset="-122"/>
              <a:ea typeface="微软雅黑" panose="020B0503020204020204" charset="-122"/>
            </a:endParaRPr>
          </a:p>
        </p:txBody>
      </p:sp>
      <p:sp>
        <p:nvSpPr>
          <p:cNvPr id="105" name="TextBox 104"/>
          <p:cNvSpPr txBox="1"/>
          <p:nvPr/>
        </p:nvSpPr>
        <p:spPr>
          <a:xfrm>
            <a:off x="1868930" y="1356804"/>
            <a:ext cx="3566941" cy="314846"/>
          </a:xfrm>
          <a:prstGeom prst="rect">
            <a:avLst/>
          </a:prstGeom>
          <a:noFill/>
        </p:spPr>
        <p:txBody>
          <a:bodyPr wrap="square" lIns="68562" tIns="34281" rIns="68562" bIns="34281">
            <a:spAutoFit/>
          </a:bodyPr>
          <a:lstStyle/>
          <a:p>
            <a:pPr>
              <a:lnSpc>
                <a:spcPct val="133000"/>
              </a:lnSpc>
              <a:defRPr/>
            </a:pPr>
            <a:r>
              <a:rPr lang="zh-CN" altLang="en-US" sz="1200" dirty="0">
                <a:latin typeface="微软雅黑" panose="020B0503020204020204" charset="-122"/>
                <a:ea typeface="微软雅黑" panose="020B0503020204020204" charset="-122"/>
                <a:sym typeface="微软雅黑" panose="020B0503020204020204" charset="-122"/>
              </a:rPr>
              <a:t>点击此处添加文字描述，点击此处添加文字描述</a:t>
            </a:r>
            <a:endParaRPr lang="zh-CN" altLang="en-US" sz="1200" dirty="0">
              <a:solidFill>
                <a:schemeClr val="bg1">
                  <a:lumMod val="50000"/>
                </a:schemeClr>
              </a:solidFill>
              <a:latin typeface="微软雅黑" panose="020B0503020204020204" charset="-122"/>
              <a:ea typeface="微软雅黑" panose="020B0503020204020204" charset="-122"/>
            </a:endParaRPr>
          </a:p>
        </p:txBody>
      </p:sp>
      <p:sp>
        <p:nvSpPr>
          <p:cNvPr id="106" name="TextBox 105"/>
          <p:cNvSpPr txBox="1"/>
          <p:nvPr/>
        </p:nvSpPr>
        <p:spPr>
          <a:xfrm>
            <a:off x="1868930" y="2047597"/>
            <a:ext cx="3242989" cy="314846"/>
          </a:xfrm>
          <a:prstGeom prst="rect">
            <a:avLst/>
          </a:prstGeom>
          <a:noFill/>
        </p:spPr>
        <p:txBody>
          <a:bodyPr wrap="square" lIns="68562" tIns="34281" rIns="68562" bIns="34281">
            <a:spAutoFit/>
          </a:bodyPr>
          <a:lstStyle/>
          <a:p>
            <a:pPr>
              <a:lnSpc>
                <a:spcPct val="133000"/>
              </a:lnSpc>
              <a:defRPr/>
            </a:pPr>
            <a:r>
              <a:rPr lang="zh-CN" altLang="en-US" sz="1200" dirty="0">
                <a:latin typeface="微软雅黑" panose="020B0503020204020204" charset="-122"/>
                <a:ea typeface="微软雅黑" panose="020B0503020204020204" charset="-122"/>
                <a:sym typeface="微软雅黑" panose="020B0503020204020204" charset="-122"/>
              </a:rPr>
              <a:t>点击此处添加文字描述，点击此处添加文字描</a:t>
            </a:r>
            <a:endParaRPr lang="zh-CN" altLang="en-US" sz="1200" dirty="0">
              <a:solidFill>
                <a:schemeClr val="bg1">
                  <a:lumMod val="50000"/>
                </a:schemeClr>
              </a:solidFill>
              <a:latin typeface="微软雅黑" panose="020B0503020204020204" charset="-122"/>
              <a:ea typeface="微软雅黑" panose="020B0503020204020204" charset="-122"/>
            </a:endParaRPr>
          </a:p>
        </p:txBody>
      </p:sp>
      <p:sp>
        <p:nvSpPr>
          <p:cNvPr id="107" name="TextBox 106"/>
          <p:cNvSpPr txBox="1"/>
          <p:nvPr/>
        </p:nvSpPr>
        <p:spPr>
          <a:xfrm>
            <a:off x="1868929" y="2713671"/>
            <a:ext cx="3242990" cy="560392"/>
          </a:xfrm>
          <a:prstGeom prst="rect">
            <a:avLst/>
          </a:prstGeom>
          <a:noFill/>
        </p:spPr>
        <p:txBody>
          <a:bodyPr wrap="square" lIns="68562" tIns="34281" rIns="68562" bIns="34281">
            <a:spAutoFit/>
          </a:bodyPr>
          <a:lstStyle/>
          <a:p>
            <a:pPr>
              <a:lnSpc>
                <a:spcPct val="133000"/>
              </a:lnSpc>
              <a:defRPr/>
            </a:pPr>
            <a:r>
              <a:rPr lang="zh-CN" altLang="en-US" sz="1200" dirty="0">
                <a:latin typeface="微软雅黑" panose="020B0503020204020204" charset="-122"/>
                <a:ea typeface="微软雅黑" panose="020B0503020204020204" charset="-122"/>
                <a:sym typeface="微软雅黑" panose="020B0503020204020204" charset="-122"/>
              </a:rPr>
              <a:t>点击此处添加文字描述，点击此处添加文字描</a:t>
            </a:r>
          </a:p>
          <a:p>
            <a:pPr>
              <a:lnSpc>
                <a:spcPct val="133000"/>
              </a:lnSpc>
              <a:defRPr/>
            </a:pPr>
            <a:endParaRPr lang="zh-CN" altLang="en-US" sz="1200" dirty="0">
              <a:solidFill>
                <a:schemeClr val="bg1">
                  <a:lumMod val="50000"/>
                </a:schemeClr>
              </a:solidFill>
              <a:latin typeface="微软雅黑" panose="020B0503020204020204" charset="-122"/>
              <a:ea typeface="微软雅黑" panose="020B0503020204020204" charset="-122"/>
            </a:endParaRPr>
          </a:p>
        </p:txBody>
      </p:sp>
      <p:sp>
        <p:nvSpPr>
          <p:cNvPr id="108" name="TextBox 107"/>
          <p:cNvSpPr txBox="1"/>
          <p:nvPr/>
        </p:nvSpPr>
        <p:spPr>
          <a:xfrm>
            <a:off x="1868930" y="3363838"/>
            <a:ext cx="3728917" cy="290061"/>
          </a:xfrm>
          <a:prstGeom prst="rect">
            <a:avLst/>
          </a:prstGeom>
          <a:noFill/>
        </p:spPr>
        <p:txBody>
          <a:bodyPr wrap="square" lIns="68562" tIns="34281" rIns="68562" bIns="34281">
            <a:spAutoFit/>
          </a:bodyPr>
          <a:lstStyle/>
          <a:p>
            <a:pPr>
              <a:lnSpc>
                <a:spcPct val="133000"/>
              </a:lnSpc>
              <a:defRPr/>
            </a:pPr>
            <a:r>
              <a:rPr lang="zh-CN" altLang="en-US" sz="1200" dirty="0" smtClean="0">
                <a:latin typeface="微软雅黑" panose="020B0503020204020204" charset="-122"/>
                <a:ea typeface="微软雅黑" panose="020B0503020204020204" charset="-122"/>
                <a:sym typeface="微软雅黑" panose="020B0503020204020204" charset="-122"/>
              </a:rPr>
              <a:t>点击此处添加</a:t>
            </a:r>
            <a:r>
              <a:rPr lang="zh-CN" altLang="en-US" sz="1200" dirty="0">
                <a:latin typeface="微软雅黑" panose="020B0503020204020204" charset="-122"/>
                <a:ea typeface="微软雅黑" panose="020B0503020204020204" charset="-122"/>
                <a:sym typeface="微软雅黑" panose="020B0503020204020204" charset="-122"/>
              </a:rPr>
              <a:t>文字描述，点击此处添加文字</a:t>
            </a:r>
            <a:r>
              <a:rPr lang="zh-CN" altLang="en-US" sz="1200" dirty="0" smtClean="0">
                <a:latin typeface="微软雅黑" panose="020B0503020204020204" charset="-122"/>
                <a:ea typeface="微软雅黑" panose="020B0503020204020204" charset="-122"/>
                <a:sym typeface="微软雅黑" panose="020B0503020204020204" charset="-122"/>
              </a:rPr>
              <a:t>描</a:t>
            </a:r>
            <a:endParaRPr lang="zh-CN" altLang="en-US" sz="1200" dirty="0">
              <a:latin typeface="微软雅黑" panose="020B0503020204020204" charset="-122"/>
              <a:ea typeface="微软雅黑" panose="020B0503020204020204" charset="-122"/>
              <a:sym typeface="微软雅黑" panose="020B0503020204020204" charset="-122"/>
            </a:endParaRPr>
          </a:p>
        </p:txBody>
      </p:sp>
    </p:spTree>
  </p:cSld>
  <p:clrMapOvr>
    <a:masterClrMapping/>
  </p:clrMapOvr>
  <p:transition spd="slow" advTm="1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wheel(1)">
                                      <p:cBhvr>
                                        <p:cTn id="7" dur="2000"/>
                                        <p:tgtEl>
                                          <p:spTgt spid="103"/>
                                        </p:tgtEl>
                                      </p:cBhvr>
                                    </p:animEffect>
                                  </p:childTnLst>
                                </p:cTn>
                              </p:par>
                            </p:childTnLst>
                          </p:cTn>
                        </p:par>
                        <p:par>
                          <p:cTn id="8" fill="hold">
                            <p:stCondLst>
                              <p:cond delay="2000"/>
                            </p:stCondLst>
                            <p:childTnLst>
                              <p:par>
                                <p:cTn id="9" presetID="53" presetClass="entr" presetSubtype="16" fill="hold" grpId="0" nodeType="afterEffect">
                                  <p:stCondLst>
                                    <p:cond delay="0"/>
                                  </p:stCondLst>
                                  <p:childTnLst>
                                    <p:set>
                                      <p:cBhvr>
                                        <p:cTn id="10" dur="1" fill="hold">
                                          <p:stCondLst>
                                            <p:cond delay="0"/>
                                          </p:stCondLst>
                                        </p:cTn>
                                        <p:tgtEl>
                                          <p:spTgt spid="104"/>
                                        </p:tgtEl>
                                        <p:attrNameLst>
                                          <p:attrName>style.visibility</p:attrName>
                                        </p:attrNameLst>
                                      </p:cBhvr>
                                      <p:to>
                                        <p:strVal val="visible"/>
                                      </p:to>
                                    </p:set>
                                    <p:anim calcmode="lin" valueType="num">
                                      <p:cBhvr>
                                        <p:cTn id="11" dur="500" fill="hold"/>
                                        <p:tgtEl>
                                          <p:spTgt spid="104"/>
                                        </p:tgtEl>
                                        <p:attrNameLst>
                                          <p:attrName>ppt_w</p:attrName>
                                        </p:attrNameLst>
                                      </p:cBhvr>
                                      <p:tavLst>
                                        <p:tav tm="0">
                                          <p:val>
                                            <p:fltVal val="0"/>
                                          </p:val>
                                        </p:tav>
                                        <p:tav tm="100000">
                                          <p:val>
                                            <p:strVal val="#ppt_w"/>
                                          </p:val>
                                        </p:tav>
                                      </p:tavLst>
                                    </p:anim>
                                    <p:anim calcmode="lin" valueType="num">
                                      <p:cBhvr>
                                        <p:cTn id="12" dur="500" fill="hold"/>
                                        <p:tgtEl>
                                          <p:spTgt spid="104"/>
                                        </p:tgtEl>
                                        <p:attrNameLst>
                                          <p:attrName>ppt_h</p:attrName>
                                        </p:attrNameLst>
                                      </p:cBhvr>
                                      <p:tavLst>
                                        <p:tav tm="0">
                                          <p:val>
                                            <p:fltVal val="0"/>
                                          </p:val>
                                        </p:tav>
                                        <p:tav tm="100000">
                                          <p:val>
                                            <p:strVal val="#ppt_h"/>
                                          </p:val>
                                        </p:tav>
                                      </p:tavLst>
                                    </p:anim>
                                    <p:animEffect transition="in" filter="fade">
                                      <p:cBhvr>
                                        <p:cTn id="13" dur="500"/>
                                        <p:tgtEl>
                                          <p:spTgt spid="104"/>
                                        </p:tgtEl>
                                      </p:cBhvr>
                                    </p:animEffect>
                                  </p:childTnLst>
                                </p:cTn>
                              </p:par>
                              <p:par>
                                <p:cTn id="14" presetID="8" presetClass="emph" presetSubtype="0" fill="hold" grpId="1" nodeType="withEffect">
                                  <p:stCondLst>
                                    <p:cond delay="0"/>
                                  </p:stCondLst>
                                  <p:childTnLst>
                                    <p:animRot by="21600000">
                                      <p:cBhvr>
                                        <p:cTn id="15" dur="500" fill="hold"/>
                                        <p:tgtEl>
                                          <p:spTgt spid="104"/>
                                        </p:tgtEl>
                                        <p:attrNameLst>
                                          <p:attrName>r</p:attrName>
                                        </p:attrNameLst>
                                      </p:cBhvr>
                                    </p:animRot>
                                  </p:childTnLst>
                                </p:cTn>
                              </p:par>
                            </p:childTnLst>
                          </p:cTn>
                        </p:par>
                        <p:par>
                          <p:cTn id="16" fill="hold">
                            <p:stCondLst>
                              <p:cond delay="2500"/>
                            </p:stCondLst>
                            <p:childTnLst>
                              <p:par>
                                <p:cTn id="17" presetID="12" presetClass="entr" presetSubtype="2" fill="hold" nodeType="afterEffect">
                                  <p:stCondLst>
                                    <p:cond delay="0"/>
                                  </p:stCondLst>
                                  <p:childTnLst>
                                    <p:set>
                                      <p:cBhvr>
                                        <p:cTn id="18" dur="1" fill="hold">
                                          <p:stCondLst>
                                            <p:cond delay="0"/>
                                          </p:stCondLst>
                                        </p:cTn>
                                        <p:tgtEl>
                                          <p:spTgt spid="91"/>
                                        </p:tgtEl>
                                        <p:attrNameLst>
                                          <p:attrName>style.visibility</p:attrName>
                                        </p:attrNameLst>
                                      </p:cBhvr>
                                      <p:to>
                                        <p:strVal val="visible"/>
                                      </p:to>
                                    </p:set>
                                    <p:anim calcmode="lin" valueType="num">
                                      <p:cBhvr additive="base">
                                        <p:cTn id="19" dur="500"/>
                                        <p:tgtEl>
                                          <p:spTgt spid="91"/>
                                        </p:tgtEl>
                                        <p:attrNameLst>
                                          <p:attrName>ppt_x</p:attrName>
                                        </p:attrNameLst>
                                      </p:cBhvr>
                                      <p:tavLst>
                                        <p:tav tm="0">
                                          <p:val>
                                            <p:strVal val="#ppt_x+#ppt_w*1.125000"/>
                                          </p:val>
                                        </p:tav>
                                        <p:tav tm="100000">
                                          <p:val>
                                            <p:strVal val="#ppt_x"/>
                                          </p:val>
                                        </p:tav>
                                      </p:tavLst>
                                    </p:anim>
                                    <p:animEffect transition="in" filter="wipe(left)">
                                      <p:cBhvr>
                                        <p:cTn id="20" dur="500"/>
                                        <p:tgtEl>
                                          <p:spTgt spid="91"/>
                                        </p:tgtEl>
                                      </p:cBhvr>
                                    </p:animEffect>
                                  </p:childTnLst>
                                </p:cTn>
                              </p:par>
                            </p:childTnLst>
                          </p:cTn>
                        </p:par>
                        <p:par>
                          <p:cTn id="21" fill="hold">
                            <p:stCondLst>
                              <p:cond delay="3000"/>
                            </p:stCondLst>
                            <p:childTnLst>
                              <p:par>
                                <p:cTn id="22" presetID="12" presetClass="entr" presetSubtype="2" fill="hold" nodeType="afterEffect">
                                  <p:stCondLst>
                                    <p:cond delay="0"/>
                                  </p:stCondLst>
                                  <p:childTnLst>
                                    <p:set>
                                      <p:cBhvr>
                                        <p:cTn id="23" dur="1" fill="hold">
                                          <p:stCondLst>
                                            <p:cond delay="0"/>
                                          </p:stCondLst>
                                        </p:cTn>
                                        <p:tgtEl>
                                          <p:spTgt spid="100"/>
                                        </p:tgtEl>
                                        <p:attrNameLst>
                                          <p:attrName>style.visibility</p:attrName>
                                        </p:attrNameLst>
                                      </p:cBhvr>
                                      <p:to>
                                        <p:strVal val="visible"/>
                                      </p:to>
                                    </p:set>
                                    <p:anim calcmode="lin" valueType="num">
                                      <p:cBhvr additive="base">
                                        <p:cTn id="24" dur="500"/>
                                        <p:tgtEl>
                                          <p:spTgt spid="100"/>
                                        </p:tgtEl>
                                        <p:attrNameLst>
                                          <p:attrName>ppt_x</p:attrName>
                                        </p:attrNameLst>
                                      </p:cBhvr>
                                      <p:tavLst>
                                        <p:tav tm="0">
                                          <p:val>
                                            <p:strVal val="#ppt_x+#ppt_w*1.125000"/>
                                          </p:val>
                                        </p:tav>
                                        <p:tav tm="100000">
                                          <p:val>
                                            <p:strVal val="#ppt_x"/>
                                          </p:val>
                                        </p:tav>
                                      </p:tavLst>
                                    </p:anim>
                                    <p:animEffect transition="in" filter="wipe(left)">
                                      <p:cBhvr>
                                        <p:cTn id="25" dur="500"/>
                                        <p:tgtEl>
                                          <p:spTgt spid="100"/>
                                        </p:tgtEl>
                                      </p:cBhvr>
                                    </p:animEffect>
                                  </p:childTnLst>
                                </p:cTn>
                              </p:par>
                            </p:childTnLst>
                          </p:cTn>
                        </p:par>
                        <p:par>
                          <p:cTn id="26" fill="hold">
                            <p:stCondLst>
                              <p:cond delay="3500"/>
                            </p:stCondLst>
                            <p:childTnLst>
                              <p:par>
                                <p:cTn id="27" presetID="12" presetClass="entr" presetSubtype="2" fill="hold" nodeType="afterEffect">
                                  <p:stCondLst>
                                    <p:cond delay="0"/>
                                  </p:stCondLst>
                                  <p:childTnLst>
                                    <p:set>
                                      <p:cBhvr>
                                        <p:cTn id="28" dur="1" fill="hold">
                                          <p:stCondLst>
                                            <p:cond delay="0"/>
                                          </p:stCondLst>
                                        </p:cTn>
                                        <p:tgtEl>
                                          <p:spTgt spid="97"/>
                                        </p:tgtEl>
                                        <p:attrNameLst>
                                          <p:attrName>style.visibility</p:attrName>
                                        </p:attrNameLst>
                                      </p:cBhvr>
                                      <p:to>
                                        <p:strVal val="visible"/>
                                      </p:to>
                                    </p:set>
                                    <p:anim calcmode="lin" valueType="num">
                                      <p:cBhvr additive="base">
                                        <p:cTn id="29" dur="500"/>
                                        <p:tgtEl>
                                          <p:spTgt spid="97"/>
                                        </p:tgtEl>
                                        <p:attrNameLst>
                                          <p:attrName>ppt_x</p:attrName>
                                        </p:attrNameLst>
                                      </p:cBhvr>
                                      <p:tavLst>
                                        <p:tav tm="0">
                                          <p:val>
                                            <p:strVal val="#ppt_x+#ppt_w*1.125000"/>
                                          </p:val>
                                        </p:tav>
                                        <p:tav tm="100000">
                                          <p:val>
                                            <p:strVal val="#ppt_x"/>
                                          </p:val>
                                        </p:tav>
                                      </p:tavLst>
                                    </p:anim>
                                    <p:animEffect transition="in" filter="wipe(left)">
                                      <p:cBhvr>
                                        <p:cTn id="30" dur="500"/>
                                        <p:tgtEl>
                                          <p:spTgt spid="97"/>
                                        </p:tgtEl>
                                      </p:cBhvr>
                                    </p:animEffect>
                                  </p:childTnLst>
                                </p:cTn>
                              </p:par>
                            </p:childTnLst>
                          </p:cTn>
                        </p:par>
                        <p:par>
                          <p:cTn id="31" fill="hold">
                            <p:stCondLst>
                              <p:cond delay="4000"/>
                            </p:stCondLst>
                            <p:childTnLst>
                              <p:par>
                                <p:cTn id="32" presetID="12" presetClass="entr" presetSubtype="2" fill="hold" nodeType="afterEffect">
                                  <p:stCondLst>
                                    <p:cond delay="0"/>
                                  </p:stCondLst>
                                  <p:childTnLst>
                                    <p:set>
                                      <p:cBhvr>
                                        <p:cTn id="33" dur="1" fill="hold">
                                          <p:stCondLst>
                                            <p:cond delay="0"/>
                                          </p:stCondLst>
                                        </p:cTn>
                                        <p:tgtEl>
                                          <p:spTgt spid="94"/>
                                        </p:tgtEl>
                                        <p:attrNameLst>
                                          <p:attrName>style.visibility</p:attrName>
                                        </p:attrNameLst>
                                      </p:cBhvr>
                                      <p:to>
                                        <p:strVal val="visible"/>
                                      </p:to>
                                    </p:set>
                                    <p:anim calcmode="lin" valueType="num">
                                      <p:cBhvr additive="base">
                                        <p:cTn id="34" dur="500"/>
                                        <p:tgtEl>
                                          <p:spTgt spid="94"/>
                                        </p:tgtEl>
                                        <p:attrNameLst>
                                          <p:attrName>ppt_x</p:attrName>
                                        </p:attrNameLst>
                                      </p:cBhvr>
                                      <p:tavLst>
                                        <p:tav tm="0">
                                          <p:val>
                                            <p:strVal val="#ppt_x+#ppt_w*1.125000"/>
                                          </p:val>
                                        </p:tav>
                                        <p:tav tm="100000">
                                          <p:val>
                                            <p:strVal val="#ppt_x"/>
                                          </p:val>
                                        </p:tav>
                                      </p:tavLst>
                                    </p:anim>
                                    <p:animEffect transition="in" filter="wipe(left)">
                                      <p:cBhvr>
                                        <p:cTn id="35" dur="500"/>
                                        <p:tgtEl>
                                          <p:spTgt spid="94"/>
                                        </p:tgtEl>
                                      </p:cBhvr>
                                    </p:animEffect>
                                  </p:childTnLst>
                                </p:cTn>
                              </p:par>
                            </p:childTnLst>
                          </p:cTn>
                        </p:par>
                        <p:par>
                          <p:cTn id="36" fill="hold">
                            <p:stCondLst>
                              <p:cond delay="4500"/>
                            </p:stCondLst>
                            <p:childTnLst>
                              <p:par>
                                <p:cTn id="37" presetID="14" presetClass="entr" presetSubtype="10" fill="hold" grpId="0" nodeType="afterEffect">
                                  <p:stCondLst>
                                    <p:cond delay="0"/>
                                  </p:stCondLst>
                                  <p:childTnLst>
                                    <p:set>
                                      <p:cBhvr>
                                        <p:cTn id="38" dur="1" fill="hold">
                                          <p:stCondLst>
                                            <p:cond delay="0"/>
                                          </p:stCondLst>
                                        </p:cTn>
                                        <p:tgtEl>
                                          <p:spTgt spid="105"/>
                                        </p:tgtEl>
                                        <p:attrNameLst>
                                          <p:attrName>style.visibility</p:attrName>
                                        </p:attrNameLst>
                                      </p:cBhvr>
                                      <p:to>
                                        <p:strVal val="visible"/>
                                      </p:to>
                                    </p:set>
                                    <p:animEffect transition="in" filter="randombar(horizontal)">
                                      <p:cBhvr>
                                        <p:cTn id="39" dur="500"/>
                                        <p:tgtEl>
                                          <p:spTgt spid="105"/>
                                        </p:tgtEl>
                                      </p:cBhvr>
                                    </p:animEffect>
                                  </p:childTnLst>
                                </p:cTn>
                              </p:par>
                            </p:childTnLst>
                          </p:cTn>
                        </p:par>
                        <p:par>
                          <p:cTn id="40" fill="hold">
                            <p:stCondLst>
                              <p:cond delay="5000"/>
                            </p:stCondLst>
                            <p:childTnLst>
                              <p:par>
                                <p:cTn id="41" presetID="14" presetClass="entr" presetSubtype="10" fill="hold" grpId="0" nodeType="afterEffect">
                                  <p:stCondLst>
                                    <p:cond delay="0"/>
                                  </p:stCondLst>
                                  <p:childTnLst>
                                    <p:set>
                                      <p:cBhvr>
                                        <p:cTn id="42" dur="1" fill="hold">
                                          <p:stCondLst>
                                            <p:cond delay="0"/>
                                          </p:stCondLst>
                                        </p:cTn>
                                        <p:tgtEl>
                                          <p:spTgt spid="106"/>
                                        </p:tgtEl>
                                        <p:attrNameLst>
                                          <p:attrName>style.visibility</p:attrName>
                                        </p:attrNameLst>
                                      </p:cBhvr>
                                      <p:to>
                                        <p:strVal val="visible"/>
                                      </p:to>
                                    </p:set>
                                    <p:animEffect transition="in" filter="randombar(horizontal)">
                                      <p:cBhvr>
                                        <p:cTn id="43" dur="500"/>
                                        <p:tgtEl>
                                          <p:spTgt spid="106"/>
                                        </p:tgtEl>
                                      </p:cBhvr>
                                    </p:animEffect>
                                  </p:childTnLst>
                                </p:cTn>
                              </p:par>
                            </p:childTnLst>
                          </p:cTn>
                        </p:par>
                        <p:par>
                          <p:cTn id="44" fill="hold">
                            <p:stCondLst>
                              <p:cond delay="5500"/>
                            </p:stCondLst>
                            <p:childTnLst>
                              <p:par>
                                <p:cTn id="45" presetID="14" presetClass="entr" presetSubtype="10" fill="hold" grpId="0" nodeType="afterEffect">
                                  <p:stCondLst>
                                    <p:cond delay="0"/>
                                  </p:stCondLst>
                                  <p:childTnLst>
                                    <p:set>
                                      <p:cBhvr>
                                        <p:cTn id="46" dur="1" fill="hold">
                                          <p:stCondLst>
                                            <p:cond delay="0"/>
                                          </p:stCondLst>
                                        </p:cTn>
                                        <p:tgtEl>
                                          <p:spTgt spid="107"/>
                                        </p:tgtEl>
                                        <p:attrNameLst>
                                          <p:attrName>style.visibility</p:attrName>
                                        </p:attrNameLst>
                                      </p:cBhvr>
                                      <p:to>
                                        <p:strVal val="visible"/>
                                      </p:to>
                                    </p:set>
                                    <p:animEffect transition="in" filter="randombar(horizontal)">
                                      <p:cBhvr>
                                        <p:cTn id="47" dur="500"/>
                                        <p:tgtEl>
                                          <p:spTgt spid="107"/>
                                        </p:tgtEl>
                                      </p:cBhvr>
                                    </p:animEffect>
                                  </p:childTnLst>
                                </p:cTn>
                              </p:par>
                            </p:childTnLst>
                          </p:cTn>
                        </p:par>
                        <p:par>
                          <p:cTn id="48" fill="hold">
                            <p:stCondLst>
                              <p:cond delay="6000"/>
                            </p:stCondLst>
                            <p:childTnLst>
                              <p:par>
                                <p:cTn id="49" presetID="14" presetClass="entr" presetSubtype="10" fill="hold" grpId="0" nodeType="afterEffect">
                                  <p:stCondLst>
                                    <p:cond delay="0"/>
                                  </p:stCondLst>
                                  <p:childTnLst>
                                    <p:set>
                                      <p:cBhvr>
                                        <p:cTn id="50" dur="1" fill="hold">
                                          <p:stCondLst>
                                            <p:cond delay="0"/>
                                          </p:stCondLst>
                                        </p:cTn>
                                        <p:tgtEl>
                                          <p:spTgt spid="108"/>
                                        </p:tgtEl>
                                        <p:attrNameLst>
                                          <p:attrName>style.visibility</p:attrName>
                                        </p:attrNameLst>
                                      </p:cBhvr>
                                      <p:to>
                                        <p:strVal val="visible"/>
                                      </p:to>
                                    </p:set>
                                    <p:animEffect transition="in" filter="randombar(horizontal)">
                                      <p:cBhvr>
                                        <p:cTn id="51"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4" grpId="0"/>
      <p:bldP spid="104" grpId="1"/>
      <p:bldP spid="105" grpId="0"/>
      <p:bldP spid="106" grpId="0"/>
      <p:bldP spid="107" grpId="0"/>
      <p:bldP spid="10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9592" y="189395"/>
            <a:ext cx="2088232" cy="338554"/>
          </a:xfrm>
          <a:prstGeom prst="rect">
            <a:avLst/>
          </a:prstGeom>
        </p:spPr>
        <p:txBody>
          <a:bodyPr wrap="square">
            <a:spAutoFit/>
          </a:bodyPr>
          <a:lstStyle/>
          <a:p>
            <a:r>
              <a:rPr lang="zh-CN" altLang="en-US" sz="1600" b="1" dirty="0" smtClean="0">
                <a:solidFill>
                  <a:schemeClr val="bg1"/>
                </a:solidFill>
                <a:ea typeface="微软雅黑" panose="020B0503020204020204" charset="-122"/>
              </a:rPr>
              <a:t>工 作 不 足 之 处</a:t>
            </a:r>
            <a:endParaRPr lang="zh-CN" altLang="en-US" sz="1600" b="1" dirty="0">
              <a:solidFill>
                <a:schemeClr val="bg1"/>
              </a:solidFill>
              <a:ea typeface="微软雅黑" panose="020B0503020204020204" charset="-122"/>
            </a:endParaRPr>
          </a:p>
        </p:txBody>
      </p:sp>
      <p:sp>
        <p:nvSpPr>
          <p:cNvPr id="16" name="椭圆 18"/>
          <p:cNvSpPr>
            <a:spLocks noChangeArrowheads="1"/>
          </p:cNvSpPr>
          <p:nvPr/>
        </p:nvSpPr>
        <p:spPr bwMode="auto">
          <a:xfrm>
            <a:off x="3320707" y="1271953"/>
            <a:ext cx="2571080" cy="2571750"/>
          </a:xfrm>
          <a:prstGeom prst="ellipse">
            <a:avLst/>
          </a:prstGeom>
          <a:solidFill>
            <a:srgbClr val="D8D8D8">
              <a:alpha val="40999"/>
            </a:srgbClr>
          </a:solidFill>
          <a:ln>
            <a:noFill/>
          </a:ln>
          <a:effectLst/>
          <a:extLst>
            <a:ext uri="{91240B29-F687-4F45-9708-019B960494DF}">
              <a14:hiddenLine xmlns:a14="http://schemas.microsoft.com/office/drawing/2010/main" w="25400">
                <a:solidFill>
                  <a:srgbClr val="395E8A"/>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8562" tIns="34281" rIns="68562" bIns="34281" anchor="ctr"/>
          <a:lstStyle/>
          <a:p>
            <a:pPr algn="ctr"/>
            <a:r>
              <a:rPr lang="zh-CN" altLang="en-US" sz="1500" b="1">
                <a:latin typeface="微软雅黑" panose="020B0503020204020204" charset="-122"/>
                <a:ea typeface="微软雅黑" panose="020B0503020204020204" charset="-122"/>
                <a:sym typeface="微软雅黑" panose="020B0503020204020204" charset="-122"/>
              </a:rPr>
              <a:t>点击添加文字</a:t>
            </a:r>
          </a:p>
          <a:p>
            <a:pPr algn="ctr"/>
            <a:r>
              <a:rPr lang="zh-CN" altLang="en-US" sz="1500" b="1">
                <a:latin typeface="微软雅黑" panose="020B0503020204020204" charset="-122"/>
                <a:ea typeface="微软雅黑" panose="020B0503020204020204" charset="-122"/>
                <a:sym typeface="微软雅黑" panose="020B0503020204020204" charset="-122"/>
              </a:rPr>
              <a:t>标题</a:t>
            </a:r>
            <a:endParaRPr lang="zh-CN" altLang="en-US" sz="1500"/>
          </a:p>
        </p:txBody>
      </p:sp>
      <p:grpSp>
        <p:nvGrpSpPr>
          <p:cNvPr id="17" name="Group 3"/>
          <p:cNvGrpSpPr/>
          <p:nvPr/>
        </p:nvGrpSpPr>
        <p:grpSpPr bwMode="auto">
          <a:xfrm>
            <a:off x="3294520" y="652829"/>
            <a:ext cx="2800811" cy="2827735"/>
            <a:chOff x="0" y="0"/>
            <a:chExt cx="3734600" cy="3771280"/>
          </a:xfrm>
        </p:grpSpPr>
        <p:sp>
          <p:nvSpPr>
            <p:cNvPr id="18" name="椭圆 21"/>
            <p:cNvSpPr>
              <a:spLocks noChangeArrowheads="1"/>
            </p:cNvSpPr>
            <p:nvPr/>
          </p:nvSpPr>
          <p:spPr bwMode="auto">
            <a:xfrm>
              <a:off x="1023774" y="0"/>
              <a:ext cx="1465728" cy="1465728"/>
            </a:xfrm>
            <a:prstGeom prst="ellipse">
              <a:avLst/>
            </a:prstGeom>
            <a:solidFill>
              <a:schemeClr val="bg1"/>
            </a:solidFill>
            <a:ln w="76200" cap="flat" cmpd="sng">
              <a:solidFill>
                <a:srgbClr val="0070C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sz="1200" b="1">
                  <a:latin typeface="微软雅黑" panose="020B0503020204020204" charset="-122"/>
                  <a:ea typeface="微软雅黑" panose="020B0503020204020204" charset="-122"/>
                  <a:sym typeface="微软雅黑" panose="020B0503020204020204" charset="-122"/>
                </a:rPr>
                <a:t>添加标题</a:t>
              </a:r>
            </a:p>
          </p:txBody>
        </p:sp>
        <p:sp>
          <p:nvSpPr>
            <p:cNvPr id="19" name="环形箭头 22"/>
            <p:cNvSpPr>
              <a:spLocks noChangeArrowheads="1"/>
            </p:cNvSpPr>
            <p:nvPr/>
          </p:nvSpPr>
          <p:spPr bwMode="auto">
            <a:xfrm rot="20877171">
              <a:off x="0" y="429169"/>
              <a:ext cx="3734600" cy="3342111"/>
            </a:xfrm>
            <a:custGeom>
              <a:avLst/>
              <a:gdLst>
                <a:gd name="G0" fmla="+- 22651829 0 0"/>
                <a:gd name="G1" fmla="+- 20127502 0 0"/>
                <a:gd name="G2" fmla="+- 22651829 0 20127502"/>
                <a:gd name="G3" fmla="+- 10800 0 0"/>
                <a:gd name="G4" fmla="+- 0 0 22651829"/>
                <a:gd name="T0" fmla="*/ 360 256 1"/>
                <a:gd name="T1" fmla="*/ 0 256 1"/>
                <a:gd name="G5" fmla="+- G2 T0 T1"/>
                <a:gd name="G6" fmla="?: G2 G2 G5"/>
                <a:gd name="G7" fmla="+- 0 0 G6"/>
                <a:gd name="G8" fmla="+- 9916 0 0"/>
                <a:gd name="G9" fmla="+- 0 0 20127502"/>
                <a:gd name="G10" fmla="+- 9916 0 2700"/>
                <a:gd name="G11" fmla="cos G10 22651829"/>
                <a:gd name="G12" fmla="sin G10 22651829"/>
                <a:gd name="G13" fmla="cos 13500 22651829"/>
                <a:gd name="G14" fmla="sin 13500 22651829"/>
                <a:gd name="G15" fmla="+- G11 10800 0"/>
                <a:gd name="G16" fmla="+- G12 10800 0"/>
                <a:gd name="G17" fmla="+- G13 10800 0"/>
                <a:gd name="G18" fmla="+- G14 10800 0"/>
                <a:gd name="G19" fmla="*/ 9916 1 2"/>
                <a:gd name="G20" fmla="+- G19 5400 0"/>
                <a:gd name="G21" fmla="cos G20 22651829"/>
                <a:gd name="G22" fmla="sin G20 22651829"/>
                <a:gd name="G23" fmla="+- G21 10800 0"/>
                <a:gd name="G24" fmla="+- G12 G23 G22"/>
                <a:gd name="G25" fmla="+- G22 G23 G11"/>
                <a:gd name="G26" fmla="cos 10800 22651829"/>
                <a:gd name="G27" fmla="sin 10800 22651829"/>
                <a:gd name="G28" fmla="cos 9916 22651829"/>
                <a:gd name="G29" fmla="sin 9916 22651829"/>
                <a:gd name="G30" fmla="+- G26 10800 0"/>
                <a:gd name="G31" fmla="+- G27 10800 0"/>
                <a:gd name="G32" fmla="+- G28 10800 0"/>
                <a:gd name="G33" fmla="+- G29 10800 0"/>
                <a:gd name="G34" fmla="+- G19 5400 0"/>
                <a:gd name="G35" fmla="cos G34 20127502"/>
                <a:gd name="G36" fmla="sin G34 20127502"/>
                <a:gd name="G37" fmla="+/ 20127502 22651829 2"/>
                <a:gd name="T2" fmla="*/ 180 256 1"/>
                <a:gd name="T3" fmla="*/ 0 256 1"/>
                <a:gd name="G38" fmla="+- G37 T2 T3"/>
                <a:gd name="G39" fmla="?: G2 G37 G38"/>
                <a:gd name="G40" fmla="cos 10800 G39"/>
                <a:gd name="G41" fmla="sin 10800 G39"/>
                <a:gd name="G42" fmla="cos 9916 G39"/>
                <a:gd name="G43" fmla="sin 9916 G39"/>
                <a:gd name="G44" fmla="+- G40 10800 0"/>
                <a:gd name="G45" fmla="+- G41 10800 0"/>
                <a:gd name="G46" fmla="+- G42 10800 0"/>
                <a:gd name="G47" fmla="+- G43 10800 0"/>
                <a:gd name="G48" fmla="+- G35 10800 0"/>
                <a:gd name="G49" fmla="+- G36 10800 0"/>
                <a:gd name="T4" fmla="*/ 19793 w 21600"/>
                <a:gd name="T5" fmla="*/ 4820 h 21600"/>
                <a:gd name="T6" fmla="*/ 17051 w 21600"/>
                <a:gd name="T7" fmla="*/ 2540 h 21600"/>
                <a:gd name="T8" fmla="*/ 19057 w 21600"/>
                <a:gd name="T9" fmla="*/ 5309 h 21600"/>
                <a:gd name="T10" fmla="*/ 23878 w 21600"/>
                <a:gd name="T11" fmla="*/ 7451 h 21600"/>
                <a:gd name="T12" fmla="*/ 21614 w 21600"/>
                <a:gd name="T13" fmla="*/ 11274 h 21600"/>
                <a:gd name="T14" fmla="*/ 17790 w 21600"/>
                <a:gd name="T15" fmla="*/ 901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20406" y="8340"/>
                  </a:moveTo>
                  <a:cubicBezTo>
                    <a:pt x="19849" y="6167"/>
                    <a:pt x="18573" y="4247"/>
                    <a:pt x="16784" y="2893"/>
                  </a:cubicBezTo>
                  <a:lnTo>
                    <a:pt x="17317" y="2188"/>
                  </a:lnTo>
                  <a:cubicBezTo>
                    <a:pt x="19265" y="3663"/>
                    <a:pt x="20656" y="5754"/>
                    <a:pt x="21262" y="8121"/>
                  </a:cubicBezTo>
                  <a:lnTo>
                    <a:pt x="23878" y="7451"/>
                  </a:lnTo>
                  <a:lnTo>
                    <a:pt x="21614" y="11274"/>
                  </a:lnTo>
                  <a:lnTo>
                    <a:pt x="17790" y="9010"/>
                  </a:lnTo>
                  <a:lnTo>
                    <a:pt x="20406" y="8340"/>
                  </a:lnTo>
                  <a:close/>
                </a:path>
              </a:pathLst>
            </a:custGeom>
            <a:solidFill>
              <a:srgbClr val="0070C0"/>
            </a:solidFill>
            <a:ln>
              <a:noFill/>
            </a:ln>
            <a:effectLst/>
            <a:extLst>
              <a:ext uri="{91240B29-F687-4F45-9708-019B960494DF}">
                <a14:hiddenLine xmlns:a14="http://schemas.microsoft.com/office/drawing/2010/main" w="25400">
                  <a:solidFill>
                    <a:srgbClr val="395E8A"/>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latin typeface="宋体" panose="02010600030101010101" pitchFamily="2" charset="-122"/>
                <a:sym typeface="宋体" panose="02010600030101010101" pitchFamily="2" charset="-122"/>
              </a:endParaRPr>
            </a:p>
          </p:txBody>
        </p:sp>
      </p:grpSp>
      <p:grpSp>
        <p:nvGrpSpPr>
          <p:cNvPr id="20" name="Group 6"/>
          <p:cNvGrpSpPr/>
          <p:nvPr/>
        </p:nvGrpSpPr>
        <p:grpSpPr bwMode="auto">
          <a:xfrm rot="5400000">
            <a:off x="3739333" y="1193741"/>
            <a:ext cx="2800350" cy="2832950"/>
            <a:chOff x="0" y="0"/>
            <a:chExt cx="3734600" cy="3778934"/>
          </a:xfrm>
        </p:grpSpPr>
        <p:sp>
          <p:nvSpPr>
            <p:cNvPr id="21" name="椭圆 24"/>
            <p:cNvSpPr>
              <a:spLocks noChangeArrowheads="1"/>
            </p:cNvSpPr>
            <p:nvPr/>
          </p:nvSpPr>
          <p:spPr bwMode="auto">
            <a:xfrm rot="16200000">
              <a:off x="1081123" y="0"/>
              <a:ext cx="1465728" cy="1465728"/>
            </a:xfrm>
            <a:prstGeom prst="ellipse">
              <a:avLst/>
            </a:prstGeom>
            <a:solidFill>
              <a:schemeClr val="bg1"/>
            </a:solidFill>
            <a:ln w="76200" cap="flat" cmpd="sng">
              <a:solidFill>
                <a:srgbClr val="0070C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sz="1200" b="1">
                  <a:latin typeface="微软雅黑" panose="020B0503020204020204" charset="-122"/>
                  <a:ea typeface="微软雅黑" panose="020B0503020204020204" charset="-122"/>
                  <a:sym typeface="微软雅黑" panose="020B0503020204020204" charset="-122"/>
                </a:rPr>
                <a:t>添加标题</a:t>
              </a:r>
            </a:p>
          </p:txBody>
        </p:sp>
        <p:sp>
          <p:nvSpPr>
            <p:cNvPr id="22" name="环形箭头 25"/>
            <p:cNvSpPr>
              <a:spLocks noChangeArrowheads="1"/>
            </p:cNvSpPr>
            <p:nvPr/>
          </p:nvSpPr>
          <p:spPr bwMode="auto">
            <a:xfrm rot="20877171">
              <a:off x="0" y="436823"/>
              <a:ext cx="3734600" cy="3342111"/>
            </a:xfrm>
            <a:custGeom>
              <a:avLst/>
              <a:gdLst>
                <a:gd name="G0" fmla="+- 22651829 0 0"/>
                <a:gd name="G1" fmla="+- 20159254 0 0"/>
                <a:gd name="G2" fmla="+- 22651829 0 20159254"/>
                <a:gd name="G3" fmla="+- 10800 0 0"/>
                <a:gd name="G4" fmla="+- 0 0 22651829"/>
                <a:gd name="T0" fmla="*/ 360 256 1"/>
                <a:gd name="T1" fmla="*/ 0 256 1"/>
                <a:gd name="G5" fmla="+- G2 T0 T1"/>
                <a:gd name="G6" fmla="?: G2 G2 G5"/>
                <a:gd name="G7" fmla="+- 0 0 G6"/>
                <a:gd name="G8" fmla="+- 9916 0 0"/>
                <a:gd name="G9" fmla="+- 0 0 20159254"/>
                <a:gd name="G10" fmla="+- 9916 0 2700"/>
                <a:gd name="G11" fmla="cos G10 22651829"/>
                <a:gd name="G12" fmla="sin G10 22651829"/>
                <a:gd name="G13" fmla="cos 13500 22651829"/>
                <a:gd name="G14" fmla="sin 13500 22651829"/>
                <a:gd name="G15" fmla="+- G11 10800 0"/>
                <a:gd name="G16" fmla="+- G12 10800 0"/>
                <a:gd name="G17" fmla="+- G13 10800 0"/>
                <a:gd name="G18" fmla="+- G14 10800 0"/>
                <a:gd name="G19" fmla="*/ 9916 1 2"/>
                <a:gd name="G20" fmla="+- G19 5400 0"/>
                <a:gd name="G21" fmla="cos G20 22651829"/>
                <a:gd name="G22" fmla="sin G20 22651829"/>
                <a:gd name="G23" fmla="+- G21 10800 0"/>
                <a:gd name="G24" fmla="+- G12 G23 G22"/>
                <a:gd name="G25" fmla="+- G22 G23 G11"/>
                <a:gd name="G26" fmla="cos 10800 22651829"/>
                <a:gd name="G27" fmla="sin 10800 22651829"/>
                <a:gd name="G28" fmla="cos 9916 22651829"/>
                <a:gd name="G29" fmla="sin 9916 22651829"/>
                <a:gd name="G30" fmla="+- G26 10800 0"/>
                <a:gd name="G31" fmla="+- G27 10800 0"/>
                <a:gd name="G32" fmla="+- G28 10800 0"/>
                <a:gd name="G33" fmla="+- G29 10800 0"/>
                <a:gd name="G34" fmla="+- G19 5400 0"/>
                <a:gd name="G35" fmla="cos G34 20159254"/>
                <a:gd name="G36" fmla="sin G34 20159254"/>
                <a:gd name="G37" fmla="+/ 20159254 22651829 2"/>
                <a:gd name="T2" fmla="*/ 180 256 1"/>
                <a:gd name="T3" fmla="*/ 0 256 1"/>
                <a:gd name="G38" fmla="+- G37 T2 T3"/>
                <a:gd name="G39" fmla="?: G2 G37 G38"/>
                <a:gd name="G40" fmla="cos 10800 G39"/>
                <a:gd name="G41" fmla="sin 10800 G39"/>
                <a:gd name="G42" fmla="cos 9916 G39"/>
                <a:gd name="G43" fmla="sin 9916 G39"/>
                <a:gd name="G44" fmla="+- G40 10800 0"/>
                <a:gd name="G45" fmla="+- G41 10800 0"/>
                <a:gd name="G46" fmla="+- G42 10800 0"/>
                <a:gd name="G47" fmla="+- G43 10800 0"/>
                <a:gd name="G48" fmla="+- G35 10800 0"/>
                <a:gd name="G49" fmla="+- G36 10800 0"/>
                <a:gd name="T4" fmla="*/ 19818 w 21600"/>
                <a:gd name="T5" fmla="*/ 4858 h 21600"/>
                <a:gd name="T6" fmla="*/ 17120 w 21600"/>
                <a:gd name="T7" fmla="*/ 2594 h 21600"/>
                <a:gd name="T8" fmla="*/ 19080 w 21600"/>
                <a:gd name="T9" fmla="*/ 5344 h 21600"/>
                <a:gd name="T10" fmla="*/ 23878 w 21600"/>
                <a:gd name="T11" fmla="*/ 7451 h 21600"/>
                <a:gd name="T12" fmla="*/ 21614 w 21600"/>
                <a:gd name="T13" fmla="*/ 11274 h 21600"/>
                <a:gd name="T14" fmla="*/ 17790 w 21600"/>
                <a:gd name="T15" fmla="*/ 901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20406" y="8340"/>
                  </a:moveTo>
                  <a:cubicBezTo>
                    <a:pt x="19856" y="6195"/>
                    <a:pt x="18605" y="4295"/>
                    <a:pt x="16850" y="2944"/>
                  </a:cubicBezTo>
                  <a:lnTo>
                    <a:pt x="17390" y="2243"/>
                  </a:lnTo>
                  <a:cubicBezTo>
                    <a:pt x="19301" y="3715"/>
                    <a:pt x="20664" y="5784"/>
                    <a:pt x="21262" y="8121"/>
                  </a:cubicBezTo>
                  <a:lnTo>
                    <a:pt x="23878" y="7451"/>
                  </a:lnTo>
                  <a:lnTo>
                    <a:pt x="21614" y="11274"/>
                  </a:lnTo>
                  <a:lnTo>
                    <a:pt x="17790" y="9010"/>
                  </a:lnTo>
                  <a:lnTo>
                    <a:pt x="20406" y="8340"/>
                  </a:lnTo>
                  <a:close/>
                </a:path>
              </a:pathLst>
            </a:custGeom>
            <a:solidFill>
              <a:srgbClr val="0070C0"/>
            </a:solidFill>
            <a:ln w="25400" cap="flat" cmpd="sng">
              <a:no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1200">
                <a:latin typeface="宋体" panose="02010600030101010101" pitchFamily="2" charset="-122"/>
                <a:sym typeface="宋体" panose="02010600030101010101" pitchFamily="2" charset="-122"/>
              </a:endParaRPr>
            </a:p>
          </p:txBody>
        </p:sp>
      </p:grpSp>
      <p:grpSp>
        <p:nvGrpSpPr>
          <p:cNvPr id="23" name="Group 9"/>
          <p:cNvGrpSpPr/>
          <p:nvPr/>
        </p:nvGrpSpPr>
        <p:grpSpPr bwMode="auto">
          <a:xfrm>
            <a:off x="3094547" y="1605329"/>
            <a:ext cx="2799621" cy="2774156"/>
            <a:chOff x="0" y="0"/>
            <a:chExt cx="3734600" cy="3699705"/>
          </a:xfrm>
        </p:grpSpPr>
        <p:sp>
          <p:nvSpPr>
            <p:cNvPr id="24" name="椭圆 27"/>
            <p:cNvSpPr>
              <a:spLocks noChangeArrowheads="1"/>
            </p:cNvSpPr>
            <p:nvPr/>
          </p:nvSpPr>
          <p:spPr bwMode="auto">
            <a:xfrm>
              <a:off x="1347561" y="2233977"/>
              <a:ext cx="1455185" cy="1465728"/>
            </a:xfrm>
            <a:prstGeom prst="ellipse">
              <a:avLst/>
            </a:prstGeom>
            <a:noFill/>
            <a:ln w="76200" cap="flat" cmpd="sng">
              <a:solidFill>
                <a:srgbClr val="0070C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sz="1200" b="1">
                  <a:latin typeface="微软雅黑" panose="020B0503020204020204" charset="-122"/>
                  <a:ea typeface="微软雅黑" panose="020B0503020204020204" charset="-122"/>
                  <a:sym typeface="微软雅黑" panose="020B0503020204020204" charset="-122"/>
                </a:rPr>
                <a:t>添加标题</a:t>
              </a:r>
            </a:p>
          </p:txBody>
        </p:sp>
        <p:sp>
          <p:nvSpPr>
            <p:cNvPr id="25" name="环形箭头 28"/>
            <p:cNvSpPr>
              <a:spLocks noChangeArrowheads="1"/>
            </p:cNvSpPr>
            <p:nvPr/>
          </p:nvSpPr>
          <p:spPr bwMode="auto">
            <a:xfrm rot="9856082">
              <a:off x="0" y="0"/>
              <a:ext cx="3734600" cy="3342111"/>
            </a:xfrm>
            <a:custGeom>
              <a:avLst/>
              <a:gdLst>
                <a:gd name="G0" fmla="+- 22651829 0 0"/>
                <a:gd name="G1" fmla="+- 19958443 0 0"/>
                <a:gd name="G2" fmla="+- 22651829 0 19958443"/>
                <a:gd name="G3" fmla="+- 10800 0 0"/>
                <a:gd name="G4" fmla="+- 0 0 22651829"/>
                <a:gd name="T0" fmla="*/ 360 256 1"/>
                <a:gd name="T1" fmla="*/ 0 256 1"/>
                <a:gd name="G5" fmla="+- G2 T0 T1"/>
                <a:gd name="G6" fmla="?: G2 G2 G5"/>
                <a:gd name="G7" fmla="+- 0 0 G6"/>
                <a:gd name="G8" fmla="+- 9916 0 0"/>
                <a:gd name="G9" fmla="+- 0 0 19958443"/>
                <a:gd name="G10" fmla="+- 9916 0 2700"/>
                <a:gd name="G11" fmla="cos G10 22651829"/>
                <a:gd name="G12" fmla="sin G10 22651829"/>
                <a:gd name="G13" fmla="cos 13500 22651829"/>
                <a:gd name="G14" fmla="sin 13500 22651829"/>
                <a:gd name="G15" fmla="+- G11 10800 0"/>
                <a:gd name="G16" fmla="+- G12 10800 0"/>
                <a:gd name="G17" fmla="+- G13 10800 0"/>
                <a:gd name="G18" fmla="+- G14 10800 0"/>
                <a:gd name="G19" fmla="*/ 9916 1 2"/>
                <a:gd name="G20" fmla="+- G19 5400 0"/>
                <a:gd name="G21" fmla="cos G20 22651829"/>
                <a:gd name="G22" fmla="sin G20 22651829"/>
                <a:gd name="G23" fmla="+- G21 10800 0"/>
                <a:gd name="G24" fmla="+- G12 G23 G22"/>
                <a:gd name="G25" fmla="+- G22 G23 G11"/>
                <a:gd name="G26" fmla="cos 10800 22651829"/>
                <a:gd name="G27" fmla="sin 10800 22651829"/>
                <a:gd name="G28" fmla="cos 9916 22651829"/>
                <a:gd name="G29" fmla="sin 9916 22651829"/>
                <a:gd name="G30" fmla="+- G26 10800 0"/>
                <a:gd name="G31" fmla="+- G27 10800 0"/>
                <a:gd name="G32" fmla="+- G28 10800 0"/>
                <a:gd name="G33" fmla="+- G29 10800 0"/>
                <a:gd name="G34" fmla="+- G19 5400 0"/>
                <a:gd name="G35" fmla="cos G34 19958443"/>
                <a:gd name="G36" fmla="sin G34 19958443"/>
                <a:gd name="G37" fmla="+/ 19958443 22651829 2"/>
                <a:gd name="T2" fmla="*/ 180 256 1"/>
                <a:gd name="T3" fmla="*/ 0 256 1"/>
                <a:gd name="G38" fmla="+- G37 T2 T3"/>
                <a:gd name="G39" fmla="?: G2 G37 G38"/>
                <a:gd name="G40" fmla="cos 10800 G39"/>
                <a:gd name="G41" fmla="sin 10800 G39"/>
                <a:gd name="G42" fmla="cos 9916 G39"/>
                <a:gd name="G43" fmla="sin 9916 G39"/>
                <a:gd name="G44" fmla="+- G40 10800 0"/>
                <a:gd name="G45" fmla="+- G41 10800 0"/>
                <a:gd name="G46" fmla="+- G42 10800 0"/>
                <a:gd name="G47" fmla="+- G43 10800 0"/>
                <a:gd name="G48" fmla="+- G35 10800 0"/>
                <a:gd name="G49" fmla="+- G36 10800 0"/>
                <a:gd name="T4" fmla="*/ 19656 w 21600"/>
                <a:gd name="T5" fmla="*/ 4619 h 21600"/>
                <a:gd name="T6" fmla="*/ 16673 w 21600"/>
                <a:gd name="T7" fmla="*/ 2267 h 21600"/>
                <a:gd name="T8" fmla="*/ 18931 w 21600"/>
                <a:gd name="T9" fmla="*/ 5125 h 21600"/>
                <a:gd name="T10" fmla="*/ 23878 w 21600"/>
                <a:gd name="T11" fmla="*/ 7451 h 21600"/>
                <a:gd name="T12" fmla="*/ 21614 w 21600"/>
                <a:gd name="T13" fmla="*/ 11274 h 21600"/>
                <a:gd name="T14" fmla="*/ 17790 w 21600"/>
                <a:gd name="T15" fmla="*/ 901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20406" y="8340"/>
                  </a:moveTo>
                  <a:cubicBezTo>
                    <a:pt x="19811" y="6018"/>
                    <a:pt x="18396" y="3990"/>
                    <a:pt x="16422" y="2632"/>
                  </a:cubicBezTo>
                  <a:lnTo>
                    <a:pt x="16923" y="1903"/>
                  </a:lnTo>
                  <a:cubicBezTo>
                    <a:pt x="19073" y="3383"/>
                    <a:pt x="20615" y="5592"/>
                    <a:pt x="21262" y="8121"/>
                  </a:cubicBezTo>
                  <a:lnTo>
                    <a:pt x="23878" y="7451"/>
                  </a:lnTo>
                  <a:lnTo>
                    <a:pt x="21614" y="11274"/>
                  </a:lnTo>
                  <a:lnTo>
                    <a:pt x="17790" y="9010"/>
                  </a:lnTo>
                  <a:lnTo>
                    <a:pt x="20406" y="8340"/>
                  </a:lnTo>
                  <a:close/>
                </a:path>
              </a:pathLst>
            </a:custGeom>
            <a:solidFill>
              <a:srgbClr val="0070C0"/>
            </a:solidFill>
            <a:ln>
              <a:noFill/>
            </a:ln>
            <a:effectLst/>
            <a:extLst>
              <a:ext uri="{91240B29-F687-4F45-9708-019B960494DF}">
                <a14:hiddenLine xmlns:a14="http://schemas.microsoft.com/office/drawing/2010/main" w="25400">
                  <a:solidFill>
                    <a:srgbClr val="395E8A"/>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1200">
                <a:latin typeface="宋体" panose="02010600030101010101" pitchFamily="2" charset="-122"/>
                <a:sym typeface="宋体" panose="02010600030101010101" pitchFamily="2" charset="-122"/>
              </a:endParaRPr>
            </a:p>
          </p:txBody>
        </p:sp>
      </p:grpSp>
      <p:grpSp>
        <p:nvGrpSpPr>
          <p:cNvPr id="26" name="Group 12"/>
          <p:cNvGrpSpPr/>
          <p:nvPr/>
        </p:nvGrpSpPr>
        <p:grpSpPr bwMode="auto">
          <a:xfrm rot="5400000">
            <a:off x="2726970" y="958601"/>
            <a:ext cx="2800350" cy="2898417"/>
            <a:chOff x="0" y="0"/>
            <a:chExt cx="3734600" cy="3866796"/>
          </a:xfrm>
        </p:grpSpPr>
        <p:sp>
          <p:nvSpPr>
            <p:cNvPr id="27" name="椭圆 30"/>
            <p:cNvSpPr>
              <a:spLocks noChangeArrowheads="1"/>
            </p:cNvSpPr>
            <p:nvPr/>
          </p:nvSpPr>
          <p:spPr bwMode="auto">
            <a:xfrm rot="16200000">
              <a:off x="1302902" y="2401068"/>
              <a:ext cx="1465728" cy="1465728"/>
            </a:xfrm>
            <a:prstGeom prst="ellipse">
              <a:avLst/>
            </a:prstGeom>
            <a:solidFill>
              <a:schemeClr val="bg1"/>
            </a:solidFill>
            <a:ln w="76200" cap="flat" cmpd="sng">
              <a:solidFill>
                <a:srgbClr val="0070C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sz="1200" b="1" dirty="0">
                  <a:latin typeface="微软雅黑" panose="020B0503020204020204" charset="-122"/>
                  <a:ea typeface="微软雅黑" panose="020B0503020204020204" charset="-122"/>
                  <a:sym typeface="微软雅黑" panose="020B0503020204020204" charset="-122"/>
                </a:rPr>
                <a:t>添加标题</a:t>
              </a:r>
            </a:p>
          </p:txBody>
        </p:sp>
        <p:sp>
          <p:nvSpPr>
            <p:cNvPr id="28" name="环形箭头 31"/>
            <p:cNvSpPr>
              <a:spLocks noChangeArrowheads="1"/>
            </p:cNvSpPr>
            <p:nvPr/>
          </p:nvSpPr>
          <p:spPr bwMode="auto">
            <a:xfrm rot="9856082">
              <a:off x="0" y="0"/>
              <a:ext cx="3734600" cy="3342111"/>
            </a:xfrm>
            <a:custGeom>
              <a:avLst/>
              <a:gdLst>
                <a:gd name="G0" fmla="+- 22651829 0 0"/>
                <a:gd name="G1" fmla="+- 20102944 0 0"/>
                <a:gd name="G2" fmla="+- 22651829 0 20102944"/>
                <a:gd name="G3" fmla="+- 10800 0 0"/>
                <a:gd name="G4" fmla="+- 0 0 22651829"/>
                <a:gd name="T0" fmla="*/ 360 256 1"/>
                <a:gd name="T1" fmla="*/ 0 256 1"/>
                <a:gd name="G5" fmla="+- G2 T0 T1"/>
                <a:gd name="G6" fmla="?: G2 G2 G5"/>
                <a:gd name="G7" fmla="+- 0 0 G6"/>
                <a:gd name="G8" fmla="+- 9916 0 0"/>
                <a:gd name="G9" fmla="+- 0 0 20102944"/>
                <a:gd name="G10" fmla="+- 9916 0 2700"/>
                <a:gd name="G11" fmla="cos G10 22651829"/>
                <a:gd name="G12" fmla="sin G10 22651829"/>
                <a:gd name="G13" fmla="cos 13500 22651829"/>
                <a:gd name="G14" fmla="sin 13500 22651829"/>
                <a:gd name="G15" fmla="+- G11 10800 0"/>
                <a:gd name="G16" fmla="+- G12 10800 0"/>
                <a:gd name="G17" fmla="+- G13 10800 0"/>
                <a:gd name="G18" fmla="+- G14 10800 0"/>
                <a:gd name="G19" fmla="*/ 9916 1 2"/>
                <a:gd name="G20" fmla="+- G19 5400 0"/>
                <a:gd name="G21" fmla="cos G20 22651829"/>
                <a:gd name="G22" fmla="sin G20 22651829"/>
                <a:gd name="G23" fmla="+- G21 10800 0"/>
                <a:gd name="G24" fmla="+- G12 G23 G22"/>
                <a:gd name="G25" fmla="+- G22 G23 G11"/>
                <a:gd name="G26" fmla="cos 10800 22651829"/>
                <a:gd name="G27" fmla="sin 10800 22651829"/>
                <a:gd name="G28" fmla="cos 9916 22651829"/>
                <a:gd name="G29" fmla="sin 9916 22651829"/>
                <a:gd name="G30" fmla="+- G26 10800 0"/>
                <a:gd name="G31" fmla="+- G27 10800 0"/>
                <a:gd name="G32" fmla="+- G28 10800 0"/>
                <a:gd name="G33" fmla="+- G29 10800 0"/>
                <a:gd name="G34" fmla="+- G19 5400 0"/>
                <a:gd name="G35" fmla="cos G34 20102944"/>
                <a:gd name="G36" fmla="sin G34 20102944"/>
                <a:gd name="G37" fmla="+/ 20102944 22651829 2"/>
                <a:gd name="T2" fmla="*/ 180 256 1"/>
                <a:gd name="T3" fmla="*/ 0 256 1"/>
                <a:gd name="G38" fmla="+- G37 T2 T3"/>
                <a:gd name="G39" fmla="?: G2 G37 G38"/>
                <a:gd name="G40" fmla="cos 10800 G39"/>
                <a:gd name="G41" fmla="sin 10800 G39"/>
                <a:gd name="G42" fmla="cos 9916 G39"/>
                <a:gd name="G43" fmla="sin 9916 G39"/>
                <a:gd name="G44" fmla="+- G40 10800 0"/>
                <a:gd name="G45" fmla="+- G41 10800 0"/>
                <a:gd name="G46" fmla="+- G42 10800 0"/>
                <a:gd name="G47" fmla="+- G43 10800 0"/>
                <a:gd name="G48" fmla="+- G35 10800 0"/>
                <a:gd name="G49" fmla="+- G36 10800 0"/>
                <a:gd name="T4" fmla="*/ 19773 w 21600"/>
                <a:gd name="T5" fmla="*/ 4790 h 21600"/>
                <a:gd name="T6" fmla="*/ 16996 w 21600"/>
                <a:gd name="T7" fmla="*/ 2500 h 21600"/>
                <a:gd name="T8" fmla="*/ 19039 w 21600"/>
                <a:gd name="T9" fmla="*/ 5282 h 21600"/>
                <a:gd name="T10" fmla="*/ 23878 w 21600"/>
                <a:gd name="T11" fmla="*/ 7451 h 21600"/>
                <a:gd name="T12" fmla="*/ 21614 w 21600"/>
                <a:gd name="T13" fmla="*/ 11274 h 21600"/>
                <a:gd name="T14" fmla="*/ 17790 w 21600"/>
                <a:gd name="T15" fmla="*/ 901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20406" y="8340"/>
                  </a:moveTo>
                  <a:cubicBezTo>
                    <a:pt x="19844" y="6145"/>
                    <a:pt x="18547" y="4209"/>
                    <a:pt x="16732" y="2854"/>
                  </a:cubicBezTo>
                  <a:lnTo>
                    <a:pt x="17261" y="2146"/>
                  </a:lnTo>
                  <a:cubicBezTo>
                    <a:pt x="19238" y="3622"/>
                    <a:pt x="20650" y="5731"/>
                    <a:pt x="21262" y="8121"/>
                  </a:cubicBezTo>
                  <a:lnTo>
                    <a:pt x="23878" y="7451"/>
                  </a:lnTo>
                  <a:lnTo>
                    <a:pt x="21614" y="11274"/>
                  </a:lnTo>
                  <a:lnTo>
                    <a:pt x="17790" y="9010"/>
                  </a:lnTo>
                  <a:lnTo>
                    <a:pt x="20406" y="8340"/>
                  </a:lnTo>
                  <a:close/>
                </a:path>
              </a:pathLst>
            </a:custGeom>
            <a:solidFill>
              <a:srgbClr val="0070C0"/>
            </a:solidFill>
            <a:ln>
              <a:noFill/>
            </a:ln>
            <a:effectLst/>
            <a:extLst>
              <a:ext uri="{91240B29-F687-4F45-9708-019B960494DF}">
                <a14:hiddenLine xmlns:a14="http://schemas.microsoft.com/office/drawing/2010/main" w="25400">
                  <a:solidFill>
                    <a:srgbClr val="395E8A"/>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1200">
                <a:latin typeface="宋体" panose="02010600030101010101" pitchFamily="2" charset="-122"/>
                <a:sym typeface="宋体" panose="02010600030101010101" pitchFamily="2" charset="-122"/>
              </a:endParaRPr>
            </a:p>
          </p:txBody>
        </p:sp>
      </p:grpSp>
      <p:sp>
        <p:nvSpPr>
          <p:cNvPr id="29" name="TextBox 34"/>
          <p:cNvSpPr>
            <a:spLocks noChangeArrowheads="1"/>
          </p:cNvSpPr>
          <p:nvPr/>
        </p:nvSpPr>
        <p:spPr bwMode="auto">
          <a:xfrm rot="5046637">
            <a:off x="6462649" y="2386693"/>
            <a:ext cx="1266825" cy="5565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8562" tIns="34281" rIns="68562" bIns="34281">
            <a:spAutoFit/>
          </a:bodyPr>
          <a:lstStyle/>
          <a:p>
            <a:pPr marL="216535" indent="-216535">
              <a:lnSpc>
                <a:spcPts val="1875"/>
              </a:lnSpc>
              <a:buFont typeface="Wingdings" panose="05000000000000000000" pitchFamily="2" charset="2"/>
              <a:buChar char="l"/>
            </a:pPr>
            <a:r>
              <a:rPr lang="zh-CN" altLang="en-US" sz="1200" dirty="0">
                <a:ea typeface="微软雅黑" panose="020B0503020204020204" charset="-122"/>
                <a:sym typeface="微软雅黑" panose="020B0503020204020204" charset="-122"/>
              </a:rPr>
              <a:t>点击此处添加文字描述</a:t>
            </a:r>
            <a:r>
              <a:rPr lang="zh-CN" altLang="en-US" sz="1200" dirty="0">
                <a:latin typeface="微软雅黑" panose="020B0503020204020204" charset="-122"/>
                <a:ea typeface="微软雅黑" panose="020B0503020204020204" charset="-122"/>
                <a:sym typeface="微软雅黑" panose="020B0503020204020204" charset="-122"/>
              </a:rPr>
              <a:t>。</a:t>
            </a:r>
            <a:endParaRPr lang="zh-CN" altLang="en-US" dirty="0">
              <a:ea typeface="微软雅黑" panose="020B0503020204020204" charset="-122"/>
            </a:endParaRPr>
          </a:p>
        </p:txBody>
      </p:sp>
      <p:sp>
        <p:nvSpPr>
          <p:cNvPr id="30" name="TextBox 35"/>
          <p:cNvSpPr>
            <a:spLocks noChangeArrowheads="1"/>
          </p:cNvSpPr>
          <p:nvPr/>
        </p:nvSpPr>
        <p:spPr bwMode="auto">
          <a:xfrm rot="21364603">
            <a:off x="5846685" y="3570907"/>
            <a:ext cx="2156851" cy="800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8562" tIns="34281" rIns="68562" bIns="34281">
            <a:spAutoFit/>
          </a:bodyPr>
          <a:lstStyle/>
          <a:p>
            <a:pPr marL="216535" indent="-216535">
              <a:lnSpc>
                <a:spcPts val="1875"/>
              </a:lnSpc>
              <a:buFont typeface="Wingdings" panose="05000000000000000000" pitchFamily="2" charset="2"/>
              <a:buChar char="l"/>
            </a:pPr>
            <a:r>
              <a:rPr lang="zh-CN" altLang="en-US" sz="1200" dirty="0" smtClean="0">
                <a:latin typeface="微软雅黑" panose="020B0503020204020204" charset="-122"/>
                <a:ea typeface="微软雅黑" panose="020B0503020204020204" charset="-122"/>
                <a:sym typeface="微软雅黑" panose="020B0503020204020204" charset="-122"/>
              </a:rPr>
              <a:t>单击此处添加文本内容单击此处添加文本内容单击此处添加文本内容</a:t>
            </a:r>
            <a:endParaRPr lang="zh-CN" altLang="en-US" sz="1200" dirty="0">
              <a:latin typeface="微软雅黑" panose="020B0503020204020204" charset="-122"/>
              <a:ea typeface="微软雅黑" panose="020B0503020204020204" charset="-122"/>
              <a:sym typeface="微软雅黑" panose="020B0503020204020204" charset="-122"/>
            </a:endParaRPr>
          </a:p>
        </p:txBody>
      </p:sp>
      <p:sp>
        <p:nvSpPr>
          <p:cNvPr id="31" name="TextBox 36"/>
          <p:cNvSpPr>
            <a:spLocks noChangeArrowheads="1"/>
          </p:cNvSpPr>
          <p:nvPr/>
        </p:nvSpPr>
        <p:spPr bwMode="auto">
          <a:xfrm rot="3946473">
            <a:off x="468699" y="2537662"/>
            <a:ext cx="2943225" cy="800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8562" tIns="34281" rIns="68562" bIns="34281">
            <a:spAutoFit/>
          </a:bodyPr>
          <a:lstStyle/>
          <a:p>
            <a:pPr marL="216535" indent="-216535">
              <a:lnSpc>
                <a:spcPts val="1875"/>
              </a:lnSpc>
              <a:buFont typeface="Wingdings" panose="05000000000000000000" pitchFamily="2" charset="2"/>
              <a:buChar char="l"/>
            </a:pPr>
            <a:r>
              <a:rPr lang="zh-CN" altLang="en-US" sz="1200" dirty="0" smtClean="0">
                <a:latin typeface="微软雅黑" panose="020B0503020204020204" charset="-122"/>
                <a:ea typeface="微软雅黑" panose="020B0503020204020204" charset="-122"/>
              </a:rPr>
              <a:t>单击此处添加文本内容单击此处添加文本内容单击此处添加文本内容单击此处添加文本内容</a:t>
            </a:r>
            <a:endParaRPr lang="zh-CN" altLang="en-US" sz="1200" dirty="0">
              <a:latin typeface="微软雅黑" panose="020B0503020204020204" charset="-122"/>
              <a:ea typeface="微软雅黑" panose="020B0503020204020204" charset="-122"/>
            </a:endParaRPr>
          </a:p>
        </p:txBody>
      </p:sp>
    </p:spTree>
  </p:cSld>
  <p:clrMapOvr>
    <a:masterClrMapping/>
  </p:clrMapOvr>
  <p:transition spd="slow" advTm="1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360"/>
                                          </p:val>
                                        </p:tav>
                                        <p:tav tm="100000">
                                          <p:val>
                                            <p:fltVal val="0"/>
                                          </p:val>
                                        </p:tav>
                                      </p:tavLst>
                                    </p:anim>
                                    <p:animEffect>
                                      <p:cBhvr>
                                        <p:cTn id="10" dur="1000"/>
                                        <p:tgtEl>
                                          <p:spTgt spid="17"/>
                                        </p:tgtEl>
                                      </p:cBhvr>
                                    </p:animEffect>
                                  </p:childTnLst>
                                </p:cTn>
                              </p:par>
                              <p:par>
                                <p:cTn id="11" presetID="49" presetClass="entr" presetSubtype="0" decel="10000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1000" fill="hold"/>
                                        <p:tgtEl>
                                          <p:spTgt spid="20"/>
                                        </p:tgtEl>
                                        <p:attrNameLst>
                                          <p:attrName>ppt_w</p:attrName>
                                        </p:attrNameLst>
                                      </p:cBhvr>
                                      <p:tavLst>
                                        <p:tav tm="0">
                                          <p:val>
                                            <p:fltVal val="0"/>
                                          </p:val>
                                        </p:tav>
                                        <p:tav tm="100000">
                                          <p:val>
                                            <p:strVal val="#ppt_w"/>
                                          </p:val>
                                        </p:tav>
                                      </p:tavLst>
                                    </p:anim>
                                    <p:anim calcmode="lin" valueType="num">
                                      <p:cBhvr>
                                        <p:cTn id="14" dur="1000" fill="hold"/>
                                        <p:tgtEl>
                                          <p:spTgt spid="20"/>
                                        </p:tgtEl>
                                        <p:attrNameLst>
                                          <p:attrName>ppt_h</p:attrName>
                                        </p:attrNameLst>
                                      </p:cBhvr>
                                      <p:tavLst>
                                        <p:tav tm="0">
                                          <p:val>
                                            <p:fltVal val="0"/>
                                          </p:val>
                                        </p:tav>
                                        <p:tav tm="100000">
                                          <p:val>
                                            <p:strVal val="#ppt_h"/>
                                          </p:val>
                                        </p:tav>
                                      </p:tavLst>
                                    </p:anim>
                                    <p:anim calcmode="lin" valueType="num">
                                      <p:cBhvr>
                                        <p:cTn id="15" dur="1000" fill="hold"/>
                                        <p:tgtEl>
                                          <p:spTgt spid="20"/>
                                        </p:tgtEl>
                                        <p:attrNameLst>
                                          <p:attrName>style.rotation</p:attrName>
                                        </p:attrNameLst>
                                      </p:cBhvr>
                                      <p:tavLst>
                                        <p:tav tm="0">
                                          <p:val>
                                            <p:fltVal val="360"/>
                                          </p:val>
                                        </p:tav>
                                        <p:tav tm="100000">
                                          <p:val>
                                            <p:fltVal val="0"/>
                                          </p:val>
                                        </p:tav>
                                      </p:tavLst>
                                    </p:anim>
                                    <p:animEffect>
                                      <p:cBhvr>
                                        <p:cTn id="16" dur="1000"/>
                                        <p:tgtEl>
                                          <p:spTgt spid="20"/>
                                        </p:tgtEl>
                                      </p:cBhvr>
                                    </p:animEffect>
                                  </p:childTnLst>
                                </p:cTn>
                              </p:par>
                              <p:par>
                                <p:cTn id="17" presetID="49" presetClass="entr" presetSubtype="0" decel="10000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1000" fill="hold"/>
                                        <p:tgtEl>
                                          <p:spTgt spid="16"/>
                                        </p:tgtEl>
                                        <p:attrNameLst>
                                          <p:attrName>ppt_w</p:attrName>
                                        </p:attrNameLst>
                                      </p:cBhvr>
                                      <p:tavLst>
                                        <p:tav tm="0">
                                          <p:val>
                                            <p:fltVal val="0"/>
                                          </p:val>
                                        </p:tav>
                                        <p:tav tm="100000">
                                          <p:val>
                                            <p:strVal val="#ppt_w"/>
                                          </p:val>
                                        </p:tav>
                                      </p:tavLst>
                                    </p:anim>
                                    <p:anim calcmode="lin" valueType="num">
                                      <p:cBhvr>
                                        <p:cTn id="20" dur="1000" fill="hold"/>
                                        <p:tgtEl>
                                          <p:spTgt spid="16"/>
                                        </p:tgtEl>
                                        <p:attrNameLst>
                                          <p:attrName>ppt_h</p:attrName>
                                        </p:attrNameLst>
                                      </p:cBhvr>
                                      <p:tavLst>
                                        <p:tav tm="0">
                                          <p:val>
                                            <p:fltVal val="0"/>
                                          </p:val>
                                        </p:tav>
                                        <p:tav tm="100000">
                                          <p:val>
                                            <p:strVal val="#ppt_h"/>
                                          </p:val>
                                        </p:tav>
                                      </p:tavLst>
                                    </p:anim>
                                    <p:anim calcmode="lin" valueType="num">
                                      <p:cBhvr>
                                        <p:cTn id="21" dur="1000" fill="hold"/>
                                        <p:tgtEl>
                                          <p:spTgt spid="16"/>
                                        </p:tgtEl>
                                        <p:attrNameLst>
                                          <p:attrName>style.rotation</p:attrName>
                                        </p:attrNameLst>
                                      </p:cBhvr>
                                      <p:tavLst>
                                        <p:tav tm="0">
                                          <p:val>
                                            <p:fltVal val="360"/>
                                          </p:val>
                                        </p:tav>
                                        <p:tav tm="100000">
                                          <p:val>
                                            <p:fltVal val="0"/>
                                          </p:val>
                                        </p:tav>
                                      </p:tavLst>
                                    </p:anim>
                                    <p:animEffect>
                                      <p:cBhvr>
                                        <p:cTn id="22" dur="1000"/>
                                        <p:tgtEl>
                                          <p:spTgt spid="16"/>
                                        </p:tgtEl>
                                      </p:cBhvr>
                                    </p:animEffect>
                                  </p:childTnLst>
                                </p:cTn>
                              </p:par>
                              <p:par>
                                <p:cTn id="23" presetID="49" presetClass="entr" presetSubtype="0" decel="10000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p:cTn id="25" dur="1000" fill="hold"/>
                                        <p:tgtEl>
                                          <p:spTgt spid="26"/>
                                        </p:tgtEl>
                                        <p:attrNameLst>
                                          <p:attrName>ppt_w</p:attrName>
                                        </p:attrNameLst>
                                      </p:cBhvr>
                                      <p:tavLst>
                                        <p:tav tm="0">
                                          <p:val>
                                            <p:fltVal val="0"/>
                                          </p:val>
                                        </p:tav>
                                        <p:tav tm="100000">
                                          <p:val>
                                            <p:strVal val="#ppt_w"/>
                                          </p:val>
                                        </p:tav>
                                      </p:tavLst>
                                    </p:anim>
                                    <p:anim calcmode="lin" valueType="num">
                                      <p:cBhvr>
                                        <p:cTn id="26" dur="1000" fill="hold"/>
                                        <p:tgtEl>
                                          <p:spTgt spid="26"/>
                                        </p:tgtEl>
                                        <p:attrNameLst>
                                          <p:attrName>ppt_h</p:attrName>
                                        </p:attrNameLst>
                                      </p:cBhvr>
                                      <p:tavLst>
                                        <p:tav tm="0">
                                          <p:val>
                                            <p:fltVal val="0"/>
                                          </p:val>
                                        </p:tav>
                                        <p:tav tm="100000">
                                          <p:val>
                                            <p:strVal val="#ppt_h"/>
                                          </p:val>
                                        </p:tav>
                                      </p:tavLst>
                                    </p:anim>
                                    <p:anim calcmode="lin" valueType="num">
                                      <p:cBhvr>
                                        <p:cTn id="27" dur="1000" fill="hold"/>
                                        <p:tgtEl>
                                          <p:spTgt spid="26"/>
                                        </p:tgtEl>
                                        <p:attrNameLst>
                                          <p:attrName>style.rotation</p:attrName>
                                        </p:attrNameLst>
                                      </p:cBhvr>
                                      <p:tavLst>
                                        <p:tav tm="0">
                                          <p:val>
                                            <p:fltVal val="360"/>
                                          </p:val>
                                        </p:tav>
                                        <p:tav tm="100000">
                                          <p:val>
                                            <p:fltVal val="0"/>
                                          </p:val>
                                        </p:tav>
                                      </p:tavLst>
                                    </p:anim>
                                    <p:animEffect>
                                      <p:cBhvr>
                                        <p:cTn id="28" dur="1000"/>
                                        <p:tgtEl>
                                          <p:spTgt spid="26"/>
                                        </p:tgtEl>
                                      </p:cBhvr>
                                    </p:animEffect>
                                  </p:childTnLst>
                                </p:cTn>
                              </p:par>
                              <p:par>
                                <p:cTn id="29" presetID="49" presetClass="entr" presetSubtype="0" decel="10000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p:cTn id="31" dur="1000" fill="hold"/>
                                        <p:tgtEl>
                                          <p:spTgt spid="23"/>
                                        </p:tgtEl>
                                        <p:attrNameLst>
                                          <p:attrName>ppt_w</p:attrName>
                                        </p:attrNameLst>
                                      </p:cBhvr>
                                      <p:tavLst>
                                        <p:tav tm="0">
                                          <p:val>
                                            <p:fltVal val="0"/>
                                          </p:val>
                                        </p:tav>
                                        <p:tav tm="100000">
                                          <p:val>
                                            <p:strVal val="#ppt_w"/>
                                          </p:val>
                                        </p:tav>
                                      </p:tavLst>
                                    </p:anim>
                                    <p:anim calcmode="lin" valueType="num">
                                      <p:cBhvr>
                                        <p:cTn id="32" dur="1000" fill="hold"/>
                                        <p:tgtEl>
                                          <p:spTgt spid="23"/>
                                        </p:tgtEl>
                                        <p:attrNameLst>
                                          <p:attrName>ppt_h</p:attrName>
                                        </p:attrNameLst>
                                      </p:cBhvr>
                                      <p:tavLst>
                                        <p:tav tm="0">
                                          <p:val>
                                            <p:fltVal val="0"/>
                                          </p:val>
                                        </p:tav>
                                        <p:tav tm="100000">
                                          <p:val>
                                            <p:strVal val="#ppt_h"/>
                                          </p:val>
                                        </p:tav>
                                      </p:tavLst>
                                    </p:anim>
                                    <p:anim calcmode="lin" valueType="num">
                                      <p:cBhvr>
                                        <p:cTn id="33" dur="1000" fill="hold"/>
                                        <p:tgtEl>
                                          <p:spTgt spid="23"/>
                                        </p:tgtEl>
                                        <p:attrNameLst>
                                          <p:attrName>style.rotation</p:attrName>
                                        </p:attrNameLst>
                                      </p:cBhvr>
                                      <p:tavLst>
                                        <p:tav tm="0">
                                          <p:val>
                                            <p:fltVal val="360"/>
                                          </p:val>
                                        </p:tav>
                                        <p:tav tm="100000">
                                          <p:val>
                                            <p:fltVal val="0"/>
                                          </p:val>
                                        </p:tav>
                                      </p:tavLst>
                                    </p:anim>
                                    <p:animEffect>
                                      <p:cBhvr>
                                        <p:cTn id="34" dur="1000"/>
                                        <p:tgtEl>
                                          <p:spTgt spid="23"/>
                                        </p:tgtEl>
                                      </p:cBhvr>
                                    </p:animEffect>
                                  </p:childTnLst>
                                </p:cTn>
                              </p:par>
                              <p:par>
                                <p:cTn id="35" presetID="2" presetClass="entr" presetSubtype="3" fill="hold" grpId="0" nodeType="withEffect">
                                  <p:stCondLst>
                                    <p:cond delay="100"/>
                                  </p:stCondLst>
                                  <p:childTnLst>
                                    <p:set>
                                      <p:cBhvr>
                                        <p:cTn id="36" dur="1" fill="hold">
                                          <p:stCondLst>
                                            <p:cond delay="0"/>
                                          </p:stCondLst>
                                        </p:cTn>
                                        <p:tgtEl>
                                          <p:spTgt spid="29"/>
                                        </p:tgtEl>
                                        <p:attrNameLst>
                                          <p:attrName>style.visibility</p:attrName>
                                        </p:attrNameLst>
                                      </p:cBhvr>
                                      <p:to>
                                        <p:strVal val="visible"/>
                                      </p:to>
                                    </p:set>
                                    <p:anim calcmode="lin" valueType="num">
                                      <p:cBhvr>
                                        <p:cTn id="37" dur="500" fill="hold"/>
                                        <p:tgtEl>
                                          <p:spTgt spid="29"/>
                                        </p:tgtEl>
                                        <p:attrNameLst>
                                          <p:attrName>ppt_x</p:attrName>
                                        </p:attrNameLst>
                                      </p:cBhvr>
                                      <p:tavLst>
                                        <p:tav tm="0">
                                          <p:val>
                                            <p:strVal val="1+#ppt_w/2"/>
                                          </p:val>
                                        </p:tav>
                                        <p:tav tm="100000">
                                          <p:val>
                                            <p:strVal val="#ppt_x"/>
                                          </p:val>
                                        </p:tav>
                                      </p:tavLst>
                                    </p:anim>
                                    <p:anim calcmode="lin" valueType="num">
                                      <p:cBhvr>
                                        <p:cTn id="38" dur="500" fill="hold"/>
                                        <p:tgtEl>
                                          <p:spTgt spid="29"/>
                                        </p:tgtEl>
                                        <p:attrNameLst>
                                          <p:attrName>ppt_y</p:attrName>
                                        </p:attrNameLst>
                                      </p:cBhvr>
                                      <p:tavLst>
                                        <p:tav tm="0">
                                          <p:val>
                                            <p:strVal val="0-#ppt_h/2"/>
                                          </p:val>
                                        </p:tav>
                                        <p:tav tm="100000">
                                          <p:val>
                                            <p:strVal val="#ppt_y"/>
                                          </p:val>
                                        </p:tav>
                                      </p:tavLst>
                                    </p:anim>
                                  </p:childTnLst>
                                </p:cTn>
                              </p:par>
                              <p:par>
                                <p:cTn id="39" presetID="2" presetClass="entr" presetSubtype="4" fill="hold" grpId="0" nodeType="withEffect">
                                  <p:stCondLst>
                                    <p:cond delay="200"/>
                                  </p:stCondLst>
                                  <p:childTnLst>
                                    <p:set>
                                      <p:cBhvr>
                                        <p:cTn id="40" dur="1" fill="hold">
                                          <p:stCondLst>
                                            <p:cond delay="0"/>
                                          </p:stCondLst>
                                        </p:cTn>
                                        <p:tgtEl>
                                          <p:spTgt spid="30"/>
                                        </p:tgtEl>
                                        <p:attrNameLst>
                                          <p:attrName>style.visibility</p:attrName>
                                        </p:attrNameLst>
                                      </p:cBhvr>
                                      <p:to>
                                        <p:strVal val="visible"/>
                                      </p:to>
                                    </p:set>
                                    <p:anim calcmode="lin" valueType="num">
                                      <p:cBhvr>
                                        <p:cTn id="41" dur="500" fill="hold"/>
                                        <p:tgtEl>
                                          <p:spTgt spid="30"/>
                                        </p:tgtEl>
                                        <p:attrNameLst>
                                          <p:attrName>ppt_x</p:attrName>
                                        </p:attrNameLst>
                                      </p:cBhvr>
                                      <p:tavLst>
                                        <p:tav tm="0">
                                          <p:val>
                                            <p:strVal val="#ppt_x"/>
                                          </p:val>
                                        </p:tav>
                                        <p:tav tm="100000">
                                          <p:val>
                                            <p:strVal val="#ppt_x"/>
                                          </p:val>
                                        </p:tav>
                                      </p:tavLst>
                                    </p:anim>
                                    <p:anim calcmode="lin" valueType="num">
                                      <p:cBhvr>
                                        <p:cTn id="42" dur="500" fill="hold"/>
                                        <p:tgtEl>
                                          <p:spTgt spid="30"/>
                                        </p:tgtEl>
                                        <p:attrNameLst>
                                          <p:attrName>ppt_y</p:attrName>
                                        </p:attrNameLst>
                                      </p:cBhvr>
                                      <p:tavLst>
                                        <p:tav tm="0">
                                          <p:val>
                                            <p:strVal val="1+#ppt_h/2"/>
                                          </p:val>
                                        </p:tav>
                                        <p:tav tm="100000">
                                          <p:val>
                                            <p:strVal val="#ppt_y"/>
                                          </p:val>
                                        </p:tav>
                                      </p:tavLst>
                                    </p:anim>
                                  </p:childTnLst>
                                </p:cTn>
                              </p:par>
                              <p:par>
                                <p:cTn id="43" presetID="2" presetClass="entr" presetSubtype="9" fill="hold" grpId="0" nodeType="withEffect">
                                  <p:stCondLst>
                                    <p:cond delay="300"/>
                                  </p:stCondLst>
                                  <p:childTnLst>
                                    <p:set>
                                      <p:cBhvr>
                                        <p:cTn id="44" dur="1" fill="hold">
                                          <p:stCondLst>
                                            <p:cond delay="0"/>
                                          </p:stCondLst>
                                        </p:cTn>
                                        <p:tgtEl>
                                          <p:spTgt spid="31"/>
                                        </p:tgtEl>
                                        <p:attrNameLst>
                                          <p:attrName>style.visibility</p:attrName>
                                        </p:attrNameLst>
                                      </p:cBhvr>
                                      <p:to>
                                        <p:strVal val="visible"/>
                                      </p:to>
                                    </p:set>
                                    <p:anim calcmode="lin" valueType="num">
                                      <p:cBhvr>
                                        <p:cTn id="45" dur="500" fill="hold"/>
                                        <p:tgtEl>
                                          <p:spTgt spid="31"/>
                                        </p:tgtEl>
                                        <p:attrNameLst>
                                          <p:attrName>ppt_x</p:attrName>
                                        </p:attrNameLst>
                                      </p:cBhvr>
                                      <p:tavLst>
                                        <p:tav tm="0">
                                          <p:val>
                                            <p:strVal val="0-#ppt_w/2"/>
                                          </p:val>
                                        </p:tav>
                                        <p:tav tm="100000">
                                          <p:val>
                                            <p:strVal val="#ppt_x"/>
                                          </p:val>
                                        </p:tav>
                                      </p:tavLst>
                                    </p:anim>
                                    <p:anim calcmode="lin" valueType="num">
                                      <p:cBhvr>
                                        <p:cTn id="46"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utoUpdateAnimBg="0"/>
      <p:bldP spid="30" grpId="0" bldLvl="0" autoUpdateAnimBg="0"/>
      <p:bldP spid="31" grpId="0" bldLvl="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9592" y="189395"/>
            <a:ext cx="2088232" cy="338554"/>
          </a:xfrm>
          <a:prstGeom prst="rect">
            <a:avLst/>
          </a:prstGeom>
        </p:spPr>
        <p:txBody>
          <a:bodyPr wrap="square">
            <a:spAutoFit/>
          </a:bodyPr>
          <a:lstStyle/>
          <a:p>
            <a:r>
              <a:rPr lang="zh-CN" altLang="en-US" sz="1600" b="1" dirty="0" smtClean="0">
                <a:solidFill>
                  <a:schemeClr val="bg1"/>
                </a:solidFill>
                <a:ea typeface="微软雅黑" panose="020B0503020204020204" charset="-122"/>
              </a:rPr>
              <a:t>工 作 不 足 之 处</a:t>
            </a:r>
            <a:endParaRPr lang="zh-CN" altLang="en-US" sz="1600" b="1" dirty="0">
              <a:solidFill>
                <a:schemeClr val="bg1"/>
              </a:solidFill>
              <a:ea typeface="微软雅黑" panose="020B0503020204020204" charset="-122"/>
            </a:endParaRPr>
          </a:p>
        </p:txBody>
      </p:sp>
      <p:pic>
        <p:nvPicPr>
          <p:cNvPr id="48" name="Picture 2"/>
          <p:cNvPicPr>
            <a:picLocks noChangeAspect="1" noChangeArrowheads="1"/>
          </p:cNvPicPr>
          <p:nvPr/>
        </p:nvPicPr>
        <p:blipFill>
          <a:blip r:embed="rId3" cstate="print">
            <a:grayscl/>
            <a:lum bright="-6000"/>
            <a:extLst>
              <a:ext uri="{28A0092B-C50C-407E-A947-70E740481C1C}">
                <a14:useLocalDpi xmlns:a14="http://schemas.microsoft.com/office/drawing/2010/main" val="0"/>
              </a:ext>
            </a:extLst>
          </a:blip>
          <a:srcRect/>
          <a:stretch>
            <a:fillRect/>
          </a:stretch>
        </p:blipFill>
        <p:spPr bwMode="gray">
          <a:xfrm>
            <a:off x="2906595" y="3468692"/>
            <a:ext cx="3363104" cy="700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椭圆 48"/>
          <p:cNvSpPr/>
          <p:nvPr/>
        </p:nvSpPr>
        <p:spPr>
          <a:xfrm>
            <a:off x="3292257" y="1414839"/>
            <a:ext cx="2460943" cy="2461133"/>
          </a:xfrm>
          <a:prstGeom prst="ellipse">
            <a:avLst/>
          </a:prstGeom>
          <a:solidFill>
            <a:srgbClr val="0070C0"/>
          </a:solidFill>
          <a:ln w="3175" cap="flat" cmpd="sng" algn="ctr">
            <a:solidFill>
              <a:srgbClr val="D7D7D7"/>
            </a:solidFill>
            <a:prstDash val="solid"/>
          </a:ln>
          <a:effectLst>
            <a:outerShdw blurRad="50800" dist="38100" dir="5400000" algn="t" rotWithShape="0">
              <a:prstClr val="black">
                <a:alpha val="40000"/>
              </a:prstClr>
            </a:outerShdw>
          </a:effectLst>
        </p:spPr>
        <p:txBody>
          <a:bodyPr lIns="0" tIns="34295" rIns="0" bIns="34295" anchor="ctr"/>
          <a:lstStyle/>
          <a:p>
            <a:pPr algn="ctr" fontAlgn="base">
              <a:lnSpc>
                <a:spcPct val="120000"/>
              </a:lnSpc>
              <a:spcBef>
                <a:spcPts val="450"/>
              </a:spcBef>
              <a:spcAft>
                <a:spcPts val="450"/>
              </a:spcAft>
              <a:defRPr/>
            </a:pPr>
            <a:endParaRPr lang="en-US" sz="2100" kern="0" dirty="0">
              <a:solidFill>
                <a:sysClr val="window" lastClr="FFFFFF"/>
              </a:solidFill>
              <a:latin typeface="Impact" panose="020B0806030902050204" pitchFamily="34" charset="0"/>
              <a:ea typeface="微软雅黑" panose="020B0503020204020204" charset="-122"/>
            </a:endParaRPr>
          </a:p>
        </p:txBody>
      </p:sp>
      <p:sp>
        <p:nvSpPr>
          <p:cNvPr id="50" name="Rectangle 12"/>
          <p:cNvSpPr>
            <a:spLocks noChangeArrowheads="1"/>
          </p:cNvSpPr>
          <p:nvPr/>
        </p:nvSpPr>
        <p:spPr bwMode="gray">
          <a:xfrm>
            <a:off x="4537830" y="2649669"/>
            <a:ext cx="1191" cy="0"/>
          </a:xfrm>
          <a:prstGeom prst="rect">
            <a:avLst/>
          </a:prstGeom>
          <a:solidFill>
            <a:srgbClr val="69A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lstStyle/>
          <a:p>
            <a:pPr>
              <a:defRPr/>
            </a:pPr>
            <a:endParaRPr lang="zh-CN" altLang="en-US" sz="1500" kern="0" noProof="1">
              <a:solidFill>
                <a:sysClr val="windowText" lastClr="000000"/>
              </a:solidFill>
              <a:latin typeface="微软雅黑" panose="020B0503020204020204" charset="-122"/>
              <a:ea typeface="微软雅黑" panose="020B0503020204020204" charset="-122"/>
            </a:endParaRPr>
          </a:p>
        </p:txBody>
      </p:sp>
      <p:sp>
        <p:nvSpPr>
          <p:cNvPr id="51" name="Rectangle 13"/>
          <p:cNvSpPr>
            <a:spLocks noChangeArrowheads="1"/>
          </p:cNvSpPr>
          <p:nvPr/>
        </p:nvSpPr>
        <p:spPr bwMode="gray">
          <a:xfrm>
            <a:off x="4537830" y="2649669"/>
            <a:ext cx="1191" cy="0"/>
          </a:xfrm>
          <a:prstGeom prst="rect">
            <a:avLst/>
          </a:prstGeom>
          <a:solidFill>
            <a:srgbClr val="69A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lstStyle/>
          <a:p>
            <a:pPr>
              <a:defRPr/>
            </a:pPr>
            <a:endParaRPr lang="zh-CN" altLang="en-US" sz="1500" kern="0" noProof="1">
              <a:solidFill>
                <a:sysClr val="windowText" lastClr="000000"/>
              </a:solidFill>
              <a:latin typeface="微软雅黑" panose="020B0503020204020204" charset="-122"/>
              <a:ea typeface="微软雅黑" panose="020B0503020204020204" charset="-122"/>
            </a:endParaRPr>
          </a:p>
        </p:txBody>
      </p:sp>
      <p:sp>
        <p:nvSpPr>
          <p:cNvPr id="52" name="Rectangle 14"/>
          <p:cNvSpPr>
            <a:spLocks noChangeArrowheads="1"/>
          </p:cNvSpPr>
          <p:nvPr/>
        </p:nvSpPr>
        <p:spPr bwMode="gray">
          <a:xfrm>
            <a:off x="4537830" y="2649669"/>
            <a:ext cx="1191" cy="0"/>
          </a:xfrm>
          <a:prstGeom prst="rect">
            <a:avLst/>
          </a:prstGeom>
          <a:solidFill>
            <a:srgbClr val="69A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lstStyle/>
          <a:p>
            <a:pPr>
              <a:defRPr/>
            </a:pPr>
            <a:endParaRPr lang="zh-CN" altLang="en-US" sz="1500" kern="0" noProof="1">
              <a:solidFill>
                <a:sysClr val="windowText" lastClr="000000"/>
              </a:solidFill>
              <a:latin typeface="微软雅黑" panose="020B0503020204020204" charset="-122"/>
              <a:ea typeface="微软雅黑" panose="020B0503020204020204" charset="-122"/>
            </a:endParaRPr>
          </a:p>
        </p:txBody>
      </p:sp>
      <p:sp>
        <p:nvSpPr>
          <p:cNvPr id="53" name="Rectangle 15"/>
          <p:cNvSpPr>
            <a:spLocks noChangeArrowheads="1"/>
          </p:cNvSpPr>
          <p:nvPr/>
        </p:nvSpPr>
        <p:spPr bwMode="gray">
          <a:xfrm>
            <a:off x="4537830" y="2649669"/>
            <a:ext cx="1191" cy="0"/>
          </a:xfrm>
          <a:prstGeom prst="rect">
            <a:avLst/>
          </a:prstGeom>
          <a:solidFill>
            <a:srgbClr val="69A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lstStyle/>
          <a:p>
            <a:pPr>
              <a:defRPr/>
            </a:pPr>
            <a:endParaRPr lang="zh-CN" altLang="en-US" sz="1500" kern="0" noProof="1">
              <a:solidFill>
                <a:sysClr val="windowText" lastClr="000000"/>
              </a:solidFill>
              <a:latin typeface="微软雅黑" panose="020B0503020204020204" charset="-122"/>
              <a:ea typeface="微软雅黑" panose="020B0503020204020204" charset="-122"/>
            </a:endParaRPr>
          </a:p>
        </p:txBody>
      </p:sp>
      <p:sp>
        <p:nvSpPr>
          <p:cNvPr id="54" name="Rectangle 16"/>
          <p:cNvSpPr>
            <a:spLocks noChangeArrowheads="1"/>
          </p:cNvSpPr>
          <p:nvPr/>
        </p:nvSpPr>
        <p:spPr bwMode="gray">
          <a:xfrm>
            <a:off x="4537830" y="2649669"/>
            <a:ext cx="1191" cy="0"/>
          </a:xfrm>
          <a:prstGeom prst="rect">
            <a:avLst/>
          </a:prstGeom>
          <a:solidFill>
            <a:srgbClr val="69A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lstStyle/>
          <a:p>
            <a:pPr>
              <a:defRPr/>
            </a:pPr>
            <a:endParaRPr lang="zh-CN" altLang="en-US" sz="1500" kern="0" noProof="1">
              <a:solidFill>
                <a:sysClr val="windowText" lastClr="000000"/>
              </a:solidFill>
              <a:latin typeface="微软雅黑" panose="020B0503020204020204" charset="-122"/>
              <a:ea typeface="微软雅黑" panose="020B0503020204020204" charset="-122"/>
            </a:endParaRPr>
          </a:p>
        </p:txBody>
      </p:sp>
      <p:sp>
        <p:nvSpPr>
          <p:cNvPr id="55" name="Rectangle 17"/>
          <p:cNvSpPr>
            <a:spLocks noChangeArrowheads="1"/>
          </p:cNvSpPr>
          <p:nvPr/>
        </p:nvSpPr>
        <p:spPr bwMode="gray">
          <a:xfrm>
            <a:off x="4537830" y="2649669"/>
            <a:ext cx="1191" cy="0"/>
          </a:xfrm>
          <a:prstGeom prst="rect">
            <a:avLst/>
          </a:prstGeom>
          <a:solidFill>
            <a:srgbClr val="69A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lstStyle/>
          <a:p>
            <a:pPr>
              <a:defRPr/>
            </a:pPr>
            <a:endParaRPr lang="zh-CN" altLang="en-US" sz="1500" kern="0" noProof="1">
              <a:solidFill>
                <a:sysClr val="windowText" lastClr="000000"/>
              </a:solidFill>
              <a:latin typeface="微软雅黑" panose="020B0503020204020204" charset="-122"/>
              <a:ea typeface="微软雅黑" panose="020B0503020204020204" charset="-122"/>
            </a:endParaRPr>
          </a:p>
        </p:txBody>
      </p:sp>
      <p:sp>
        <p:nvSpPr>
          <p:cNvPr id="56" name="Rectangle 18"/>
          <p:cNvSpPr>
            <a:spLocks noChangeArrowheads="1"/>
          </p:cNvSpPr>
          <p:nvPr/>
        </p:nvSpPr>
        <p:spPr bwMode="gray">
          <a:xfrm>
            <a:off x="4537830" y="2649669"/>
            <a:ext cx="1191" cy="0"/>
          </a:xfrm>
          <a:prstGeom prst="rect">
            <a:avLst/>
          </a:prstGeom>
          <a:solidFill>
            <a:srgbClr val="69A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lstStyle/>
          <a:p>
            <a:pPr>
              <a:defRPr/>
            </a:pPr>
            <a:endParaRPr lang="zh-CN" altLang="en-US" sz="1500" kern="0" noProof="1">
              <a:solidFill>
                <a:sysClr val="windowText" lastClr="000000"/>
              </a:solidFill>
              <a:latin typeface="微软雅黑" panose="020B0503020204020204" charset="-122"/>
              <a:ea typeface="微软雅黑" panose="020B0503020204020204" charset="-122"/>
            </a:endParaRPr>
          </a:p>
        </p:txBody>
      </p:sp>
      <p:sp>
        <p:nvSpPr>
          <p:cNvPr id="57" name="Rectangle 19"/>
          <p:cNvSpPr>
            <a:spLocks noChangeArrowheads="1"/>
          </p:cNvSpPr>
          <p:nvPr/>
        </p:nvSpPr>
        <p:spPr bwMode="gray">
          <a:xfrm>
            <a:off x="4537830" y="2649669"/>
            <a:ext cx="1191" cy="0"/>
          </a:xfrm>
          <a:prstGeom prst="rect">
            <a:avLst/>
          </a:prstGeom>
          <a:solidFill>
            <a:srgbClr val="69A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lstStyle/>
          <a:p>
            <a:pPr>
              <a:defRPr/>
            </a:pPr>
            <a:endParaRPr lang="zh-CN" altLang="en-US" sz="1500" kern="0" noProof="1">
              <a:solidFill>
                <a:sysClr val="windowText" lastClr="000000"/>
              </a:solidFill>
              <a:latin typeface="微软雅黑" panose="020B0503020204020204" charset="-122"/>
              <a:ea typeface="微软雅黑" panose="020B0503020204020204" charset="-122"/>
            </a:endParaRPr>
          </a:p>
        </p:txBody>
      </p:sp>
      <p:sp>
        <p:nvSpPr>
          <p:cNvPr id="58" name="Rectangle 20"/>
          <p:cNvSpPr>
            <a:spLocks noChangeArrowheads="1"/>
          </p:cNvSpPr>
          <p:nvPr/>
        </p:nvSpPr>
        <p:spPr bwMode="gray">
          <a:xfrm>
            <a:off x="4537830" y="2649669"/>
            <a:ext cx="1191" cy="0"/>
          </a:xfrm>
          <a:prstGeom prst="rect">
            <a:avLst/>
          </a:prstGeom>
          <a:solidFill>
            <a:srgbClr val="69A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lstStyle/>
          <a:p>
            <a:pPr>
              <a:defRPr/>
            </a:pPr>
            <a:endParaRPr lang="zh-CN" altLang="en-US" sz="1500" kern="0" noProof="1">
              <a:solidFill>
                <a:sysClr val="windowText" lastClr="000000"/>
              </a:solidFill>
              <a:latin typeface="微软雅黑" panose="020B0503020204020204" charset="-122"/>
              <a:ea typeface="微软雅黑" panose="020B0503020204020204" charset="-122"/>
            </a:endParaRPr>
          </a:p>
        </p:txBody>
      </p:sp>
      <p:sp>
        <p:nvSpPr>
          <p:cNvPr id="59" name="Freeform 21"/>
          <p:cNvSpPr/>
          <p:nvPr/>
        </p:nvSpPr>
        <p:spPr bwMode="gray">
          <a:xfrm>
            <a:off x="4537830" y="2649669"/>
            <a:ext cx="1191" cy="0"/>
          </a:xfrm>
          <a:custGeom>
            <a:avLst/>
            <a:gdLst>
              <a:gd name="T0" fmla="*/ 0 w 1588"/>
              <a:gd name="T1" fmla="*/ 0 h 1588"/>
              <a:gd name="T2" fmla="*/ 0 w 1588"/>
              <a:gd name="T3" fmla="*/ 0 h 1588"/>
              <a:gd name="T4" fmla="*/ 0 w 1588"/>
              <a:gd name="T5" fmla="*/ 0 h 1588"/>
              <a:gd name="T6" fmla="*/ 0 w 1588"/>
              <a:gd name="T7" fmla="*/ 0 h 1588"/>
              <a:gd name="T8" fmla="*/ 0 w 1588"/>
              <a:gd name="T9" fmla="*/ 0 h 1588"/>
              <a:gd name="T10" fmla="*/ 0 w 1588"/>
              <a:gd name="T11" fmla="*/ 0 h 1588"/>
              <a:gd name="T12" fmla="*/ 0 60000 65536"/>
              <a:gd name="T13" fmla="*/ 0 60000 65536"/>
              <a:gd name="T14" fmla="*/ 0 60000 65536"/>
              <a:gd name="T15" fmla="*/ 0 60000 65536"/>
              <a:gd name="T16" fmla="*/ 0 60000 65536"/>
              <a:gd name="T17" fmla="*/ 0 60000 65536"/>
              <a:gd name="T18" fmla="*/ 0 w 1588"/>
              <a:gd name="T19" fmla="*/ 0 h 1588"/>
              <a:gd name="T20" fmla="*/ 1588 w 1588"/>
              <a:gd name="T21" fmla="*/ 0 h 1588"/>
            </a:gdLst>
            <a:ahLst/>
            <a:cxnLst>
              <a:cxn ang="T12">
                <a:pos x="T0" y="T1"/>
              </a:cxn>
              <a:cxn ang="T13">
                <a:pos x="T2" y="T3"/>
              </a:cxn>
              <a:cxn ang="T14">
                <a:pos x="T4" y="T5"/>
              </a:cxn>
              <a:cxn ang="T15">
                <a:pos x="T6" y="T7"/>
              </a:cxn>
              <a:cxn ang="T16">
                <a:pos x="T8" y="T9"/>
              </a:cxn>
              <a:cxn ang="T17">
                <a:pos x="T10" y="T11"/>
              </a:cxn>
            </a:cxnLst>
            <a:rect l="T18" t="T19" r="T20" b="T21"/>
            <a:pathLst>
              <a:path w="1588" h="1588">
                <a:moveTo>
                  <a:pt x="0" y="0"/>
                </a:moveTo>
                <a:lnTo>
                  <a:pt x="0" y="0"/>
                </a:lnTo>
                <a:close/>
              </a:path>
            </a:pathLst>
          </a:custGeom>
          <a:solidFill>
            <a:srgbClr val="69A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lstStyle/>
          <a:p>
            <a:pPr>
              <a:defRPr/>
            </a:pPr>
            <a:endParaRPr lang="zh-CN" altLang="zh-CN" sz="1500" kern="0" dirty="0">
              <a:solidFill>
                <a:sysClr val="windowText" lastClr="000000"/>
              </a:solidFill>
              <a:latin typeface="微软雅黑" panose="020B0503020204020204" charset="-122"/>
              <a:ea typeface="微软雅黑" panose="020B0503020204020204" charset="-122"/>
            </a:endParaRPr>
          </a:p>
        </p:txBody>
      </p:sp>
      <p:grpSp>
        <p:nvGrpSpPr>
          <p:cNvPr id="60" name="Group 33"/>
          <p:cNvGrpSpPr/>
          <p:nvPr/>
        </p:nvGrpSpPr>
        <p:grpSpPr bwMode="auto">
          <a:xfrm>
            <a:off x="3545810" y="1665910"/>
            <a:ext cx="1979277" cy="1959182"/>
            <a:chOff x="3642" y="1678"/>
            <a:chExt cx="1422" cy="1408"/>
          </a:xfrm>
        </p:grpSpPr>
        <p:grpSp>
          <p:nvGrpSpPr>
            <p:cNvPr id="61" name="Group 34"/>
            <p:cNvGrpSpPr/>
            <p:nvPr/>
          </p:nvGrpSpPr>
          <p:grpSpPr bwMode="auto">
            <a:xfrm>
              <a:off x="3642" y="1678"/>
              <a:ext cx="1422" cy="1408"/>
              <a:chOff x="3642" y="1678"/>
              <a:chExt cx="1422" cy="1408"/>
            </a:xfrm>
          </p:grpSpPr>
          <p:sp>
            <p:nvSpPr>
              <p:cNvPr id="75" name="Freeform 35"/>
              <p:cNvSpPr/>
              <p:nvPr/>
            </p:nvSpPr>
            <p:spPr bwMode="gray">
              <a:xfrm>
                <a:off x="3987" y="1762"/>
                <a:ext cx="49" cy="62"/>
              </a:xfrm>
              <a:custGeom>
                <a:avLst/>
                <a:gdLst>
                  <a:gd name="T0" fmla="*/ 0 w 35"/>
                  <a:gd name="T1" fmla="*/ 220 h 45"/>
                  <a:gd name="T2" fmla="*/ 413 w 35"/>
                  <a:gd name="T3" fmla="*/ 0 h 45"/>
                  <a:gd name="T4" fmla="*/ 1021 w 35"/>
                  <a:gd name="T5" fmla="*/ 856 h 45"/>
                  <a:gd name="T6" fmla="*/ 560 w 35"/>
                  <a:gd name="T7" fmla="*/ 1102 h 45"/>
                  <a:gd name="T8" fmla="*/ 0 w 35"/>
                  <a:gd name="T9" fmla="*/ 220 h 45"/>
                  <a:gd name="T10" fmla="*/ 0 60000 65536"/>
                  <a:gd name="T11" fmla="*/ 0 60000 65536"/>
                  <a:gd name="T12" fmla="*/ 0 60000 65536"/>
                  <a:gd name="T13" fmla="*/ 0 60000 65536"/>
                  <a:gd name="T14" fmla="*/ 0 60000 65536"/>
                  <a:gd name="T15" fmla="*/ 0 w 35"/>
                  <a:gd name="T16" fmla="*/ 0 h 45"/>
                  <a:gd name="T17" fmla="*/ 35 w 35"/>
                  <a:gd name="T18" fmla="*/ 45 h 45"/>
                </a:gdLst>
                <a:ahLst/>
                <a:cxnLst>
                  <a:cxn ang="T10">
                    <a:pos x="T0" y="T1"/>
                  </a:cxn>
                  <a:cxn ang="T11">
                    <a:pos x="T2" y="T3"/>
                  </a:cxn>
                  <a:cxn ang="T12">
                    <a:pos x="T4" y="T5"/>
                  </a:cxn>
                  <a:cxn ang="T13">
                    <a:pos x="T6" y="T7"/>
                  </a:cxn>
                  <a:cxn ang="T14">
                    <a:pos x="T8" y="T9"/>
                  </a:cxn>
                </a:cxnLst>
                <a:rect l="T15" t="T16" r="T17" b="T18"/>
                <a:pathLst>
                  <a:path w="35" h="45">
                    <a:moveTo>
                      <a:pt x="0" y="9"/>
                    </a:moveTo>
                    <a:lnTo>
                      <a:pt x="14" y="0"/>
                    </a:lnTo>
                    <a:lnTo>
                      <a:pt x="35" y="35"/>
                    </a:lnTo>
                    <a:lnTo>
                      <a:pt x="19" y="45"/>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zh-CN" sz="1500" kern="0" dirty="0">
                  <a:solidFill>
                    <a:srgbClr val="FFFFFF"/>
                  </a:solidFill>
                  <a:latin typeface="微软雅黑" panose="020B0503020204020204" charset="-122"/>
                  <a:ea typeface="微软雅黑" panose="020B0503020204020204" charset="-122"/>
                </a:endParaRPr>
              </a:p>
            </p:txBody>
          </p:sp>
          <p:sp>
            <p:nvSpPr>
              <p:cNvPr id="76" name="Rectangle 36"/>
              <p:cNvSpPr>
                <a:spLocks noChangeArrowheads="1"/>
              </p:cNvSpPr>
              <p:nvPr/>
            </p:nvSpPr>
            <p:spPr bwMode="gray">
              <a:xfrm>
                <a:off x="4342" y="1678"/>
                <a:ext cx="22" cy="5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sz="1500" kern="0" noProof="1">
                  <a:solidFill>
                    <a:srgbClr val="FFFFFF"/>
                  </a:solidFill>
                  <a:latin typeface="微软雅黑" panose="020B0503020204020204" charset="-122"/>
                  <a:ea typeface="微软雅黑" panose="020B0503020204020204" charset="-122"/>
                </a:endParaRPr>
              </a:p>
            </p:txBody>
          </p:sp>
          <p:sp>
            <p:nvSpPr>
              <p:cNvPr id="77" name="Freeform 37"/>
              <p:cNvSpPr/>
              <p:nvPr/>
            </p:nvSpPr>
            <p:spPr bwMode="gray">
              <a:xfrm>
                <a:off x="3728" y="2019"/>
                <a:ext cx="60" cy="46"/>
              </a:xfrm>
              <a:custGeom>
                <a:avLst/>
                <a:gdLst>
                  <a:gd name="T0" fmla="*/ 0 w 45"/>
                  <a:gd name="T1" fmla="*/ 216 h 35"/>
                  <a:gd name="T2" fmla="*/ 172 w 45"/>
                  <a:gd name="T3" fmla="*/ 0 h 35"/>
                  <a:gd name="T4" fmla="*/ 805 w 45"/>
                  <a:gd name="T5" fmla="*/ 296 h 35"/>
                  <a:gd name="T6" fmla="*/ 635 w 45"/>
                  <a:gd name="T7" fmla="*/ 538 h 35"/>
                  <a:gd name="T8" fmla="*/ 0 w 45"/>
                  <a:gd name="T9" fmla="*/ 216 h 35"/>
                  <a:gd name="T10" fmla="*/ 0 60000 65536"/>
                  <a:gd name="T11" fmla="*/ 0 60000 65536"/>
                  <a:gd name="T12" fmla="*/ 0 60000 65536"/>
                  <a:gd name="T13" fmla="*/ 0 60000 65536"/>
                  <a:gd name="T14" fmla="*/ 0 60000 65536"/>
                  <a:gd name="T15" fmla="*/ 0 w 45"/>
                  <a:gd name="T16" fmla="*/ 0 h 35"/>
                  <a:gd name="T17" fmla="*/ 45 w 45"/>
                  <a:gd name="T18" fmla="*/ 35 h 35"/>
                </a:gdLst>
                <a:ahLst/>
                <a:cxnLst>
                  <a:cxn ang="T10">
                    <a:pos x="T0" y="T1"/>
                  </a:cxn>
                  <a:cxn ang="T11">
                    <a:pos x="T2" y="T3"/>
                  </a:cxn>
                  <a:cxn ang="T12">
                    <a:pos x="T4" y="T5"/>
                  </a:cxn>
                  <a:cxn ang="T13">
                    <a:pos x="T6" y="T7"/>
                  </a:cxn>
                  <a:cxn ang="T14">
                    <a:pos x="T8" y="T9"/>
                  </a:cxn>
                </a:cxnLst>
                <a:rect l="T15" t="T16" r="T17" b="T18"/>
                <a:pathLst>
                  <a:path w="45" h="35">
                    <a:moveTo>
                      <a:pt x="0" y="14"/>
                    </a:moveTo>
                    <a:lnTo>
                      <a:pt x="10" y="0"/>
                    </a:lnTo>
                    <a:lnTo>
                      <a:pt x="45" y="19"/>
                    </a:lnTo>
                    <a:lnTo>
                      <a:pt x="36" y="35"/>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zh-CN" sz="1500" kern="0" dirty="0">
                  <a:solidFill>
                    <a:srgbClr val="FFFFFF"/>
                  </a:solidFill>
                  <a:latin typeface="微软雅黑" panose="020B0503020204020204" charset="-122"/>
                  <a:ea typeface="微软雅黑" panose="020B0503020204020204" charset="-122"/>
                </a:endParaRPr>
              </a:p>
            </p:txBody>
          </p:sp>
          <p:sp>
            <p:nvSpPr>
              <p:cNvPr id="78" name="Rectangle 38"/>
              <p:cNvSpPr>
                <a:spLocks noChangeArrowheads="1"/>
              </p:cNvSpPr>
              <p:nvPr/>
            </p:nvSpPr>
            <p:spPr bwMode="gray">
              <a:xfrm>
                <a:off x="3642" y="2367"/>
                <a:ext cx="55"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sz="1500" kern="0" noProof="1">
                  <a:solidFill>
                    <a:srgbClr val="FFFFFF"/>
                  </a:solidFill>
                  <a:latin typeface="微软雅黑" panose="020B0503020204020204" charset="-122"/>
                  <a:ea typeface="微软雅黑" panose="020B0503020204020204" charset="-122"/>
                </a:endParaRPr>
              </a:p>
            </p:txBody>
          </p:sp>
          <p:sp>
            <p:nvSpPr>
              <p:cNvPr id="79" name="Freeform 39"/>
              <p:cNvSpPr/>
              <p:nvPr/>
            </p:nvSpPr>
            <p:spPr bwMode="gray">
              <a:xfrm>
                <a:off x="3728" y="2694"/>
                <a:ext cx="60" cy="49"/>
              </a:xfrm>
              <a:custGeom>
                <a:avLst/>
                <a:gdLst>
                  <a:gd name="T0" fmla="*/ 172 w 45"/>
                  <a:gd name="T1" fmla="*/ 478 h 38"/>
                  <a:gd name="T2" fmla="*/ 0 w 45"/>
                  <a:gd name="T3" fmla="*/ 269 h 38"/>
                  <a:gd name="T4" fmla="*/ 635 w 45"/>
                  <a:gd name="T5" fmla="*/ 0 h 38"/>
                  <a:gd name="T6" fmla="*/ 805 w 45"/>
                  <a:gd name="T7" fmla="*/ 209 h 38"/>
                  <a:gd name="T8" fmla="*/ 172 w 45"/>
                  <a:gd name="T9" fmla="*/ 478 h 38"/>
                  <a:gd name="T10" fmla="*/ 0 60000 65536"/>
                  <a:gd name="T11" fmla="*/ 0 60000 65536"/>
                  <a:gd name="T12" fmla="*/ 0 60000 65536"/>
                  <a:gd name="T13" fmla="*/ 0 60000 65536"/>
                  <a:gd name="T14" fmla="*/ 0 60000 65536"/>
                  <a:gd name="T15" fmla="*/ 0 w 45"/>
                  <a:gd name="T16" fmla="*/ 0 h 38"/>
                  <a:gd name="T17" fmla="*/ 45 w 45"/>
                  <a:gd name="T18" fmla="*/ 38 h 38"/>
                </a:gdLst>
                <a:ahLst/>
                <a:cxnLst>
                  <a:cxn ang="T10">
                    <a:pos x="T0" y="T1"/>
                  </a:cxn>
                  <a:cxn ang="T11">
                    <a:pos x="T2" y="T3"/>
                  </a:cxn>
                  <a:cxn ang="T12">
                    <a:pos x="T4" y="T5"/>
                  </a:cxn>
                  <a:cxn ang="T13">
                    <a:pos x="T6" y="T7"/>
                  </a:cxn>
                  <a:cxn ang="T14">
                    <a:pos x="T8" y="T9"/>
                  </a:cxn>
                </a:cxnLst>
                <a:rect l="T15" t="T16" r="T17" b="T18"/>
                <a:pathLst>
                  <a:path w="45" h="38">
                    <a:moveTo>
                      <a:pt x="10" y="38"/>
                    </a:moveTo>
                    <a:lnTo>
                      <a:pt x="0" y="22"/>
                    </a:lnTo>
                    <a:lnTo>
                      <a:pt x="36" y="0"/>
                    </a:lnTo>
                    <a:lnTo>
                      <a:pt x="45" y="17"/>
                    </a:lnTo>
                    <a:lnTo>
                      <a:pt x="1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zh-CN" sz="1500" kern="0" dirty="0">
                  <a:solidFill>
                    <a:srgbClr val="FFFFFF"/>
                  </a:solidFill>
                  <a:latin typeface="微软雅黑" panose="020B0503020204020204" charset="-122"/>
                  <a:ea typeface="微软雅黑" panose="020B0503020204020204" charset="-122"/>
                </a:endParaRPr>
              </a:p>
            </p:txBody>
          </p:sp>
          <p:sp>
            <p:nvSpPr>
              <p:cNvPr id="80" name="Freeform 40"/>
              <p:cNvSpPr/>
              <p:nvPr/>
            </p:nvSpPr>
            <p:spPr bwMode="gray">
              <a:xfrm>
                <a:off x="3987" y="2936"/>
                <a:ext cx="49" cy="60"/>
              </a:xfrm>
              <a:custGeom>
                <a:avLst/>
                <a:gdLst>
                  <a:gd name="T0" fmla="*/ 413 w 35"/>
                  <a:gd name="T1" fmla="*/ 805 h 45"/>
                  <a:gd name="T2" fmla="*/ 0 w 35"/>
                  <a:gd name="T3" fmla="*/ 635 h 45"/>
                  <a:gd name="T4" fmla="*/ 560 w 35"/>
                  <a:gd name="T5" fmla="*/ 0 h 45"/>
                  <a:gd name="T6" fmla="*/ 1021 w 35"/>
                  <a:gd name="T7" fmla="*/ 172 h 45"/>
                  <a:gd name="T8" fmla="*/ 413 w 35"/>
                  <a:gd name="T9" fmla="*/ 805 h 45"/>
                  <a:gd name="T10" fmla="*/ 0 60000 65536"/>
                  <a:gd name="T11" fmla="*/ 0 60000 65536"/>
                  <a:gd name="T12" fmla="*/ 0 60000 65536"/>
                  <a:gd name="T13" fmla="*/ 0 60000 65536"/>
                  <a:gd name="T14" fmla="*/ 0 60000 65536"/>
                  <a:gd name="T15" fmla="*/ 0 w 35"/>
                  <a:gd name="T16" fmla="*/ 0 h 45"/>
                  <a:gd name="T17" fmla="*/ 35 w 35"/>
                  <a:gd name="T18" fmla="*/ 45 h 45"/>
                </a:gdLst>
                <a:ahLst/>
                <a:cxnLst>
                  <a:cxn ang="T10">
                    <a:pos x="T0" y="T1"/>
                  </a:cxn>
                  <a:cxn ang="T11">
                    <a:pos x="T2" y="T3"/>
                  </a:cxn>
                  <a:cxn ang="T12">
                    <a:pos x="T4" y="T5"/>
                  </a:cxn>
                  <a:cxn ang="T13">
                    <a:pos x="T6" y="T7"/>
                  </a:cxn>
                  <a:cxn ang="T14">
                    <a:pos x="T8" y="T9"/>
                  </a:cxn>
                </a:cxnLst>
                <a:rect l="T15" t="T16" r="T17" b="T18"/>
                <a:pathLst>
                  <a:path w="35" h="45">
                    <a:moveTo>
                      <a:pt x="14" y="45"/>
                    </a:moveTo>
                    <a:lnTo>
                      <a:pt x="0" y="36"/>
                    </a:lnTo>
                    <a:lnTo>
                      <a:pt x="19" y="0"/>
                    </a:lnTo>
                    <a:lnTo>
                      <a:pt x="35" y="10"/>
                    </a:lnTo>
                    <a:lnTo>
                      <a:pt x="14" y="4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zh-CN" sz="1500" kern="0" dirty="0">
                  <a:solidFill>
                    <a:srgbClr val="FFFFFF"/>
                  </a:solidFill>
                  <a:latin typeface="微软雅黑" panose="020B0503020204020204" charset="-122"/>
                  <a:ea typeface="微软雅黑" panose="020B0503020204020204" charset="-122"/>
                </a:endParaRPr>
              </a:p>
            </p:txBody>
          </p:sp>
          <p:sp>
            <p:nvSpPr>
              <p:cNvPr id="81" name="Rectangle 41"/>
              <p:cNvSpPr>
                <a:spLocks noChangeArrowheads="1"/>
              </p:cNvSpPr>
              <p:nvPr/>
            </p:nvSpPr>
            <p:spPr bwMode="gray">
              <a:xfrm>
                <a:off x="4342" y="3033"/>
                <a:ext cx="27" cy="5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sz="1500" kern="0" noProof="1">
                  <a:solidFill>
                    <a:srgbClr val="FFFFFF"/>
                  </a:solidFill>
                  <a:latin typeface="微软雅黑" panose="020B0503020204020204" charset="-122"/>
                  <a:ea typeface="微软雅黑" panose="020B0503020204020204" charset="-122"/>
                </a:endParaRPr>
              </a:p>
            </p:txBody>
          </p:sp>
          <p:sp>
            <p:nvSpPr>
              <p:cNvPr id="82" name="Freeform 42"/>
              <p:cNvSpPr/>
              <p:nvPr/>
            </p:nvSpPr>
            <p:spPr bwMode="gray">
              <a:xfrm>
                <a:off x="4671" y="2936"/>
                <a:ext cx="49" cy="60"/>
              </a:xfrm>
              <a:custGeom>
                <a:avLst/>
                <a:gdLst>
                  <a:gd name="T0" fmla="*/ 789 w 36"/>
                  <a:gd name="T1" fmla="*/ 635 h 45"/>
                  <a:gd name="T2" fmla="*/ 411 w 36"/>
                  <a:gd name="T3" fmla="*/ 805 h 45"/>
                  <a:gd name="T4" fmla="*/ 0 w 36"/>
                  <a:gd name="T5" fmla="*/ 172 h 45"/>
                  <a:gd name="T6" fmla="*/ 302 w 36"/>
                  <a:gd name="T7" fmla="*/ 0 h 45"/>
                  <a:gd name="T8" fmla="*/ 789 w 36"/>
                  <a:gd name="T9" fmla="*/ 635 h 45"/>
                  <a:gd name="T10" fmla="*/ 0 60000 65536"/>
                  <a:gd name="T11" fmla="*/ 0 60000 65536"/>
                  <a:gd name="T12" fmla="*/ 0 60000 65536"/>
                  <a:gd name="T13" fmla="*/ 0 60000 65536"/>
                  <a:gd name="T14" fmla="*/ 0 60000 65536"/>
                  <a:gd name="T15" fmla="*/ 0 w 36"/>
                  <a:gd name="T16" fmla="*/ 0 h 45"/>
                  <a:gd name="T17" fmla="*/ 36 w 36"/>
                  <a:gd name="T18" fmla="*/ 45 h 45"/>
                </a:gdLst>
                <a:ahLst/>
                <a:cxnLst>
                  <a:cxn ang="T10">
                    <a:pos x="T0" y="T1"/>
                  </a:cxn>
                  <a:cxn ang="T11">
                    <a:pos x="T2" y="T3"/>
                  </a:cxn>
                  <a:cxn ang="T12">
                    <a:pos x="T4" y="T5"/>
                  </a:cxn>
                  <a:cxn ang="T13">
                    <a:pos x="T6" y="T7"/>
                  </a:cxn>
                  <a:cxn ang="T14">
                    <a:pos x="T8" y="T9"/>
                  </a:cxn>
                </a:cxnLst>
                <a:rect l="T15" t="T16" r="T17" b="T18"/>
                <a:pathLst>
                  <a:path w="36" h="45">
                    <a:moveTo>
                      <a:pt x="36" y="36"/>
                    </a:moveTo>
                    <a:lnTo>
                      <a:pt x="19" y="45"/>
                    </a:lnTo>
                    <a:lnTo>
                      <a:pt x="0" y="10"/>
                    </a:lnTo>
                    <a:lnTo>
                      <a:pt x="14" y="0"/>
                    </a:lnTo>
                    <a:lnTo>
                      <a:pt x="36" y="3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zh-CN" sz="1500" kern="0" dirty="0">
                  <a:solidFill>
                    <a:srgbClr val="FFFFFF"/>
                  </a:solidFill>
                  <a:latin typeface="微软雅黑" panose="020B0503020204020204" charset="-122"/>
                  <a:ea typeface="微软雅黑" panose="020B0503020204020204" charset="-122"/>
                </a:endParaRPr>
              </a:p>
            </p:txBody>
          </p:sp>
          <p:sp>
            <p:nvSpPr>
              <p:cNvPr id="83" name="Freeform 43"/>
              <p:cNvSpPr/>
              <p:nvPr/>
            </p:nvSpPr>
            <p:spPr bwMode="gray">
              <a:xfrm>
                <a:off x="4914" y="2697"/>
                <a:ext cx="61" cy="45"/>
              </a:xfrm>
              <a:custGeom>
                <a:avLst/>
                <a:gdLst>
                  <a:gd name="T0" fmla="*/ 948 w 45"/>
                  <a:gd name="T1" fmla="*/ 296 h 35"/>
                  <a:gd name="T2" fmla="*/ 733 w 45"/>
                  <a:gd name="T3" fmla="*/ 538 h 35"/>
                  <a:gd name="T4" fmla="*/ 0 w 45"/>
                  <a:gd name="T5" fmla="*/ 216 h 35"/>
                  <a:gd name="T6" fmla="*/ 190 w 45"/>
                  <a:gd name="T7" fmla="*/ 0 h 35"/>
                  <a:gd name="T8" fmla="*/ 948 w 45"/>
                  <a:gd name="T9" fmla="*/ 296 h 35"/>
                  <a:gd name="T10" fmla="*/ 0 60000 65536"/>
                  <a:gd name="T11" fmla="*/ 0 60000 65536"/>
                  <a:gd name="T12" fmla="*/ 0 60000 65536"/>
                  <a:gd name="T13" fmla="*/ 0 60000 65536"/>
                  <a:gd name="T14" fmla="*/ 0 60000 65536"/>
                  <a:gd name="T15" fmla="*/ 0 w 45"/>
                  <a:gd name="T16" fmla="*/ 0 h 35"/>
                  <a:gd name="T17" fmla="*/ 45 w 45"/>
                  <a:gd name="T18" fmla="*/ 35 h 35"/>
                </a:gdLst>
                <a:ahLst/>
                <a:cxnLst>
                  <a:cxn ang="T10">
                    <a:pos x="T0" y="T1"/>
                  </a:cxn>
                  <a:cxn ang="T11">
                    <a:pos x="T2" y="T3"/>
                  </a:cxn>
                  <a:cxn ang="T12">
                    <a:pos x="T4" y="T5"/>
                  </a:cxn>
                  <a:cxn ang="T13">
                    <a:pos x="T6" y="T7"/>
                  </a:cxn>
                  <a:cxn ang="T14">
                    <a:pos x="T8" y="T9"/>
                  </a:cxn>
                </a:cxnLst>
                <a:rect l="T15" t="T16" r="T17" b="T18"/>
                <a:pathLst>
                  <a:path w="45" h="35">
                    <a:moveTo>
                      <a:pt x="45" y="19"/>
                    </a:moveTo>
                    <a:lnTo>
                      <a:pt x="35" y="35"/>
                    </a:lnTo>
                    <a:lnTo>
                      <a:pt x="0" y="14"/>
                    </a:lnTo>
                    <a:lnTo>
                      <a:pt x="9" y="0"/>
                    </a:lnTo>
                    <a:lnTo>
                      <a:pt x="45"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zh-CN" sz="1500" kern="0" dirty="0">
                  <a:solidFill>
                    <a:srgbClr val="FFFFFF"/>
                  </a:solidFill>
                  <a:latin typeface="微软雅黑" panose="020B0503020204020204" charset="-122"/>
                  <a:ea typeface="微软雅黑" panose="020B0503020204020204" charset="-122"/>
                </a:endParaRPr>
              </a:p>
            </p:txBody>
          </p:sp>
          <p:sp>
            <p:nvSpPr>
              <p:cNvPr id="84" name="Rectangle 44"/>
              <p:cNvSpPr>
                <a:spLocks noChangeArrowheads="1"/>
              </p:cNvSpPr>
              <p:nvPr/>
            </p:nvSpPr>
            <p:spPr bwMode="gray">
              <a:xfrm>
                <a:off x="5010" y="2367"/>
                <a:ext cx="54"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sz="1500" kern="0" noProof="1">
                  <a:solidFill>
                    <a:srgbClr val="FFFFFF"/>
                  </a:solidFill>
                  <a:latin typeface="微软雅黑" panose="020B0503020204020204" charset="-122"/>
                  <a:ea typeface="微软雅黑" panose="020B0503020204020204" charset="-122"/>
                </a:endParaRPr>
              </a:p>
            </p:txBody>
          </p:sp>
          <p:sp>
            <p:nvSpPr>
              <p:cNvPr id="85" name="Freeform 45"/>
              <p:cNvSpPr/>
              <p:nvPr/>
            </p:nvSpPr>
            <p:spPr bwMode="gray">
              <a:xfrm>
                <a:off x="4918" y="2017"/>
                <a:ext cx="57" cy="48"/>
              </a:xfrm>
              <a:custGeom>
                <a:avLst/>
                <a:gdLst>
                  <a:gd name="T0" fmla="*/ 551 w 43"/>
                  <a:gd name="T1" fmla="*/ 0 h 37"/>
                  <a:gd name="T2" fmla="*/ 729 w 43"/>
                  <a:gd name="T3" fmla="*/ 211 h 37"/>
                  <a:gd name="T4" fmla="*/ 114 w 43"/>
                  <a:gd name="T5" fmla="*/ 494 h 37"/>
                  <a:gd name="T6" fmla="*/ 0 w 43"/>
                  <a:gd name="T7" fmla="*/ 274 h 37"/>
                  <a:gd name="T8" fmla="*/ 551 w 43"/>
                  <a:gd name="T9" fmla="*/ 0 h 37"/>
                  <a:gd name="T10" fmla="*/ 0 60000 65536"/>
                  <a:gd name="T11" fmla="*/ 0 60000 65536"/>
                  <a:gd name="T12" fmla="*/ 0 60000 65536"/>
                  <a:gd name="T13" fmla="*/ 0 60000 65536"/>
                  <a:gd name="T14" fmla="*/ 0 60000 65536"/>
                  <a:gd name="T15" fmla="*/ 0 w 43"/>
                  <a:gd name="T16" fmla="*/ 0 h 37"/>
                  <a:gd name="T17" fmla="*/ 43 w 43"/>
                  <a:gd name="T18" fmla="*/ 37 h 37"/>
                </a:gdLst>
                <a:ahLst/>
                <a:cxnLst>
                  <a:cxn ang="T10">
                    <a:pos x="T0" y="T1"/>
                  </a:cxn>
                  <a:cxn ang="T11">
                    <a:pos x="T2" y="T3"/>
                  </a:cxn>
                  <a:cxn ang="T12">
                    <a:pos x="T4" y="T5"/>
                  </a:cxn>
                  <a:cxn ang="T13">
                    <a:pos x="T6" y="T7"/>
                  </a:cxn>
                  <a:cxn ang="T14">
                    <a:pos x="T8" y="T9"/>
                  </a:cxn>
                </a:cxnLst>
                <a:rect l="T15" t="T16" r="T17" b="T18"/>
                <a:pathLst>
                  <a:path w="43" h="37">
                    <a:moveTo>
                      <a:pt x="33" y="0"/>
                    </a:moveTo>
                    <a:lnTo>
                      <a:pt x="43" y="16"/>
                    </a:lnTo>
                    <a:lnTo>
                      <a:pt x="7" y="37"/>
                    </a:lnTo>
                    <a:lnTo>
                      <a:pt x="0" y="21"/>
                    </a:ln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zh-CN" sz="1500" kern="0" dirty="0">
                  <a:solidFill>
                    <a:srgbClr val="FFFFFF"/>
                  </a:solidFill>
                  <a:latin typeface="微软雅黑" panose="020B0503020204020204" charset="-122"/>
                  <a:ea typeface="微软雅黑" panose="020B0503020204020204" charset="-122"/>
                </a:endParaRPr>
              </a:p>
            </p:txBody>
          </p:sp>
          <p:sp>
            <p:nvSpPr>
              <p:cNvPr id="86" name="Freeform 46"/>
              <p:cNvSpPr/>
              <p:nvPr/>
            </p:nvSpPr>
            <p:spPr bwMode="gray">
              <a:xfrm>
                <a:off x="4671" y="1766"/>
                <a:ext cx="49" cy="58"/>
              </a:xfrm>
              <a:custGeom>
                <a:avLst/>
                <a:gdLst>
                  <a:gd name="T0" fmla="*/ 411 w 36"/>
                  <a:gd name="T1" fmla="*/ 0 h 43"/>
                  <a:gd name="T2" fmla="*/ 789 w 36"/>
                  <a:gd name="T3" fmla="*/ 132 h 43"/>
                  <a:gd name="T4" fmla="*/ 302 w 36"/>
                  <a:gd name="T5" fmla="*/ 857 h 43"/>
                  <a:gd name="T6" fmla="*/ 0 w 36"/>
                  <a:gd name="T7" fmla="*/ 668 h 43"/>
                  <a:gd name="T8" fmla="*/ 411 w 36"/>
                  <a:gd name="T9" fmla="*/ 0 h 43"/>
                  <a:gd name="T10" fmla="*/ 0 60000 65536"/>
                  <a:gd name="T11" fmla="*/ 0 60000 65536"/>
                  <a:gd name="T12" fmla="*/ 0 60000 65536"/>
                  <a:gd name="T13" fmla="*/ 0 60000 65536"/>
                  <a:gd name="T14" fmla="*/ 0 60000 65536"/>
                  <a:gd name="T15" fmla="*/ 0 w 36"/>
                  <a:gd name="T16" fmla="*/ 0 h 43"/>
                  <a:gd name="T17" fmla="*/ 36 w 36"/>
                  <a:gd name="T18" fmla="*/ 43 h 43"/>
                </a:gdLst>
                <a:ahLst/>
                <a:cxnLst>
                  <a:cxn ang="T10">
                    <a:pos x="T0" y="T1"/>
                  </a:cxn>
                  <a:cxn ang="T11">
                    <a:pos x="T2" y="T3"/>
                  </a:cxn>
                  <a:cxn ang="T12">
                    <a:pos x="T4" y="T5"/>
                  </a:cxn>
                  <a:cxn ang="T13">
                    <a:pos x="T6" y="T7"/>
                  </a:cxn>
                  <a:cxn ang="T14">
                    <a:pos x="T8" y="T9"/>
                  </a:cxn>
                </a:cxnLst>
                <a:rect l="T15" t="T16" r="T17" b="T18"/>
                <a:pathLst>
                  <a:path w="36" h="43">
                    <a:moveTo>
                      <a:pt x="19" y="0"/>
                    </a:moveTo>
                    <a:lnTo>
                      <a:pt x="36" y="7"/>
                    </a:lnTo>
                    <a:lnTo>
                      <a:pt x="14" y="43"/>
                    </a:lnTo>
                    <a:lnTo>
                      <a:pt x="0" y="33"/>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zh-CN" sz="1500" kern="0" dirty="0">
                  <a:solidFill>
                    <a:srgbClr val="FFFFFF"/>
                  </a:solidFill>
                  <a:latin typeface="微软雅黑" panose="020B0503020204020204" charset="-122"/>
                  <a:ea typeface="微软雅黑" panose="020B0503020204020204" charset="-122"/>
                </a:endParaRPr>
              </a:p>
            </p:txBody>
          </p:sp>
          <p:sp>
            <p:nvSpPr>
              <p:cNvPr id="87" name="Freeform 47"/>
              <p:cNvSpPr/>
              <p:nvPr/>
            </p:nvSpPr>
            <p:spPr bwMode="gray">
              <a:xfrm>
                <a:off x="4626" y="1733"/>
                <a:ext cx="23" cy="29"/>
              </a:xfrm>
              <a:custGeom>
                <a:avLst/>
                <a:gdLst>
                  <a:gd name="T0" fmla="*/ 135 w 17"/>
                  <a:gd name="T1" fmla="*/ 0 h 22"/>
                  <a:gd name="T2" fmla="*/ 349 w 17"/>
                  <a:gd name="T3" fmla="*/ 49 h 22"/>
                  <a:gd name="T4" fmla="*/ 135 w 17"/>
                  <a:gd name="T5" fmla="*/ 348 h 22"/>
                  <a:gd name="T6" fmla="*/ 0 w 17"/>
                  <a:gd name="T7" fmla="*/ 302 h 22"/>
                  <a:gd name="T8" fmla="*/ 135 w 17"/>
                  <a:gd name="T9" fmla="*/ 0 h 22"/>
                  <a:gd name="T10" fmla="*/ 0 60000 65536"/>
                  <a:gd name="T11" fmla="*/ 0 60000 65536"/>
                  <a:gd name="T12" fmla="*/ 0 60000 65536"/>
                  <a:gd name="T13" fmla="*/ 0 60000 65536"/>
                  <a:gd name="T14" fmla="*/ 0 60000 65536"/>
                  <a:gd name="T15" fmla="*/ 0 w 17"/>
                  <a:gd name="T16" fmla="*/ 0 h 22"/>
                  <a:gd name="T17" fmla="*/ 17 w 17"/>
                  <a:gd name="T18" fmla="*/ 22 h 22"/>
                </a:gdLst>
                <a:ahLst/>
                <a:cxnLst>
                  <a:cxn ang="T10">
                    <a:pos x="T0" y="T1"/>
                  </a:cxn>
                  <a:cxn ang="T11">
                    <a:pos x="T2" y="T3"/>
                  </a:cxn>
                  <a:cxn ang="T12">
                    <a:pos x="T4" y="T5"/>
                  </a:cxn>
                  <a:cxn ang="T13">
                    <a:pos x="T6" y="T7"/>
                  </a:cxn>
                  <a:cxn ang="T14">
                    <a:pos x="T8" y="T9"/>
                  </a:cxn>
                </a:cxnLst>
                <a:rect l="T15" t="T16" r="T17" b="T18"/>
                <a:pathLst>
                  <a:path w="17" h="22">
                    <a:moveTo>
                      <a:pt x="7" y="0"/>
                    </a:moveTo>
                    <a:lnTo>
                      <a:pt x="17" y="3"/>
                    </a:lnTo>
                    <a:lnTo>
                      <a:pt x="7" y="22"/>
                    </a:lnTo>
                    <a:lnTo>
                      <a:pt x="0" y="19"/>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zh-CN" sz="1500" kern="0" dirty="0">
                  <a:solidFill>
                    <a:srgbClr val="FFFFFF"/>
                  </a:solidFill>
                  <a:latin typeface="微软雅黑" panose="020B0503020204020204" charset="-122"/>
                  <a:ea typeface="微软雅黑" panose="020B0503020204020204" charset="-122"/>
                </a:endParaRPr>
              </a:p>
            </p:txBody>
          </p:sp>
          <p:sp>
            <p:nvSpPr>
              <p:cNvPr id="88" name="Freeform 48"/>
              <p:cNvSpPr/>
              <p:nvPr/>
            </p:nvSpPr>
            <p:spPr bwMode="gray">
              <a:xfrm>
                <a:off x="4559" y="1709"/>
                <a:ext cx="20" cy="28"/>
              </a:xfrm>
              <a:custGeom>
                <a:avLst/>
                <a:gdLst>
                  <a:gd name="T0" fmla="*/ 151 w 15"/>
                  <a:gd name="T1" fmla="*/ 0 h 22"/>
                  <a:gd name="T2" fmla="*/ 268 w 15"/>
                  <a:gd name="T3" fmla="*/ 36 h 22"/>
                  <a:gd name="T4" fmla="*/ 151 w 15"/>
                  <a:gd name="T5" fmla="*/ 249 h 22"/>
                  <a:gd name="T6" fmla="*/ 0 w 15"/>
                  <a:gd name="T7" fmla="*/ 213 h 22"/>
                  <a:gd name="T8" fmla="*/ 151 w 15"/>
                  <a:gd name="T9" fmla="*/ 0 h 22"/>
                  <a:gd name="T10" fmla="*/ 0 60000 65536"/>
                  <a:gd name="T11" fmla="*/ 0 60000 65536"/>
                  <a:gd name="T12" fmla="*/ 0 60000 65536"/>
                  <a:gd name="T13" fmla="*/ 0 60000 65536"/>
                  <a:gd name="T14" fmla="*/ 0 60000 65536"/>
                  <a:gd name="T15" fmla="*/ 0 w 15"/>
                  <a:gd name="T16" fmla="*/ 0 h 22"/>
                  <a:gd name="T17" fmla="*/ 15 w 15"/>
                  <a:gd name="T18" fmla="*/ 22 h 22"/>
                </a:gdLst>
                <a:ahLst/>
                <a:cxnLst>
                  <a:cxn ang="T10">
                    <a:pos x="T0" y="T1"/>
                  </a:cxn>
                  <a:cxn ang="T11">
                    <a:pos x="T2" y="T3"/>
                  </a:cxn>
                  <a:cxn ang="T12">
                    <a:pos x="T4" y="T5"/>
                  </a:cxn>
                  <a:cxn ang="T13">
                    <a:pos x="T6" y="T7"/>
                  </a:cxn>
                  <a:cxn ang="T14">
                    <a:pos x="T8" y="T9"/>
                  </a:cxn>
                </a:cxnLst>
                <a:rect l="T15" t="T16" r="T17" b="T18"/>
                <a:pathLst>
                  <a:path w="15" h="22">
                    <a:moveTo>
                      <a:pt x="8" y="0"/>
                    </a:moveTo>
                    <a:lnTo>
                      <a:pt x="15" y="3"/>
                    </a:lnTo>
                    <a:lnTo>
                      <a:pt x="8" y="22"/>
                    </a:lnTo>
                    <a:lnTo>
                      <a:pt x="0" y="19"/>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zh-CN" sz="1500" kern="0" dirty="0">
                  <a:solidFill>
                    <a:srgbClr val="FFFFFF"/>
                  </a:solidFill>
                  <a:latin typeface="微软雅黑" panose="020B0503020204020204" charset="-122"/>
                  <a:ea typeface="微软雅黑" panose="020B0503020204020204" charset="-122"/>
                </a:endParaRPr>
              </a:p>
            </p:txBody>
          </p:sp>
          <p:sp>
            <p:nvSpPr>
              <p:cNvPr id="89" name="Freeform 49"/>
              <p:cNvSpPr/>
              <p:nvPr/>
            </p:nvSpPr>
            <p:spPr bwMode="gray">
              <a:xfrm>
                <a:off x="4491" y="1689"/>
                <a:ext cx="15" cy="31"/>
              </a:xfrm>
              <a:custGeom>
                <a:avLst/>
                <a:gdLst>
                  <a:gd name="T0" fmla="*/ 46 w 11"/>
                  <a:gd name="T1" fmla="*/ 0 h 22"/>
                  <a:gd name="T2" fmla="*/ 123 w 11"/>
                  <a:gd name="T3" fmla="*/ 89 h 22"/>
                  <a:gd name="T4" fmla="*/ 76 w 11"/>
                  <a:gd name="T5" fmla="*/ 683 h 22"/>
                  <a:gd name="T6" fmla="*/ 0 w 11"/>
                  <a:gd name="T7" fmla="*/ 596 h 22"/>
                  <a:gd name="T8" fmla="*/ 46 w 11"/>
                  <a:gd name="T9" fmla="*/ 0 h 22"/>
                  <a:gd name="T10" fmla="*/ 0 60000 65536"/>
                  <a:gd name="T11" fmla="*/ 0 60000 65536"/>
                  <a:gd name="T12" fmla="*/ 0 60000 65536"/>
                  <a:gd name="T13" fmla="*/ 0 60000 65536"/>
                  <a:gd name="T14" fmla="*/ 0 60000 65536"/>
                  <a:gd name="T15" fmla="*/ 0 w 11"/>
                  <a:gd name="T16" fmla="*/ 0 h 22"/>
                  <a:gd name="T17" fmla="*/ 11 w 11"/>
                  <a:gd name="T18" fmla="*/ 22 h 22"/>
                </a:gdLst>
                <a:ahLst/>
                <a:cxnLst>
                  <a:cxn ang="T10">
                    <a:pos x="T0" y="T1"/>
                  </a:cxn>
                  <a:cxn ang="T11">
                    <a:pos x="T2" y="T3"/>
                  </a:cxn>
                  <a:cxn ang="T12">
                    <a:pos x="T4" y="T5"/>
                  </a:cxn>
                  <a:cxn ang="T13">
                    <a:pos x="T6" y="T7"/>
                  </a:cxn>
                  <a:cxn ang="T14">
                    <a:pos x="T8" y="T9"/>
                  </a:cxn>
                </a:cxnLst>
                <a:rect l="T15" t="T16" r="T17" b="T18"/>
                <a:pathLst>
                  <a:path w="11" h="22">
                    <a:moveTo>
                      <a:pt x="4" y="0"/>
                    </a:moveTo>
                    <a:lnTo>
                      <a:pt x="11" y="3"/>
                    </a:lnTo>
                    <a:lnTo>
                      <a:pt x="7" y="22"/>
                    </a:lnTo>
                    <a:lnTo>
                      <a:pt x="0" y="19"/>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zh-CN" sz="1500" kern="0" dirty="0">
                  <a:solidFill>
                    <a:srgbClr val="FFFFFF"/>
                  </a:solidFill>
                  <a:latin typeface="微软雅黑" panose="020B0503020204020204" charset="-122"/>
                  <a:ea typeface="微软雅黑" panose="020B0503020204020204" charset="-122"/>
                </a:endParaRPr>
              </a:p>
            </p:txBody>
          </p:sp>
          <p:sp>
            <p:nvSpPr>
              <p:cNvPr id="90" name="Freeform 50"/>
              <p:cNvSpPr/>
              <p:nvPr/>
            </p:nvSpPr>
            <p:spPr bwMode="gray">
              <a:xfrm>
                <a:off x="4420" y="1680"/>
                <a:ext cx="10" cy="29"/>
              </a:xfrm>
              <a:custGeom>
                <a:avLst/>
                <a:gdLst>
                  <a:gd name="T0" fmla="*/ 2 w 9"/>
                  <a:gd name="T1" fmla="*/ 0 h 21"/>
                  <a:gd name="T2" fmla="*/ 24 w 9"/>
                  <a:gd name="T3" fmla="*/ 0 h 21"/>
                  <a:gd name="T4" fmla="*/ 20 w 9"/>
                  <a:gd name="T5" fmla="*/ 526 h 21"/>
                  <a:gd name="T6" fmla="*/ 0 w 9"/>
                  <a:gd name="T7" fmla="*/ 476 h 21"/>
                  <a:gd name="T8" fmla="*/ 2 w 9"/>
                  <a:gd name="T9" fmla="*/ 0 h 21"/>
                  <a:gd name="T10" fmla="*/ 0 60000 65536"/>
                  <a:gd name="T11" fmla="*/ 0 60000 65536"/>
                  <a:gd name="T12" fmla="*/ 0 60000 65536"/>
                  <a:gd name="T13" fmla="*/ 0 60000 65536"/>
                  <a:gd name="T14" fmla="*/ 0 60000 65536"/>
                  <a:gd name="T15" fmla="*/ 0 w 9"/>
                  <a:gd name="T16" fmla="*/ 0 h 21"/>
                  <a:gd name="T17" fmla="*/ 9 w 9"/>
                  <a:gd name="T18" fmla="*/ 21 h 21"/>
                </a:gdLst>
                <a:ahLst/>
                <a:cxnLst>
                  <a:cxn ang="T10">
                    <a:pos x="T0" y="T1"/>
                  </a:cxn>
                  <a:cxn ang="T11">
                    <a:pos x="T2" y="T3"/>
                  </a:cxn>
                  <a:cxn ang="T12">
                    <a:pos x="T4" y="T5"/>
                  </a:cxn>
                  <a:cxn ang="T13">
                    <a:pos x="T6" y="T7"/>
                  </a:cxn>
                  <a:cxn ang="T14">
                    <a:pos x="T8" y="T9"/>
                  </a:cxn>
                </a:cxnLst>
                <a:rect l="T15" t="T16" r="T17" b="T18"/>
                <a:pathLst>
                  <a:path w="9" h="21">
                    <a:moveTo>
                      <a:pt x="2" y="0"/>
                    </a:moveTo>
                    <a:lnTo>
                      <a:pt x="9" y="0"/>
                    </a:lnTo>
                    <a:lnTo>
                      <a:pt x="7" y="21"/>
                    </a:lnTo>
                    <a:lnTo>
                      <a:pt x="0" y="19"/>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zh-CN" sz="1500" kern="0" dirty="0">
                  <a:solidFill>
                    <a:srgbClr val="FFFFFF"/>
                  </a:solidFill>
                  <a:latin typeface="微软雅黑" panose="020B0503020204020204" charset="-122"/>
                  <a:ea typeface="微软雅黑" panose="020B0503020204020204" charset="-122"/>
                </a:endParaRPr>
              </a:p>
            </p:txBody>
          </p:sp>
          <p:sp>
            <p:nvSpPr>
              <p:cNvPr id="91" name="Freeform 51"/>
              <p:cNvSpPr/>
              <p:nvPr/>
            </p:nvSpPr>
            <p:spPr bwMode="gray">
              <a:xfrm>
                <a:off x="4902" y="1961"/>
                <a:ext cx="27" cy="25"/>
              </a:xfrm>
              <a:custGeom>
                <a:avLst/>
                <a:gdLst>
                  <a:gd name="T0" fmla="*/ 208 w 21"/>
                  <a:gd name="T1" fmla="*/ 0 h 19"/>
                  <a:gd name="T2" fmla="*/ 261 w 21"/>
                  <a:gd name="T3" fmla="*/ 125 h 19"/>
                  <a:gd name="T4" fmla="*/ 85 w 21"/>
                  <a:gd name="T5" fmla="*/ 296 h 19"/>
                  <a:gd name="T6" fmla="*/ 0 w 21"/>
                  <a:gd name="T7" fmla="*/ 192 h 19"/>
                  <a:gd name="T8" fmla="*/ 208 w 21"/>
                  <a:gd name="T9" fmla="*/ 0 h 19"/>
                  <a:gd name="T10" fmla="*/ 0 60000 65536"/>
                  <a:gd name="T11" fmla="*/ 0 60000 65536"/>
                  <a:gd name="T12" fmla="*/ 0 60000 65536"/>
                  <a:gd name="T13" fmla="*/ 0 60000 65536"/>
                  <a:gd name="T14" fmla="*/ 0 60000 65536"/>
                  <a:gd name="T15" fmla="*/ 0 w 21"/>
                  <a:gd name="T16" fmla="*/ 0 h 19"/>
                  <a:gd name="T17" fmla="*/ 21 w 21"/>
                  <a:gd name="T18" fmla="*/ 19 h 19"/>
                </a:gdLst>
                <a:ahLst/>
                <a:cxnLst>
                  <a:cxn ang="T10">
                    <a:pos x="T0" y="T1"/>
                  </a:cxn>
                  <a:cxn ang="T11">
                    <a:pos x="T2" y="T3"/>
                  </a:cxn>
                  <a:cxn ang="T12">
                    <a:pos x="T4" y="T5"/>
                  </a:cxn>
                  <a:cxn ang="T13">
                    <a:pos x="T6" y="T7"/>
                  </a:cxn>
                  <a:cxn ang="T14">
                    <a:pos x="T8" y="T9"/>
                  </a:cxn>
                </a:cxnLst>
                <a:rect l="T15" t="T16" r="T17" b="T18"/>
                <a:pathLst>
                  <a:path w="21" h="19">
                    <a:moveTo>
                      <a:pt x="17" y="0"/>
                    </a:moveTo>
                    <a:lnTo>
                      <a:pt x="21" y="8"/>
                    </a:lnTo>
                    <a:lnTo>
                      <a:pt x="7" y="19"/>
                    </a:lnTo>
                    <a:lnTo>
                      <a:pt x="0" y="12"/>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zh-CN" sz="1500" kern="0" dirty="0">
                  <a:solidFill>
                    <a:srgbClr val="FFFFFF"/>
                  </a:solidFill>
                  <a:latin typeface="微软雅黑" panose="020B0503020204020204" charset="-122"/>
                  <a:ea typeface="微软雅黑" panose="020B0503020204020204" charset="-122"/>
                </a:endParaRPr>
              </a:p>
            </p:txBody>
          </p:sp>
          <p:sp>
            <p:nvSpPr>
              <p:cNvPr id="92" name="Freeform 52"/>
              <p:cNvSpPr/>
              <p:nvPr/>
            </p:nvSpPr>
            <p:spPr bwMode="gray">
              <a:xfrm>
                <a:off x="4857" y="1905"/>
                <a:ext cx="28" cy="27"/>
              </a:xfrm>
              <a:custGeom>
                <a:avLst/>
                <a:gdLst>
                  <a:gd name="T0" fmla="*/ 305 w 21"/>
                  <a:gd name="T1" fmla="*/ 0 h 19"/>
                  <a:gd name="T2" fmla="*/ 368 w 21"/>
                  <a:gd name="T3" fmla="*/ 172 h 19"/>
                  <a:gd name="T4" fmla="*/ 116 w 21"/>
                  <a:gd name="T5" fmla="*/ 441 h 19"/>
                  <a:gd name="T6" fmla="*/ 0 w 21"/>
                  <a:gd name="T7" fmla="*/ 322 h 19"/>
                  <a:gd name="T8" fmla="*/ 305 w 21"/>
                  <a:gd name="T9" fmla="*/ 0 h 19"/>
                  <a:gd name="T10" fmla="*/ 0 60000 65536"/>
                  <a:gd name="T11" fmla="*/ 0 60000 65536"/>
                  <a:gd name="T12" fmla="*/ 0 60000 65536"/>
                  <a:gd name="T13" fmla="*/ 0 60000 65536"/>
                  <a:gd name="T14" fmla="*/ 0 60000 65536"/>
                  <a:gd name="T15" fmla="*/ 0 w 21"/>
                  <a:gd name="T16" fmla="*/ 0 h 19"/>
                  <a:gd name="T17" fmla="*/ 21 w 21"/>
                  <a:gd name="T18" fmla="*/ 19 h 19"/>
                </a:gdLst>
                <a:ahLst/>
                <a:cxnLst>
                  <a:cxn ang="T10">
                    <a:pos x="T0" y="T1"/>
                  </a:cxn>
                  <a:cxn ang="T11">
                    <a:pos x="T2" y="T3"/>
                  </a:cxn>
                  <a:cxn ang="T12">
                    <a:pos x="T4" y="T5"/>
                  </a:cxn>
                  <a:cxn ang="T13">
                    <a:pos x="T6" y="T7"/>
                  </a:cxn>
                  <a:cxn ang="T14">
                    <a:pos x="T8" y="T9"/>
                  </a:cxn>
                </a:cxnLst>
                <a:rect l="T15" t="T16" r="T17" b="T18"/>
                <a:pathLst>
                  <a:path w="21" h="19">
                    <a:moveTo>
                      <a:pt x="17" y="0"/>
                    </a:moveTo>
                    <a:lnTo>
                      <a:pt x="21" y="7"/>
                    </a:lnTo>
                    <a:lnTo>
                      <a:pt x="7" y="19"/>
                    </a:lnTo>
                    <a:lnTo>
                      <a:pt x="0" y="14"/>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zh-CN" sz="1500" kern="0" dirty="0">
                  <a:solidFill>
                    <a:srgbClr val="FFFFFF"/>
                  </a:solidFill>
                  <a:latin typeface="微软雅黑" panose="020B0503020204020204" charset="-122"/>
                  <a:ea typeface="微软雅黑" panose="020B0503020204020204" charset="-122"/>
                </a:endParaRPr>
              </a:p>
            </p:txBody>
          </p:sp>
          <p:sp>
            <p:nvSpPr>
              <p:cNvPr id="93" name="Freeform 53"/>
              <p:cNvSpPr/>
              <p:nvPr/>
            </p:nvSpPr>
            <p:spPr bwMode="gray">
              <a:xfrm>
                <a:off x="4804" y="1850"/>
                <a:ext cx="31" cy="30"/>
              </a:xfrm>
              <a:custGeom>
                <a:avLst/>
                <a:gdLst>
                  <a:gd name="T0" fmla="*/ 431 w 22"/>
                  <a:gd name="T1" fmla="*/ 0 h 21"/>
                  <a:gd name="T2" fmla="*/ 683 w 22"/>
                  <a:gd name="T3" fmla="*/ 244 h 21"/>
                  <a:gd name="T4" fmla="*/ 217 w 22"/>
                  <a:gd name="T5" fmla="*/ 737 h 21"/>
                  <a:gd name="T6" fmla="*/ 0 w 22"/>
                  <a:gd name="T7" fmla="*/ 571 h 21"/>
                  <a:gd name="T8" fmla="*/ 431 w 22"/>
                  <a:gd name="T9" fmla="*/ 0 h 21"/>
                  <a:gd name="T10" fmla="*/ 0 60000 65536"/>
                  <a:gd name="T11" fmla="*/ 0 60000 65536"/>
                  <a:gd name="T12" fmla="*/ 0 60000 65536"/>
                  <a:gd name="T13" fmla="*/ 0 60000 65536"/>
                  <a:gd name="T14" fmla="*/ 0 60000 65536"/>
                  <a:gd name="T15" fmla="*/ 0 w 22"/>
                  <a:gd name="T16" fmla="*/ 0 h 21"/>
                  <a:gd name="T17" fmla="*/ 22 w 22"/>
                  <a:gd name="T18" fmla="*/ 21 h 21"/>
                </a:gdLst>
                <a:ahLst/>
                <a:cxnLst>
                  <a:cxn ang="T10">
                    <a:pos x="T0" y="T1"/>
                  </a:cxn>
                  <a:cxn ang="T11">
                    <a:pos x="T2" y="T3"/>
                  </a:cxn>
                  <a:cxn ang="T12">
                    <a:pos x="T4" y="T5"/>
                  </a:cxn>
                  <a:cxn ang="T13">
                    <a:pos x="T6" y="T7"/>
                  </a:cxn>
                  <a:cxn ang="T14">
                    <a:pos x="T8" y="T9"/>
                  </a:cxn>
                </a:cxnLst>
                <a:rect l="T15" t="T16" r="T17" b="T18"/>
                <a:pathLst>
                  <a:path w="22" h="21">
                    <a:moveTo>
                      <a:pt x="14" y="0"/>
                    </a:moveTo>
                    <a:lnTo>
                      <a:pt x="22" y="7"/>
                    </a:lnTo>
                    <a:lnTo>
                      <a:pt x="7" y="21"/>
                    </a:lnTo>
                    <a:lnTo>
                      <a:pt x="0" y="16"/>
                    </a:ln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zh-CN" sz="1500" kern="0" dirty="0">
                  <a:solidFill>
                    <a:srgbClr val="FFFFFF"/>
                  </a:solidFill>
                  <a:latin typeface="微软雅黑" panose="020B0503020204020204" charset="-122"/>
                  <a:ea typeface="微软雅黑" panose="020B0503020204020204" charset="-122"/>
                </a:endParaRPr>
              </a:p>
            </p:txBody>
          </p:sp>
          <p:sp>
            <p:nvSpPr>
              <p:cNvPr id="94" name="Freeform 54"/>
              <p:cNvSpPr/>
              <p:nvPr/>
            </p:nvSpPr>
            <p:spPr bwMode="gray">
              <a:xfrm>
                <a:off x="4748" y="1808"/>
                <a:ext cx="25" cy="27"/>
              </a:xfrm>
              <a:custGeom>
                <a:avLst/>
                <a:gdLst>
                  <a:gd name="T0" fmla="*/ 192 w 19"/>
                  <a:gd name="T1" fmla="*/ 0 h 21"/>
                  <a:gd name="T2" fmla="*/ 296 w 19"/>
                  <a:gd name="T3" fmla="*/ 46 h 21"/>
                  <a:gd name="T4" fmla="*/ 111 w 19"/>
                  <a:gd name="T5" fmla="*/ 261 h 21"/>
                  <a:gd name="T6" fmla="*/ 0 w 19"/>
                  <a:gd name="T7" fmla="*/ 203 h 21"/>
                  <a:gd name="T8" fmla="*/ 192 w 19"/>
                  <a:gd name="T9" fmla="*/ 0 h 21"/>
                  <a:gd name="T10" fmla="*/ 0 60000 65536"/>
                  <a:gd name="T11" fmla="*/ 0 60000 65536"/>
                  <a:gd name="T12" fmla="*/ 0 60000 65536"/>
                  <a:gd name="T13" fmla="*/ 0 60000 65536"/>
                  <a:gd name="T14" fmla="*/ 0 60000 65536"/>
                  <a:gd name="T15" fmla="*/ 0 w 19"/>
                  <a:gd name="T16" fmla="*/ 0 h 21"/>
                  <a:gd name="T17" fmla="*/ 19 w 19"/>
                  <a:gd name="T18" fmla="*/ 21 h 21"/>
                </a:gdLst>
                <a:ahLst/>
                <a:cxnLst>
                  <a:cxn ang="T10">
                    <a:pos x="T0" y="T1"/>
                  </a:cxn>
                  <a:cxn ang="T11">
                    <a:pos x="T2" y="T3"/>
                  </a:cxn>
                  <a:cxn ang="T12">
                    <a:pos x="T4" y="T5"/>
                  </a:cxn>
                  <a:cxn ang="T13">
                    <a:pos x="T6" y="T7"/>
                  </a:cxn>
                  <a:cxn ang="T14">
                    <a:pos x="T8" y="T9"/>
                  </a:cxn>
                </a:cxnLst>
                <a:rect l="T15" t="T16" r="T17" b="T18"/>
                <a:pathLst>
                  <a:path w="19" h="21">
                    <a:moveTo>
                      <a:pt x="12" y="0"/>
                    </a:moveTo>
                    <a:lnTo>
                      <a:pt x="19" y="4"/>
                    </a:lnTo>
                    <a:lnTo>
                      <a:pt x="7" y="21"/>
                    </a:lnTo>
                    <a:lnTo>
                      <a:pt x="0" y="16"/>
                    </a:lnTo>
                    <a:lnTo>
                      <a:pt x="1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zh-CN" sz="1500" kern="0" dirty="0">
                  <a:solidFill>
                    <a:srgbClr val="FFFFFF"/>
                  </a:solidFill>
                  <a:latin typeface="微软雅黑" panose="020B0503020204020204" charset="-122"/>
                  <a:ea typeface="微软雅黑" panose="020B0503020204020204" charset="-122"/>
                </a:endParaRPr>
              </a:p>
            </p:txBody>
          </p:sp>
          <p:sp>
            <p:nvSpPr>
              <p:cNvPr id="95" name="Freeform 55"/>
              <p:cNvSpPr/>
              <p:nvPr/>
            </p:nvSpPr>
            <p:spPr bwMode="gray">
              <a:xfrm>
                <a:off x="5032" y="2300"/>
                <a:ext cx="28" cy="15"/>
              </a:xfrm>
              <a:custGeom>
                <a:avLst/>
                <a:gdLst>
                  <a:gd name="T0" fmla="*/ 476 w 21"/>
                  <a:gd name="T1" fmla="*/ 0 h 12"/>
                  <a:gd name="T2" fmla="*/ 526 w 21"/>
                  <a:gd name="T3" fmla="*/ 172 h 12"/>
                  <a:gd name="T4" fmla="*/ 0 w 21"/>
                  <a:gd name="T5" fmla="*/ 207 h 12"/>
                  <a:gd name="T6" fmla="*/ 0 w 21"/>
                  <a:gd name="T7" fmla="*/ 49 h 12"/>
                  <a:gd name="T8" fmla="*/ 476 w 21"/>
                  <a:gd name="T9" fmla="*/ 0 h 12"/>
                  <a:gd name="T10" fmla="*/ 0 60000 65536"/>
                  <a:gd name="T11" fmla="*/ 0 60000 65536"/>
                  <a:gd name="T12" fmla="*/ 0 60000 65536"/>
                  <a:gd name="T13" fmla="*/ 0 60000 65536"/>
                  <a:gd name="T14" fmla="*/ 0 60000 65536"/>
                  <a:gd name="T15" fmla="*/ 0 w 21"/>
                  <a:gd name="T16" fmla="*/ 0 h 12"/>
                  <a:gd name="T17" fmla="*/ 21 w 21"/>
                  <a:gd name="T18" fmla="*/ 12 h 12"/>
                </a:gdLst>
                <a:ahLst/>
                <a:cxnLst>
                  <a:cxn ang="T10">
                    <a:pos x="T0" y="T1"/>
                  </a:cxn>
                  <a:cxn ang="T11">
                    <a:pos x="T2" y="T3"/>
                  </a:cxn>
                  <a:cxn ang="T12">
                    <a:pos x="T4" y="T5"/>
                  </a:cxn>
                  <a:cxn ang="T13">
                    <a:pos x="T6" y="T7"/>
                  </a:cxn>
                  <a:cxn ang="T14">
                    <a:pos x="T8" y="T9"/>
                  </a:cxn>
                </a:cxnLst>
                <a:rect l="T15" t="T16" r="T17" b="T18"/>
                <a:pathLst>
                  <a:path w="21" h="12">
                    <a:moveTo>
                      <a:pt x="19" y="0"/>
                    </a:moveTo>
                    <a:lnTo>
                      <a:pt x="21" y="10"/>
                    </a:lnTo>
                    <a:lnTo>
                      <a:pt x="0" y="12"/>
                    </a:lnTo>
                    <a:lnTo>
                      <a:pt x="0" y="3"/>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zh-CN" sz="1500" kern="0" dirty="0">
                  <a:solidFill>
                    <a:srgbClr val="FFFFFF"/>
                  </a:solidFill>
                  <a:latin typeface="微软雅黑" panose="020B0503020204020204" charset="-122"/>
                  <a:ea typeface="微软雅黑" panose="020B0503020204020204" charset="-122"/>
                </a:endParaRPr>
              </a:p>
            </p:txBody>
          </p:sp>
          <p:sp>
            <p:nvSpPr>
              <p:cNvPr id="96" name="Freeform 56"/>
              <p:cNvSpPr/>
              <p:nvPr/>
            </p:nvSpPr>
            <p:spPr bwMode="gray">
              <a:xfrm>
                <a:off x="5022" y="2228"/>
                <a:ext cx="30" cy="15"/>
              </a:xfrm>
              <a:custGeom>
                <a:avLst/>
                <a:gdLst>
                  <a:gd name="T0" fmla="*/ 680 w 21"/>
                  <a:gd name="T1" fmla="*/ 0 h 12"/>
                  <a:gd name="T2" fmla="*/ 737 w 21"/>
                  <a:gd name="T3" fmla="*/ 155 h 12"/>
                  <a:gd name="T4" fmla="*/ 0 w 21"/>
                  <a:gd name="T5" fmla="*/ 207 h 12"/>
                  <a:gd name="T6" fmla="*/ 0 w 21"/>
                  <a:gd name="T7" fmla="*/ 87 h 12"/>
                  <a:gd name="T8" fmla="*/ 680 w 21"/>
                  <a:gd name="T9" fmla="*/ 0 h 12"/>
                  <a:gd name="T10" fmla="*/ 0 60000 65536"/>
                  <a:gd name="T11" fmla="*/ 0 60000 65536"/>
                  <a:gd name="T12" fmla="*/ 0 60000 65536"/>
                  <a:gd name="T13" fmla="*/ 0 60000 65536"/>
                  <a:gd name="T14" fmla="*/ 0 60000 65536"/>
                  <a:gd name="T15" fmla="*/ 0 w 21"/>
                  <a:gd name="T16" fmla="*/ 0 h 12"/>
                  <a:gd name="T17" fmla="*/ 21 w 21"/>
                  <a:gd name="T18" fmla="*/ 12 h 12"/>
                </a:gdLst>
                <a:ahLst/>
                <a:cxnLst>
                  <a:cxn ang="T10">
                    <a:pos x="T0" y="T1"/>
                  </a:cxn>
                  <a:cxn ang="T11">
                    <a:pos x="T2" y="T3"/>
                  </a:cxn>
                  <a:cxn ang="T12">
                    <a:pos x="T4" y="T5"/>
                  </a:cxn>
                  <a:cxn ang="T13">
                    <a:pos x="T6" y="T7"/>
                  </a:cxn>
                  <a:cxn ang="T14">
                    <a:pos x="T8" y="T9"/>
                  </a:cxn>
                </a:cxnLst>
                <a:rect l="T15" t="T16" r="T17" b="T18"/>
                <a:pathLst>
                  <a:path w="21" h="12">
                    <a:moveTo>
                      <a:pt x="19" y="0"/>
                    </a:moveTo>
                    <a:lnTo>
                      <a:pt x="21" y="9"/>
                    </a:lnTo>
                    <a:lnTo>
                      <a:pt x="0" y="12"/>
                    </a:lnTo>
                    <a:lnTo>
                      <a:pt x="0" y="5"/>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zh-CN" sz="1500" kern="0" dirty="0">
                  <a:solidFill>
                    <a:srgbClr val="FFFFFF"/>
                  </a:solidFill>
                  <a:latin typeface="微软雅黑" panose="020B0503020204020204" charset="-122"/>
                  <a:ea typeface="微软雅黑" panose="020B0503020204020204" charset="-122"/>
                </a:endParaRPr>
              </a:p>
            </p:txBody>
          </p:sp>
          <p:sp>
            <p:nvSpPr>
              <p:cNvPr id="97" name="Freeform 57"/>
              <p:cNvSpPr/>
              <p:nvPr/>
            </p:nvSpPr>
            <p:spPr bwMode="gray">
              <a:xfrm>
                <a:off x="4999" y="2158"/>
                <a:ext cx="31" cy="19"/>
              </a:xfrm>
              <a:custGeom>
                <a:avLst/>
                <a:gdLst>
                  <a:gd name="T0" fmla="*/ 596 w 22"/>
                  <a:gd name="T1" fmla="*/ 0 h 14"/>
                  <a:gd name="T2" fmla="*/ 683 w 22"/>
                  <a:gd name="T3" fmla="*/ 161 h 14"/>
                  <a:gd name="T4" fmla="*/ 89 w 22"/>
                  <a:gd name="T5" fmla="*/ 297 h 14"/>
                  <a:gd name="T6" fmla="*/ 0 w 22"/>
                  <a:gd name="T7" fmla="*/ 119 h 14"/>
                  <a:gd name="T8" fmla="*/ 596 w 22"/>
                  <a:gd name="T9" fmla="*/ 0 h 14"/>
                  <a:gd name="T10" fmla="*/ 0 60000 65536"/>
                  <a:gd name="T11" fmla="*/ 0 60000 65536"/>
                  <a:gd name="T12" fmla="*/ 0 60000 65536"/>
                  <a:gd name="T13" fmla="*/ 0 60000 65536"/>
                  <a:gd name="T14" fmla="*/ 0 60000 65536"/>
                  <a:gd name="T15" fmla="*/ 0 w 22"/>
                  <a:gd name="T16" fmla="*/ 0 h 14"/>
                  <a:gd name="T17" fmla="*/ 22 w 22"/>
                  <a:gd name="T18" fmla="*/ 14 h 14"/>
                </a:gdLst>
                <a:ahLst/>
                <a:cxnLst>
                  <a:cxn ang="T10">
                    <a:pos x="T0" y="T1"/>
                  </a:cxn>
                  <a:cxn ang="T11">
                    <a:pos x="T2" y="T3"/>
                  </a:cxn>
                  <a:cxn ang="T12">
                    <a:pos x="T4" y="T5"/>
                  </a:cxn>
                  <a:cxn ang="T13">
                    <a:pos x="T6" y="T7"/>
                  </a:cxn>
                  <a:cxn ang="T14">
                    <a:pos x="T8" y="T9"/>
                  </a:cxn>
                </a:cxnLst>
                <a:rect l="T15" t="T16" r="T17" b="T18"/>
                <a:pathLst>
                  <a:path w="22" h="14">
                    <a:moveTo>
                      <a:pt x="19" y="0"/>
                    </a:moveTo>
                    <a:lnTo>
                      <a:pt x="22" y="7"/>
                    </a:lnTo>
                    <a:lnTo>
                      <a:pt x="3" y="14"/>
                    </a:lnTo>
                    <a:lnTo>
                      <a:pt x="0" y="5"/>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zh-CN" sz="1500" kern="0" dirty="0">
                  <a:solidFill>
                    <a:srgbClr val="FFFFFF"/>
                  </a:solidFill>
                  <a:latin typeface="微软雅黑" panose="020B0503020204020204" charset="-122"/>
                  <a:ea typeface="微软雅黑" panose="020B0503020204020204" charset="-122"/>
                </a:endParaRPr>
              </a:p>
            </p:txBody>
          </p:sp>
          <p:sp>
            <p:nvSpPr>
              <p:cNvPr id="98" name="Freeform 58"/>
              <p:cNvSpPr/>
              <p:nvPr/>
            </p:nvSpPr>
            <p:spPr bwMode="gray">
              <a:xfrm>
                <a:off x="4975" y="2089"/>
                <a:ext cx="29" cy="22"/>
              </a:xfrm>
              <a:custGeom>
                <a:avLst/>
                <a:gdLst>
                  <a:gd name="T0" fmla="*/ 457 w 21"/>
                  <a:gd name="T1" fmla="*/ 0 h 17"/>
                  <a:gd name="T2" fmla="*/ 526 w 21"/>
                  <a:gd name="T3" fmla="*/ 97 h 17"/>
                  <a:gd name="T4" fmla="*/ 55 w 21"/>
                  <a:gd name="T5" fmla="*/ 221 h 17"/>
                  <a:gd name="T6" fmla="*/ 0 w 21"/>
                  <a:gd name="T7" fmla="*/ 97 h 17"/>
                  <a:gd name="T8" fmla="*/ 457 w 21"/>
                  <a:gd name="T9" fmla="*/ 0 h 17"/>
                  <a:gd name="T10" fmla="*/ 0 60000 65536"/>
                  <a:gd name="T11" fmla="*/ 0 60000 65536"/>
                  <a:gd name="T12" fmla="*/ 0 60000 65536"/>
                  <a:gd name="T13" fmla="*/ 0 60000 65536"/>
                  <a:gd name="T14" fmla="*/ 0 60000 65536"/>
                  <a:gd name="T15" fmla="*/ 0 w 21"/>
                  <a:gd name="T16" fmla="*/ 0 h 17"/>
                  <a:gd name="T17" fmla="*/ 21 w 21"/>
                  <a:gd name="T18" fmla="*/ 17 h 17"/>
                </a:gdLst>
                <a:ahLst/>
                <a:cxnLst>
                  <a:cxn ang="T10">
                    <a:pos x="T0" y="T1"/>
                  </a:cxn>
                  <a:cxn ang="T11">
                    <a:pos x="T2" y="T3"/>
                  </a:cxn>
                  <a:cxn ang="T12">
                    <a:pos x="T4" y="T5"/>
                  </a:cxn>
                  <a:cxn ang="T13">
                    <a:pos x="T6" y="T7"/>
                  </a:cxn>
                  <a:cxn ang="T14">
                    <a:pos x="T8" y="T9"/>
                  </a:cxn>
                </a:cxnLst>
                <a:rect l="T15" t="T16" r="T17" b="T18"/>
                <a:pathLst>
                  <a:path w="21" h="17">
                    <a:moveTo>
                      <a:pt x="18" y="0"/>
                    </a:moveTo>
                    <a:lnTo>
                      <a:pt x="21" y="7"/>
                    </a:lnTo>
                    <a:lnTo>
                      <a:pt x="2" y="17"/>
                    </a:lnTo>
                    <a:lnTo>
                      <a:pt x="0" y="7"/>
                    </a:lnTo>
                    <a:lnTo>
                      <a:pt x="1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zh-CN" sz="1500" kern="0" dirty="0">
                  <a:solidFill>
                    <a:srgbClr val="FFFFFF"/>
                  </a:solidFill>
                  <a:latin typeface="微软雅黑" panose="020B0503020204020204" charset="-122"/>
                  <a:ea typeface="微软雅黑" panose="020B0503020204020204" charset="-122"/>
                </a:endParaRPr>
              </a:p>
            </p:txBody>
          </p:sp>
          <p:sp>
            <p:nvSpPr>
              <p:cNvPr id="99" name="Freeform 59"/>
              <p:cNvSpPr/>
              <p:nvPr/>
            </p:nvSpPr>
            <p:spPr bwMode="gray">
              <a:xfrm>
                <a:off x="4975" y="2653"/>
                <a:ext cx="31" cy="20"/>
              </a:xfrm>
              <a:custGeom>
                <a:avLst/>
                <a:gdLst>
                  <a:gd name="T0" fmla="*/ 464 w 23"/>
                  <a:gd name="T1" fmla="*/ 62 h 16"/>
                  <a:gd name="T2" fmla="*/ 346 w 23"/>
                  <a:gd name="T3" fmla="*/ 149 h 16"/>
                  <a:gd name="T4" fmla="*/ 0 w 23"/>
                  <a:gd name="T5" fmla="*/ 62 h 16"/>
                  <a:gd name="T6" fmla="*/ 73 w 23"/>
                  <a:gd name="T7" fmla="*/ 0 h 16"/>
                  <a:gd name="T8" fmla="*/ 464 w 23"/>
                  <a:gd name="T9" fmla="*/ 62 h 16"/>
                  <a:gd name="T10" fmla="*/ 0 60000 65536"/>
                  <a:gd name="T11" fmla="*/ 0 60000 65536"/>
                  <a:gd name="T12" fmla="*/ 0 60000 65536"/>
                  <a:gd name="T13" fmla="*/ 0 60000 65536"/>
                  <a:gd name="T14" fmla="*/ 0 60000 65536"/>
                  <a:gd name="T15" fmla="*/ 0 w 23"/>
                  <a:gd name="T16" fmla="*/ 0 h 16"/>
                  <a:gd name="T17" fmla="*/ 23 w 23"/>
                  <a:gd name="T18" fmla="*/ 16 h 16"/>
                </a:gdLst>
                <a:ahLst/>
                <a:cxnLst>
                  <a:cxn ang="T10">
                    <a:pos x="T0" y="T1"/>
                  </a:cxn>
                  <a:cxn ang="T11">
                    <a:pos x="T2" y="T3"/>
                  </a:cxn>
                  <a:cxn ang="T12">
                    <a:pos x="T4" y="T5"/>
                  </a:cxn>
                  <a:cxn ang="T13">
                    <a:pos x="T6" y="T7"/>
                  </a:cxn>
                  <a:cxn ang="T14">
                    <a:pos x="T8" y="T9"/>
                  </a:cxn>
                </a:cxnLst>
                <a:rect l="T15" t="T16" r="T17" b="T18"/>
                <a:pathLst>
                  <a:path w="23" h="16">
                    <a:moveTo>
                      <a:pt x="23" y="7"/>
                    </a:moveTo>
                    <a:lnTo>
                      <a:pt x="18" y="16"/>
                    </a:lnTo>
                    <a:lnTo>
                      <a:pt x="0" y="7"/>
                    </a:lnTo>
                    <a:lnTo>
                      <a:pt x="4" y="0"/>
                    </a:lnTo>
                    <a:lnTo>
                      <a:pt x="23" y="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zh-CN" sz="1500" kern="0" dirty="0">
                  <a:solidFill>
                    <a:srgbClr val="FFFFFF"/>
                  </a:solidFill>
                  <a:latin typeface="微软雅黑" panose="020B0503020204020204" charset="-122"/>
                  <a:ea typeface="微软雅黑" panose="020B0503020204020204" charset="-122"/>
                </a:endParaRPr>
              </a:p>
            </p:txBody>
          </p:sp>
          <p:sp>
            <p:nvSpPr>
              <p:cNvPr id="100" name="Freeform 60"/>
              <p:cNvSpPr/>
              <p:nvPr/>
            </p:nvSpPr>
            <p:spPr bwMode="gray">
              <a:xfrm>
                <a:off x="4999" y="2585"/>
                <a:ext cx="31" cy="20"/>
              </a:xfrm>
              <a:custGeom>
                <a:avLst/>
                <a:gdLst>
                  <a:gd name="T0" fmla="*/ 683 w 22"/>
                  <a:gd name="T1" fmla="*/ 171 h 14"/>
                  <a:gd name="T2" fmla="*/ 596 w 22"/>
                  <a:gd name="T3" fmla="*/ 499 h 14"/>
                  <a:gd name="T4" fmla="*/ 0 w 22"/>
                  <a:gd name="T5" fmla="*/ 244 h 14"/>
                  <a:gd name="T6" fmla="*/ 89 w 22"/>
                  <a:gd name="T7" fmla="*/ 0 h 14"/>
                  <a:gd name="T8" fmla="*/ 683 w 22"/>
                  <a:gd name="T9" fmla="*/ 171 h 14"/>
                  <a:gd name="T10" fmla="*/ 0 60000 65536"/>
                  <a:gd name="T11" fmla="*/ 0 60000 65536"/>
                  <a:gd name="T12" fmla="*/ 0 60000 65536"/>
                  <a:gd name="T13" fmla="*/ 0 60000 65536"/>
                  <a:gd name="T14" fmla="*/ 0 60000 65536"/>
                  <a:gd name="T15" fmla="*/ 0 w 22"/>
                  <a:gd name="T16" fmla="*/ 0 h 14"/>
                  <a:gd name="T17" fmla="*/ 22 w 22"/>
                  <a:gd name="T18" fmla="*/ 14 h 14"/>
                </a:gdLst>
                <a:ahLst/>
                <a:cxnLst>
                  <a:cxn ang="T10">
                    <a:pos x="T0" y="T1"/>
                  </a:cxn>
                  <a:cxn ang="T11">
                    <a:pos x="T2" y="T3"/>
                  </a:cxn>
                  <a:cxn ang="T12">
                    <a:pos x="T4" y="T5"/>
                  </a:cxn>
                  <a:cxn ang="T13">
                    <a:pos x="T6" y="T7"/>
                  </a:cxn>
                  <a:cxn ang="T14">
                    <a:pos x="T8" y="T9"/>
                  </a:cxn>
                </a:cxnLst>
                <a:rect l="T15" t="T16" r="T17" b="T18"/>
                <a:pathLst>
                  <a:path w="22" h="14">
                    <a:moveTo>
                      <a:pt x="22" y="5"/>
                    </a:moveTo>
                    <a:lnTo>
                      <a:pt x="19" y="14"/>
                    </a:lnTo>
                    <a:lnTo>
                      <a:pt x="0" y="7"/>
                    </a:lnTo>
                    <a:lnTo>
                      <a:pt x="3" y="0"/>
                    </a:lnTo>
                    <a:lnTo>
                      <a:pt x="22"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zh-CN" sz="1500" kern="0" dirty="0">
                  <a:solidFill>
                    <a:srgbClr val="FFFFFF"/>
                  </a:solidFill>
                  <a:latin typeface="微软雅黑" panose="020B0503020204020204" charset="-122"/>
                  <a:ea typeface="微软雅黑" panose="020B0503020204020204" charset="-122"/>
                </a:endParaRPr>
              </a:p>
            </p:txBody>
          </p:sp>
          <p:sp>
            <p:nvSpPr>
              <p:cNvPr id="101" name="Freeform 61"/>
              <p:cNvSpPr/>
              <p:nvPr/>
            </p:nvSpPr>
            <p:spPr bwMode="gray">
              <a:xfrm>
                <a:off x="5022" y="2516"/>
                <a:ext cx="30" cy="17"/>
              </a:xfrm>
              <a:custGeom>
                <a:avLst/>
                <a:gdLst>
                  <a:gd name="T0" fmla="*/ 737 w 21"/>
                  <a:gd name="T1" fmla="*/ 163 h 12"/>
                  <a:gd name="T2" fmla="*/ 680 w 21"/>
                  <a:gd name="T3" fmla="*/ 387 h 12"/>
                  <a:gd name="T4" fmla="*/ 0 w 21"/>
                  <a:gd name="T5" fmla="*/ 231 h 12"/>
                  <a:gd name="T6" fmla="*/ 0 w 21"/>
                  <a:gd name="T7" fmla="*/ 0 h 12"/>
                  <a:gd name="T8" fmla="*/ 737 w 21"/>
                  <a:gd name="T9" fmla="*/ 163 h 12"/>
                  <a:gd name="T10" fmla="*/ 0 60000 65536"/>
                  <a:gd name="T11" fmla="*/ 0 60000 65536"/>
                  <a:gd name="T12" fmla="*/ 0 60000 65536"/>
                  <a:gd name="T13" fmla="*/ 0 60000 65536"/>
                  <a:gd name="T14" fmla="*/ 0 60000 65536"/>
                  <a:gd name="T15" fmla="*/ 0 w 21"/>
                  <a:gd name="T16" fmla="*/ 0 h 12"/>
                  <a:gd name="T17" fmla="*/ 21 w 21"/>
                  <a:gd name="T18" fmla="*/ 12 h 12"/>
                </a:gdLst>
                <a:ahLst/>
                <a:cxnLst>
                  <a:cxn ang="T10">
                    <a:pos x="T0" y="T1"/>
                  </a:cxn>
                  <a:cxn ang="T11">
                    <a:pos x="T2" y="T3"/>
                  </a:cxn>
                  <a:cxn ang="T12">
                    <a:pos x="T4" y="T5"/>
                  </a:cxn>
                  <a:cxn ang="T13">
                    <a:pos x="T6" y="T7"/>
                  </a:cxn>
                  <a:cxn ang="T14">
                    <a:pos x="T8" y="T9"/>
                  </a:cxn>
                </a:cxnLst>
                <a:rect l="T15" t="T16" r="T17" b="T18"/>
                <a:pathLst>
                  <a:path w="21" h="12">
                    <a:moveTo>
                      <a:pt x="21" y="5"/>
                    </a:moveTo>
                    <a:lnTo>
                      <a:pt x="19" y="12"/>
                    </a:lnTo>
                    <a:lnTo>
                      <a:pt x="0" y="7"/>
                    </a:lnTo>
                    <a:lnTo>
                      <a:pt x="0" y="0"/>
                    </a:lnTo>
                    <a:lnTo>
                      <a:pt x="21"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zh-CN" sz="1500" kern="0" dirty="0">
                  <a:solidFill>
                    <a:srgbClr val="FFFFFF"/>
                  </a:solidFill>
                  <a:latin typeface="微软雅黑" panose="020B0503020204020204" charset="-122"/>
                  <a:ea typeface="微软雅黑" panose="020B0503020204020204" charset="-122"/>
                </a:endParaRPr>
              </a:p>
            </p:txBody>
          </p:sp>
          <p:sp>
            <p:nvSpPr>
              <p:cNvPr id="102" name="Freeform 62"/>
              <p:cNvSpPr/>
              <p:nvPr/>
            </p:nvSpPr>
            <p:spPr bwMode="gray">
              <a:xfrm>
                <a:off x="5032" y="2446"/>
                <a:ext cx="28" cy="13"/>
              </a:xfrm>
              <a:custGeom>
                <a:avLst/>
                <a:gdLst>
                  <a:gd name="T0" fmla="*/ 526 w 21"/>
                  <a:gd name="T1" fmla="*/ 81 h 9"/>
                  <a:gd name="T2" fmla="*/ 476 w 21"/>
                  <a:gd name="T3" fmla="*/ 352 h 9"/>
                  <a:gd name="T4" fmla="*/ 0 w 21"/>
                  <a:gd name="T5" fmla="*/ 264 h 9"/>
                  <a:gd name="T6" fmla="*/ 0 w 21"/>
                  <a:gd name="T7" fmla="*/ 0 h 9"/>
                  <a:gd name="T8" fmla="*/ 526 w 21"/>
                  <a:gd name="T9" fmla="*/ 81 h 9"/>
                  <a:gd name="T10" fmla="*/ 0 60000 65536"/>
                  <a:gd name="T11" fmla="*/ 0 60000 65536"/>
                  <a:gd name="T12" fmla="*/ 0 60000 65536"/>
                  <a:gd name="T13" fmla="*/ 0 60000 65536"/>
                  <a:gd name="T14" fmla="*/ 0 60000 65536"/>
                  <a:gd name="T15" fmla="*/ 0 w 21"/>
                  <a:gd name="T16" fmla="*/ 0 h 9"/>
                  <a:gd name="T17" fmla="*/ 21 w 21"/>
                  <a:gd name="T18" fmla="*/ 9 h 9"/>
                </a:gdLst>
                <a:ahLst/>
                <a:cxnLst>
                  <a:cxn ang="T10">
                    <a:pos x="T0" y="T1"/>
                  </a:cxn>
                  <a:cxn ang="T11">
                    <a:pos x="T2" y="T3"/>
                  </a:cxn>
                  <a:cxn ang="T12">
                    <a:pos x="T4" y="T5"/>
                  </a:cxn>
                  <a:cxn ang="T13">
                    <a:pos x="T6" y="T7"/>
                  </a:cxn>
                  <a:cxn ang="T14">
                    <a:pos x="T8" y="T9"/>
                  </a:cxn>
                </a:cxnLst>
                <a:rect l="T15" t="T16" r="T17" b="T18"/>
                <a:pathLst>
                  <a:path w="21" h="9">
                    <a:moveTo>
                      <a:pt x="21" y="2"/>
                    </a:moveTo>
                    <a:lnTo>
                      <a:pt x="19" y="9"/>
                    </a:lnTo>
                    <a:lnTo>
                      <a:pt x="0" y="7"/>
                    </a:lnTo>
                    <a:lnTo>
                      <a:pt x="0" y="0"/>
                    </a:lnTo>
                    <a:lnTo>
                      <a:pt x="21"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zh-CN" sz="1500" kern="0" dirty="0">
                  <a:solidFill>
                    <a:srgbClr val="FFFFFF"/>
                  </a:solidFill>
                  <a:latin typeface="微软雅黑" panose="020B0503020204020204" charset="-122"/>
                  <a:ea typeface="微软雅黑" panose="020B0503020204020204" charset="-122"/>
                </a:endParaRPr>
              </a:p>
            </p:txBody>
          </p:sp>
          <p:sp>
            <p:nvSpPr>
              <p:cNvPr id="103" name="Freeform 63"/>
              <p:cNvSpPr/>
              <p:nvPr/>
            </p:nvSpPr>
            <p:spPr bwMode="gray">
              <a:xfrm>
                <a:off x="4748" y="2924"/>
                <a:ext cx="25" cy="29"/>
              </a:xfrm>
              <a:custGeom>
                <a:avLst/>
                <a:gdLst>
                  <a:gd name="T0" fmla="*/ 296 w 19"/>
                  <a:gd name="T1" fmla="*/ 399 h 21"/>
                  <a:gd name="T2" fmla="*/ 192 w 19"/>
                  <a:gd name="T3" fmla="*/ 526 h 21"/>
                  <a:gd name="T4" fmla="*/ 0 w 19"/>
                  <a:gd name="T5" fmla="*/ 181 h 21"/>
                  <a:gd name="T6" fmla="*/ 111 w 19"/>
                  <a:gd name="T7" fmla="*/ 0 h 21"/>
                  <a:gd name="T8" fmla="*/ 296 w 19"/>
                  <a:gd name="T9" fmla="*/ 399 h 21"/>
                  <a:gd name="T10" fmla="*/ 0 60000 65536"/>
                  <a:gd name="T11" fmla="*/ 0 60000 65536"/>
                  <a:gd name="T12" fmla="*/ 0 60000 65536"/>
                  <a:gd name="T13" fmla="*/ 0 60000 65536"/>
                  <a:gd name="T14" fmla="*/ 0 60000 65536"/>
                  <a:gd name="T15" fmla="*/ 0 w 19"/>
                  <a:gd name="T16" fmla="*/ 0 h 21"/>
                  <a:gd name="T17" fmla="*/ 19 w 19"/>
                  <a:gd name="T18" fmla="*/ 21 h 21"/>
                </a:gdLst>
                <a:ahLst/>
                <a:cxnLst>
                  <a:cxn ang="T10">
                    <a:pos x="T0" y="T1"/>
                  </a:cxn>
                  <a:cxn ang="T11">
                    <a:pos x="T2" y="T3"/>
                  </a:cxn>
                  <a:cxn ang="T12">
                    <a:pos x="T4" y="T5"/>
                  </a:cxn>
                  <a:cxn ang="T13">
                    <a:pos x="T6" y="T7"/>
                  </a:cxn>
                  <a:cxn ang="T14">
                    <a:pos x="T8" y="T9"/>
                  </a:cxn>
                </a:cxnLst>
                <a:rect l="T15" t="T16" r="T17" b="T18"/>
                <a:pathLst>
                  <a:path w="19" h="21">
                    <a:moveTo>
                      <a:pt x="19" y="16"/>
                    </a:moveTo>
                    <a:lnTo>
                      <a:pt x="12" y="21"/>
                    </a:lnTo>
                    <a:lnTo>
                      <a:pt x="0" y="7"/>
                    </a:lnTo>
                    <a:lnTo>
                      <a:pt x="7" y="0"/>
                    </a:lnTo>
                    <a:lnTo>
                      <a:pt x="19" y="1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zh-CN" sz="1500" kern="0" dirty="0">
                  <a:solidFill>
                    <a:srgbClr val="FFFFFF"/>
                  </a:solidFill>
                  <a:latin typeface="微软雅黑" panose="020B0503020204020204" charset="-122"/>
                  <a:ea typeface="微软雅黑" panose="020B0503020204020204" charset="-122"/>
                </a:endParaRPr>
              </a:p>
            </p:txBody>
          </p:sp>
          <p:sp>
            <p:nvSpPr>
              <p:cNvPr id="104" name="Freeform 64"/>
              <p:cNvSpPr/>
              <p:nvPr/>
            </p:nvSpPr>
            <p:spPr bwMode="gray">
              <a:xfrm>
                <a:off x="4804" y="2881"/>
                <a:ext cx="31" cy="27"/>
              </a:xfrm>
              <a:custGeom>
                <a:avLst/>
                <a:gdLst>
                  <a:gd name="T0" fmla="*/ 683 w 22"/>
                  <a:gd name="T1" fmla="*/ 203 h 21"/>
                  <a:gd name="T2" fmla="*/ 431 w 22"/>
                  <a:gd name="T3" fmla="*/ 261 h 21"/>
                  <a:gd name="T4" fmla="*/ 0 w 22"/>
                  <a:gd name="T5" fmla="*/ 85 h 21"/>
                  <a:gd name="T6" fmla="*/ 217 w 22"/>
                  <a:gd name="T7" fmla="*/ 0 h 21"/>
                  <a:gd name="T8" fmla="*/ 683 w 22"/>
                  <a:gd name="T9" fmla="*/ 203 h 21"/>
                  <a:gd name="T10" fmla="*/ 0 60000 65536"/>
                  <a:gd name="T11" fmla="*/ 0 60000 65536"/>
                  <a:gd name="T12" fmla="*/ 0 60000 65536"/>
                  <a:gd name="T13" fmla="*/ 0 60000 65536"/>
                  <a:gd name="T14" fmla="*/ 0 60000 65536"/>
                  <a:gd name="T15" fmla="*/ 0 w 22"/>
                  <a:gd name="T16" fmla="*/ 0 h 21"/>
                  <a:gd name="T17" fmla="*/ 22 w 22"/>
                  <a:gd name="T18" fmla="*/ 21 h 21"/>
                </a:gdLst>
                <a:ahLst/>
                <a:cxnLst>
                  <a:cxn ang="T10">
                    <a:pos x="T0" y="T1"/>
                  </a:cxn>
                  <a:cxn ang="T11">
                    <a:pos x="T2" y="T3"/>
                  </a:cxn>
                  <a:cxn ang="T12">
                    <a:pos x="T4" y="T5"/>
                  </a:cxn>
                  <a:cxn ang="T13">
                    <a:pos x="T6" y="T7"/>
                  </a:cxn>
                  <a:cxn ang="T14">
                    <a:pos x="T8" y="T9"/>
                  </a:cxn>
                </a:cxnLst>
                <a:rect l="T15" t="T16" r="T17" b="T18"/>
                <a:pathLst>
                  <a:path w="22" h="21">
                    <a:moveTo>
                      <a:pt x="22" y="16"/>
                    </a:moveTo>
                    <a:lnTo>
                      <a:pt x="14" y="21"/>
                    </a:lnTo>
                    <a:lnTo>
                      <a:pt x="0" y="7"/>
                    </a:lnTo>
                    <a:lnTo>
                      <a:pt x="7" y="0"/>
                    </a:lnTo>
                    <a:lnTo>
                      <a:pt x="22" y="1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zh-CN" sz="1500" kern="0" dirty="0">
                  <a:solidFill>
                    <a:srgbClr val="FFFFFF"/>
                  </a:solidFill>
                  <a:latin typeface="微软雅黑" panose="020B0503020204020204" charset="-122"/>
                  <a:ea typeface="微软雅黑" panose="020B0503020204020204" charset="-122"/>
                </a:endParaRPr>
              </a:p>
            </p:txBody>
          </p:sp>
          <p:sp>
            <p:nvSpPr>
              <p:cNvPr id="105" name="Freeform 65"/>
              <p:cNvSpPr/>
              <p:nvPr/>
            </p:nvSpPr>
            <p:spPr bwMode="gray">
              <a:xfrm>
                <a:off x="4857" y="2830"/>
                <a:ext cx="28" cy="27"/>
              </a:xfrm>
              <a:custGeom>
                <a:avLst/>
                <a:gdLst>
                  <a:gd name="T0" fmla="*/ 368 w 21"/>
                  <a:gd name="T1" fmla="*/ 174 h 21"/>
                  <a:gd name="T2" fmla="*/ 249 w 21"/>
                  <a:gd name="T3" fmla="*/ 261 h 21"/>
                  <a:gd name="T4" fmla="*/ 0 w 21"/>
                  <a:gd name="T5" fmla="*/ 85 h 21"/>
                  <a:gd name="T6" fmla="*/ 116 w 21"/>
                  <a:gd name="T7" fmla="*/ 0 h 21"/>
                  <a:gd name="T8" fmla="*/ 368 w 21"/>
                  <a:gd name="T9" fmla="*/ 174 h 21"/>
                  <a:gd name="T10" fmla="*/ 0 60000 65536"/>
                  <a:gd name="T11" fmla="*/ 0 60000 65536"/>
                  <a:gd name="T12" fmla="*/ 0 60000 65536"/>
                  <a:gd name="T13" fmla="*/ 0 60000 65536"/>
                  <a:gd name="T14" fmla="*/ 0 60000 65536"/>
                  <a:gd name="T15" fmla="*/ 0 w 21"/>
                  <a:gd name="T16" fmla="*/ 0 h 21"/>
                  <a:gd name="T17" fmla="*/ 21 w 21"/>
                  <a:gd name="T18" fmla="*/ 21 h 21"/>
                </a:gdLst>
                <a:ahLst/>
                <a:cxnLst>
                  <a:cxn ang="T10">
                    <a:pos x="T0" y="T1"/>
                  </a:cxn>
                  <a:cxn ang="T11">
                    <a:pos x="T2" y="T3"/>
                  </a:cxn>
                  <a:cxn ang="T12">
                    <a:pos x="T4" y="T5"/>
                  </a:cxn>
                  <a:cxn ang="T13">
                    <a:pos x="T6" y="T7"/>
                  </a:cxn>
                  <a:cxn ang="T14">
                    <a:pos x="T8" y="T9"/>
                  </a:cxn>
                </a:cxnLst>
                <a:rect l="T15" t="T16" r="T17" b="T18"/>
                <a:pathLst>
                  <a:path w="21" h="21">
                    <a:moveTo>
                      <a:pt x="21" y="14"/>
                    </a:moveTo>
                    <a:lnTo>
                      <a:pt x="14" y="21"/>
                    </a:lnTo>
                    <a:lnTo>
                      <a:pt x="0" y="7"/>
                    </a:lnTo>
                    <a:lnTo>
                      <a:pt x="7" y="0"/>
                    </a:lnTo>
                    <a:lnTo>
                      <a:pt x="21"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zh-CN" sz="1500" kern="0" dirty="0">
                  <a:solidFill>
                    <a:srgbClr val="FFFFFF"/>
                  </a:solidFill>
                  <a:latin typeface="微软雅黑" panose="020B0503020204020204" charset="-122"/>
                  <a:ea typeface="微软雅黑" panose="020B0503020204020204" charset="-122"/>
                </a:endParaRPr>
              </a:p>
            </p:txBody>
          </p:sp>
          <p:sp>
            <p:nvSpPr>
              <p:cNvPr id="106" name="Freeform 66"/>
              <p:cNvSpPr/>
              <p:nvPr/>
            </p:nvSpPr>
            <p:spPr bwMode="gray">
              <a:xfrm>
                <a:off x="4905" y="2776"/>
                <a:ext cx="29" cy="26"/>
              </a:xfrm>
              <a:custGeom>
                <a:avLst/>
                <a:gdLst>
                  <a:gd name="T0" fmla="*/ 526 w 21"/>
                  <a:gd name="T1" fmla="*/ 270 h 19"/>
                  <a:gd name="T2" fmla="*/ 345 w 21"/>
                  <a:gd name="T3" fmla="*/ 441 h 19"/>
                  <a:gd name="T4" fmla="*/ 0 w 21"/>
                  <a:gd name="T5" fmla="*/ 172 h 19"/>
                  <a:gd name="T6" fmla="*/ 105 w 21"/>
                  <a:gd name="T7" fmla="*/ 0 h 19"/>
                  <a:gd name="T8" fmla="*/ 526 w 21"/>
                  <a:gd name="T9" fmla="*/ 270 h 19"/>
                  <a:gd name="T10" fmla="*/ 0 60000 65536"/>
                  <a:gd name="T11" fmla="*/ 0 60000 65536"/>
                  <a:gd name="T12" fmla="*/ 0 60000 65536"/>
                  <a:gd name="T13" fmla="*/ 0 60000 65536"/>
                  <a:gd name="T14" fmla="*/ 0 60000 65536"/>
                  <a:gd name="T15" fmla="*/ 0 w 21"/>
                  <a:gd name="T16" fmla="*/ 0 h 19"/>
                  <a:gd name="T17" fmla="*/ 21 w 21"/>
                  <a:gd name="T18" fmla="*/ 19 h 19"/>
                </a:gdLst>
                <a:ahLst/>
                <a:cxnLst>
                  <a:cxn ang="T10">
                    <a:pos x="T0" y="T1"/>
                  </a:cxn>
                  <a:cxn ang="T11">
                    <a:pos x="T2" y="T3"/>
                  </a:cxn>
                  <a:cxn ang="T12">
                    <a:pos x="T4" y="T5"/>
                  </a:cxn>
                  <a:cxn ang="T13">
                    <a:pos x="T6" y="T7"/>
                  </a:cxn>
                  <a:cxn ang="T14">
                    <a:pos x="T8" y="T9"/>
                  </a:cxn>
                </a:cxnLst>
                <a:rect l="T15" t="T16" r="T17" b="T18"/>
                <a:pathLst>
                  <a:path w="21" h="19">
                    <a:moveTo>
                      <a:pt x="21" y="12"/>
                    </a:moveTo>
                    <a:lnTo>
                      <a:pt x="14" y="19"/>
                    </a:lnTo>
                    <a:lnTo>
                      <a:pt x="0" y="7"/>
                    </a:lnTo>
                    <a:lnTo>
                      <a:pt x="4" y="0"/>
                    </a:lnTo>
                    <a:lnTo>
                      <a:pt x="21" y="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zh-CN" sz="1500" kern="0" dirty="0">
                  <a:solidFill>
                    <a:srgbClr val="FFFFFF"/>
                  </a:solidFill>
                  <a:latin typeface="微软雅黑" panose="020B0503020204020204" charset="-122"/>
                  <a:ea typeface="微软雅黑" panose="020B0503020204020204" charset="-122"/>
                </a:endParaRPr>
              </a:p>
            </p:txBody>
          </p:sp>
          <p:sp>
            <p:nvSpPr>
              <p:cNvPr id="107" name="Freeform 67"/>
              <p:cNvSpPr/>
              <p:nvPr/>
            </p:nvSpPr>
            <p:spPr bwMode="gray">
              <a:xfrm>
                <a:off x="4420" y="3054"/>
                <a:ext cx="10" cy="28"/>
              </a:xfrm>
              <a:custGeom>
                <a:avLst/>
                <a:gdLst>
                  <a:gd name="T0" fmla="*/ 24 w 9"/>
                  <a:gd name="T1" fmla="*/ 476 h 21"/>
                  <a:gd name="T2" fmla="*/ 2 w 9"/>
                  <a:gd name="T3" fmla="*/ 526 h 21"/>
                  <a:gd name="T4" fmla="*/ 0 w 9"/>
                  <a:gd name="T5" fmla="*/ 0 h 21"/>
                  <a:gd name="T6" fmla="*/ 20 w 9"/>
                  <a:gd name="T7" fmla="*/ 0 h 21"/>
                  <a:gd name="T8" fmla="*/ 24 w 9"/>
                  <a:gd name="T9" fmla="*/ 476 h 21"/>
                  <a:gd name="T10" fmla="*/ 0 60000 65536"/>
                  <a:gd name="T11" fmla="*/ 0 60000 65536"/>
                  <a:gd name="T12" fmla="*/ 0 60000 65536"/>
                  <a:gd name="T13" fmla="*/ 0 60000 65536"/>
                  <a:gd name="T14" fmla="*/ 0 60000 65536"/>
                  <a:gd name="T15" fmla="*/ 0 w 9"/>
                  <a:gd name="T16" fmla="*/ 0 h 21"/>
                  <a:gd name="T17" fmla="*/ 9 w 9"/>
                  <a:gd name="T18" fmla="*/ 21 h 21"/>
                </a:gdLst>
                <a:ahLst/>
                <a:cxnLst>
                  <a:cxn ang="T10">
                    <a:pos x="T0" y="T1"/>
                  </a:cxn>
                  <a:cxn ang="T11">
                    <a:pos x="T2" y="T3"/>
                  </a:cxn>
                  <a:cxn ang="T12">
                    <a:pos x="T4" y="T5"/>
                  </a:cxn>
                  <a:cxn ang="T13">
                    <a:pos x="T6" y="T7"/>
                  </a:cxn>
                  <a:cxn ang="T14">
                    <a:pos x="T8" y="T9"/>
                  </a:cxn>
                </a:cxnLst>
                <a:rect l="T15" t="T16" r="T17" b="T18"/>
                <a:pathLst>
                  <a:path w="9" h="21">
                    <a:moveTo>
                      <a:pt x="9" y="19"/>
                    </a:moveTo>
                    <a:lnTo>
                      <a:pt x="2" y="21"/>
                    </a:lnTo>
                    <a:lnTo>
                      <a:pt x="0" y="0"/>
                    </a:lnTo>
                    <a:lnTo>
                      <a:pt x="7" y="0"/>
                    </a:lnTo>
                    <a:lnTo>
                      <a:pt x="9"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zh-CN" sz="1500" kern="0" dirty="0">
                  <a:solidFill>
                    <a:srgbClr val="FFFFFF"/>
                  </a:solidFill>
                  <a:latin typeface="微软雅黑" panose="020B0503020204020204" charset="-122"/>
                  <a:ea typeface="微软雅黑" panose="020B0503020204020204" charset="-122"/>
                </a:endParaRPr>
              </a:p>
            </p:txBody>
          </p:sp>
          <p:sp>
            <p:nvSpPr>
              <p:cNvPr id="108" name="Freeform 68"/>
              <p:cNvSpPr/>
              <p:nvPr/>
            </p:nvSpPr>
            <p:spPr bwMode="gray">
              <a:xfrm>
                <a:off x="4491" y="3045"/>
                <a:ext cx="15" cy="29"/>
              </a:xfrm>
              <a:custGeom>
                <a:avLst/>
                <a:gdLst>
                  <a:gd name="T0" fmla="*/ 123 w 11"/>
                  <a:gd name="T1" fmla="*/ 457 h 21"/>
                  <a:gd name="T2" fmla="*/ 46 w 11"/>
                  <a:gd name="T3" fmla="*/ 526 h 21"/>
                  <a:gd name="T4" fmla="*/ 0 w 11"/>
                  <a:gd name="T5" fmla="*/ 0 h 21"/>
                  <a:gd name="T6" fmla="*/ 97 w 11"/>
                  <a:gd name="T7" fmla="*/ 0 h 21"/>
                  <a:gd name="T8" fmla="*/ 123 w 11"/>
                  <a:gd name="T9" fmla="*/ 457 h 21"/>
                  <a:gd name="T10" fmla="*/ 0 60000 65536"/>
                  <a:gd name="T11" fmla="*/ 0 60000 65536"/>
                  <a:gd name="T12" fmla="*/ 0 60000 65536"/>
                  <a:gd name="T13" fmla="*/ 0 60000 65536"/>
                  <a:gd name="T14" fmla="*/ 0 60000 65536"/>
                  <a:gd name="T15" fmla="*/ 0 w 11"/>
                  <a:gd name="T16" fmla="*/ 0 h 21"/>
                  <a:gd name="T17" fmla="*/ 11 w 11"/>
                  <a:gd name="T18" fmla="*/ 21 h 21"/>
                </a:gdLst>
                <a:ahLst/>
                <a:cxnLst>
                  <a:cxn ang="T10">
                    <a:pos x="T0" y="T1"/>
                  </a:cxn>
                  <a:cxn ang="T11">
                    <a:pos x="T2" y="T3"/>
                  </a:cxn>
                  <a:cxn ang="T12">
                    <a:pos x="T4" y="T5"/>
                  </a:cxn>
                  <a:cxn ang="T13">
                    <a:pos x="T6" y="T7"/>
                  </a:cxn>
                  <a:cxn ang="T14">
                    <a:pos x="T8" y="T9"/>
                  </a:cxn>
                </a:cxnLst>
                <a:rect l="T15" t="T16" r="T17" b="T18"/>
                <a:pathLst>
                  <a:path w="11" h="21">
                    <a:moveTo>
                      <a:pt x="11" y="18"/>
                    </a:moveTo>
                    <a:lnTo>
                      <a:pt x="4" y="21"/>
                    </a:lnTo>
                    <a:lnTo>
                      <a:pt x="0" y="0"/>
                    </a:lnTo>
                    <a:lnTo>
                      <a:pt x="9" y="0"/>
                    </a:lnTo>
                    <a:lnTo>
                      <a:pt x="11" y="1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zh-CN" sz="1500" kern="0" dirty="0">
                  <a:solidFill>
                    <a:srgbClr val="FFFFFF"/>
                  </a:solidFill>
                  <a:latin typeface="微软雅黑" panose="020B0503020204020204" charset="-122"/>
                  <a:ea typeface="微软雅黑" panose="020B0503020204020204" charset="-122"/>
                </a:endParaRPr>
              </a:p>
            </p:txBody>
          </p:sp>
          <p:sp>
            <p:nvSpPr>
              <p:cNvPr id="109" name="Freeform 69"/>
              <p:cNvSpPr/>
              <p:nvPr/>
            </p:nvSpPr>
            <p:spPr bwMode="gray">
              <a:xfrm>
                <a:off x="4559" y="3024"/>
                <a:ext cx="20" cy="26"/>
              </a:xfrm>
              <a:custGeom>
                <a:avLst/>
                <a:gdLst>
                  <a:gd name="T0" fmla="*/ 268 w 15"/>
                  <a:gd name="T1" fmla="*/ 167 h 21"/>
                  <a:gd name="T2" fmla="*/ 87 w 15"/>
                  <a:gd name="T3" fmla="*/ 181 h 21"/>
                  <a:gd name="T4" fmla="*/ 0 w 15"/>
                  <a:gd name="T5" fmla="*/ 2 h 21"/>
                  <a:gd name="T6" fmla="*/ 151 w 15"/>
                  <a:gd name="T7" fmla="*/ 0 h 21"/>
                  <a:gd name="T8" fmla="*/ 268 w 15"/>
                  <a:gd name="T9" fmla="*/ 167 h 21"/>
                  <a:gd name="T10" fmla="*/ 0 60000 65536"/>
                  <a:gd name="T11" fmla="*/ 0 60000 65536"/>
                  <a:gd name="T12" fmla="*/ 0 60000 65536"/>
                  <a:gd name="T13" fmla="*/ 0 60000 65536"/>
                  <a:gd name="T14" fmla="*/ 0 60000 65536"/>
                  <a:gd name="T15" fmla="*/ 0 w 15"/>
                  <a:gd name="T16" fmla="*/ 0 h 21"/>
                  <a:gd name="T17" fmla="*/ 15 w 15"/>
                  <a:gd name="T18" fmla="*/ 21 h 21"/>
                </a:gdLst>
                <a:ahLst/>
                <a:cxnLst>
                  <a:cxn ang="T10">
                    <a:pos x="T0" y="T1"/>
                  </a:cxn>
                  <a:cxn ang="T11">
                    <a:pos x="T2" y="T3"/>
                  </a:cxn>
                  <a:cxn ang="T12">
                    <a:pos x="T4" y="T5"/>
                  </a:cxn>
                  <a:cxn ang="T13">
                    <a:pos x="T6" y="T7"/>
                  </a:cxn>
                  <a:cxn ang="T14">
                    <a:pos x="T8" y="T9"/>
                  </a:cxn>
                </a:cxnLst>
                <a:rect l="T15" t="T16" r="T17" b="T18"/>
                <a:pathLst>
                  <a:path w="15" h="21">
                    <a:moveTo>
                      <a:pt x="15" y="19"/>
                    </a:moveTo>
                    <a:lnTo>
                      <a:pt x="5" y="21"/>
                    </a:lnTo>
                    <a:lnTo>
                      <a:pt x="0" y="2"/>
                    </a:lnTo>
                    <a:lnTo>
                      <a:pt x="8" y="0"/>
                    </a:lnTo>
                    <a:lnTo>
                      <a:pt x="15"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zh-CN" sz="1500" kern="0" dirty="0">
                  <a:solidFill>
                    <a:srgbClr val="FFFFFF"/>
                  </a:solidFill>
                  <a:latin typeface="微软雅黑" panose="020B0503020204020204" charset="-122"/>
                  <a:ea typeface="微软雅黑" panose="020B0503020204020204" charset="-122"/>
                </a:endParaRPr>
              </a:p>
            </p:txBody>
          </p:sp>
          <p:sp>
            <p:nvSpPr>
              <p:cNvPr id="110" name="Freeform 70"/>
              <p:cNvSpPr/>
              <p:nvPr/>
            </p:nvSpPr>
            <p:spPr bwMode="gray">
              <a:xfrm>
                <a:off x="4626" y="2996"/>
                <a:ext cx="23" cy="29"/>
              </a:xfrm>
              <a:custGeom>
                <a:avLst/>
                <a:gdLst>
                  <a:gd name="T0" fmla="*/ 349 w 17"/>
                  <a:gd name="T1" fmla="*/ 476 h 21"/>
                  <a:gd name="T2" fmla="*/ 135 w 17"/>
                  <a:gd name="T3" fmla="*/ 526 h 21"/>
                  <a:gd name="T4" fmla="*/ 0 w 17"/>
                  <a:gd name="T5" fmla="*/ 55 h 21"/>
                  <a:gd name="T6" fmla="*/ 135 w 17"/>
                  <a:gd name="T7" fmla="*/ 0 h 21"/>
                  <a:gd name="T8" fmla="*/ 349 w 17"/>
                  <a:gd name="T9" fmla="*/ 476 h 21"/>
                  <a:gd name="T10" fmla="*/ 0 60000 65536"/>
                  <a:gd name="T11" fmla="*/ 0 60000 65536"/>
                  <a:gd name="T12" fmla="*/ 0 60000 65536"/>
                  <a:gd name="T13" fmla="*/ 0 60000 65536"/>
                  <a:gd name="T14" fmla="*/ 0 60000 65536"/>
                  <a:gd name="T15" fmla="*/ 0 w 17"/>
                  <a:gd name="T16" fmla="*/ 0 h 21"/>
                  <a:gd name="T17" fmla="*/ 17 w 17"/>
                  <a:gd name="T18" fmla="*/ 21 h 21"/>
                </a:gdLst>
                <a:ahLst/>
                <a:cxnLst>
                  <a:cxn ang="T10">
                    <a:pos x="T0" y="T1"/>
                  </a:cxn>
                  <a:cxn ang="T11">
                    <a:pos x="T2" y="T3"/>
                  </a:cxn>
                  <a:cxn ang="T12">
                    <a:pos x="T4" y="T5"/>
                  </a:cxn>
                  <a:cxn ang="T13">
                    <a:pos x="T6" y="T7"/>
                  </a:cxn>
                  <a:cxn ang="T14">
                    <a:pos x="T8" y="T9"/>
                  </a:cxn>
                </a:cxnLst>
                <a:rect l="T15" t="T16" r="T17" b="T18"/>
                <a:pathLst>
                  <a:path w="17" h="21">
                    <a:moveTo>
                      <a:pt x="17" y="19"/>
                    </a:moveTo>
                    <a:lnTo>
                      <a:pt x="7" y="21"/>
                    </a:lnTo>
                    <a:lnTo>
                      <a:pt x="0" y="2"/>
                    </a:lnTo>
                    <a:lnTo>
                      <a:pt x="7" y="0"/>
                    </a:lnTo>
                    <a:lnTo>
                      <a:pt x="17"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zh-CN" sz="1500" kern="0" dirty="0">
                  <a:solidFill>
                    <a:srgbClr val="FFFFFF"/>
                  </a:solidFill>
                  <a:latin typeface="微软雅黑" panose="020B0503020204020204" charset="-122"/>
                  <a:ea typeface="微软雅黑" panose="020B0503020204020204" charset="-122"/>
                </a:endParaRPr>
              </a:p>
            </p:txBody>
          </p:sp>
          <p:sp>
            <p:nvSpPr>
              <p:cNvPr id="111" name="Freeform 71"/>
              <p:cNvSpPr/>
              <p:nvPr/>
            </p:nvSpPr>
            <p:spPr bwMode="gray">
              <a:xfrm>
                <a:off x="4058" y="2996"/>
                <a:ext cx="21" cy="33"/>
              </a:xfrm>
              <a:custGeom>
                <a:avLst/>
                <a:gdLst>
                  <a:gd name="T0" fmla="*/ 110 w 16"/>
                  <a:gd name="T1" fmla="*/ 575 h 24"/>
                  <a:gd name="T2" fmla="*/ 0 w 16"/>
                  <a:gd name="T3" fmla="*/ 469 h 24"/>
                  <a:gd name="T4" fmla="*/ 110 w 16"/>
                  <a:gd name="T5" fmla="*/ 0 h 24"/>
                  <a:gd name="T6" fmla="*/ 248 w 16"/>
                  <a:gd name="T7" fmla="*/ 131 h 24"/>
                  <a:gd name="T8" fmla="*/ 110 w 16"/>
                  <a:gd name="T9" fmla="*/ 575 h 24"/>
                  <a:gd name="T10" fmla="*/ 0 60000 65536"/>
                  <a:gd name="T11" fmla="*/ 0 60000 65536"/>
                  <a:gd name="T12" fmla="*/ 0 60000 65536"/>
                  <a:gd name="T13" fmla="*/ 0 60000 65536"/>
                  <a:gd name="T14" fmla="*/ 0 60000 65536"/>
                  <a:gd name="T15" fmla="*/ 0 w 16"/>
                  <a:gd name="T16" fmla="*/ 0 h 24"/>
                  <a:gd name="T17" fmla="*/ 16 w 16"/>
                  <a:gd name="T18" fmla="*/ 24 h 24"/>
                </a:gdLst>
                <a:ahLst/>
                <a:cxnLst>
                  <a:cxn ang="T10">
                    <a:pos x="T0" y="T1"/>
                  </a:cxn>
                  <a:cxn ang="T11">
                    <a:pos x="T2" y="T3"/>
                  </a:cxn>
                  <a:cxn ang="T12">
                    <a:pos x="T4" y="T5"/>
                  </a:cxn>
                  <a:cxn ang="T13">
                    <a:pos x="T6" y="T7"/>
                  </a:cxn>
                  <a:cxn ang="T14">
                    <a:pos x="T8" y="T9"/>
                  </a:cxn>
                </a:cxnLst>
                <a:rect l="T15" t="T16" r="T17" b="T18"/>
                <a:pathLst>
                  <a:path w="16" h="24">
                    <a:moveTo>
                      <a:pt x="7" y="24"/>
                    </a:moveTo>
                    <a:lnTo>
                      <a:pt x="0" y="19"/>
                    </a:lnTo>
                    <a:lnTo>
                      <a:pt x="7" y="0"/>
                    </a:lnTo>
                    <a:lnTo>
                      <a:pt x="16" y="5"/>
                    </a:lnTo>
                    <a:lnTo>
                      <a:pt x="7" y="2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zh-CN" sz="1500" kern="0" dirty="0">
                  <a:solidFill>
                    <a:srgbClr val="FFFFFF"/>
                  </a:solidFill>
                  <a:latin typeface="微软雅黑" panose="020B0503020204020204" charset="-122"/>
                  <a:ea typeface="微软雅黑" panose="020B0503020204020204" charset="-122"/>
                </a:endParaRPr>
              </a:p>
            </p:txBody>
          </p:sp>
          <p:sp>
            <p:nvSpPr>
              <p:cNvPr id="112" name="Freeform 72"/>
              <p:cNvSpPr/>
              <p:nvPr/>
            </p:nvSpPr>
            <p:spPr bwMode="gray">
              <a:xfrm>
                <a:off x="4124" y="3024"/>
                <a:ext cx="24" cy="26"/>
              </a:xfrm>
              <a:custGeom>
                <a:avLst/>
                <a:gdLst>
                  <a:gd name="T0" fmla="*/ 315 w 17"/>
                  <a:gd name="T1" fmla="*/ 181 h 21"/>
                  <a:gd name="T2" fmla="*/ 0 w 17"/>
                  <a:gd name="T3" fmla="*/ 167 h 21"/>
                  <a:gd name="T4" fmla="*/ 223 w 17"/>
                  <a:gd name="T5" fmla="*/ 0 h 21"/>
                  <a:gd name="T6" fmla="*/ 541 w 17"/>
                  <a:gd name="T7" fmla="*/ 2 h 21"/>
                  <a:gd name="T8" fmla="*/ 315 w 17"/>
                  <a:gd name="T9" fmla="*/ 181 h 21"/>
                  <a:gd name="T10" fmla="*/ 0 60000 65536"/>
                  <a:gd name="T11" fmla="*/ 0 60000 65536"/>
                  <a:gd name="T12" fmla="*/ 0 60000 65536"/>
                  <a:gd name="T13" fmla="*/ 0 60000 65536"/>
                  <a:gd name="T14" fmla="*/ 0 60000 65536"/>
                  <a:gd name="T15" fmla="*/ 0 w 17"/>
                  <a:gd name="T16" fmla="*/ 0 h 21"/>
                  <a:gd name="T17" fmla="*/ 17 w 17"/>
                  <a:gd name="T18" fmla="*/ 21 h 21"/>
                </a:gdLst>
                <a:ahLst/>
                <a:cxnLst>
                  <a:cxn ang="T10">
                    <a:pos x="T0" y="T1"/>
                  </a:cxn>
                  <a:cxn ang="T11">
                    <a:pos x="T2" y="T3"/>
                  </a:cxn>
                  <a:cxn ang="T12">
                    <a:pos x="T4" y="T5"/>
                  </a:cxn>
                  <a:cxn ang="T13">
                    <a:pos x="T6" y="T7"/>
                  </a:cxn>
                  <a:cxn ang="T14">
                    <a:pos x="T8" y="T9"/>
                  </a:cxn>
                </a:cxnLst>
                <a:rect l="T15" t="T16" r="T17" b="T18"/>
                <a:pathLst>
                  <a:path w="17" h="21">
                    <a:moveTo>
                      <a:pt x="10" y="21"/>
                    </a:moveTo>
                    <a:lnTo>
                      <a:pt x="0" y="19"/>
                    </a:lnTo>
                    <a:lnTo>
                      <a:pt x="7" y="0"/>
                    </a:lnTo>
                    <a:lnTo>
                      <a:pt x="17" y="2"/>
                    </a:lnTo>
                    <a:lnTo>
                      <a:pt x="10" y="2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zh-CN" sz="1500" kern="0" dirty="0">
                  <a:solidFill>
                    <a:srgbClr val="FFFFFF"/>
                  </a:solidFill>
                  <a:latin typeface="微软雅黑" panose="020B0503020204020204" charset="-122"/>
                  <a:ea typeface="微软雅黑" panose="020B0503020204020204" charset="-122"/>
                </a:endParaRPr>
              </a:p>
            </p:txBody>
          </p:sp>
          <p:sp>
            <p:nvSpPr>
              <p:cNvPr id="113" name="Freeform 73"/>
              <p:cNvSpPr/>
              <p:nvPr/>
            </p:nvSpPr>
            <p:spPr bwMode="gray">
              <a:xfrm>
                <a:off x="4198" y="3045"/>
                <a:ext cx="20" cy="29"/>
              </a:xfrm>
              <a:custGeom>
                <a:avLst/>
                <a:gdLst>
                  <a:gd name="T0" fmla="*/ 333 w 14"/>
                  <a:gd name="T1" fmla="*/ 526 h 21"/>
                  <a:gd name="T2" fmla="*/ 0 w 14"/>
                  <a:gd name="T3" fmla="*/ 457 h 21"/>
                  <a:gd name="T4" fmla="*/ 163 w 14"/>
                  <a:gd name="T5" fmla="*/ 0 h 21"/>
                  <a:gd name="T6" fmla="*/ 499 w 14"/>
                  <a:gd name="T7" fmla="*/ 0 h 21"/>
                  <a:gd name="T8" fmla="*/ 333 w 14"/>
                  <a:gd name="T9" fmla="*/ 526 h 21"/>
                  <a:gd name="T10" fmla="*/ 0 60000 65536"/>
                  <a:gd name="T11" fmla="*/ 0 60000 65536"/>
                  <a:gd name="T12" fmla="*/ 0 60000 65536"/>
                  <a:gd name="T13" fmla="*/ 0 60000 65536"/>
                  <a:gd name="T14" fmla="*/ 0 60000 65536"/>
                  <a:gd name="T15" fmla="*/ 0 w 14"/>
                  <a:gd name="T16" fmla="*/ 0 h 21"/>
                  <a:gd name="T17" fmla="*/ 14 w 14"/>
                  <a:gd name="T18" fmla="*/ 21 h 21"/>
                </a:gdLst>
                <a:ahLst/>
                <a:cxnLst>
                  <a:cxn ang="T10">
                    <a:pos x="T0" y="T1"/>
                  </a:cxn>
                  <a:cxn ang="T11">
                    <a:pos x="T2" y="T3"/>
                  </a:cxn>
                  <a:cxn ang="T12">
                    <a:pos x="T4" y="T5"/>
                  </a:cxn>
                  <a:cxn ang="T13">
                    <a:pos x="T6" y="T7"/>
                  </a:cxn>
                  <a:cxn ang="T14">
                    <a:pos x="T8" y="T9"/>
                  </a:cxn>
                </a:cxnLst>
                <a:rect l="T15" t="T16" r="T17" b="T18"/>
                <a:pathLst>
                  <a:path w="14" h="21">
                    <a:moveTo>
                      <a:pt x="9" y="21"/>
                    </a:moveTo>
                    <a:lnTo>
                      <a:pt x="0" y="18"/>
                    </a:lnTo>
                    <a:lnTo>
                      <a:pt x="4" y="0"/>
                    </a:lnTo>
                    <a:lnTo>
                      <a:pt x="14" y="0"/>
                    </a:lnTo>
                    <a:lnTo>
                      <a:pt x="9" y="2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zh-CN" sz="1500" kern="0" dirty="0">
                  <a:solidFill>
                    <a:srgbClr val="FFFFFF"/>
                  </a:solidFill>
                  <a:latin typeface="微软雅黑" panose="020B0503020204020204" charset="-122"/>
                  <a:ea typeface="微软雅黑" panose="020B0503020204020204" charset="-122"/>
                </a:endParaRPr>
              </a:p>
            </p:txBody>
          </p:sp>
          <p:sp>
            <p:nvSpPr>
              <p:cNvPr id="114" name="Freeform 74"/>
              <p:cNvSpPr/>
              <p:nvPr/>
            </p:nvSpPr>
            <p:spPr bwMode="gray">
              <a:xfrm>
                <a:off x="4272" y="3054"/>
                <a:ext cx="17" cy="28"/>
              </a:xfrm>
              <a:custGeom>
                <a:avLst/>
                <a:gdLst>
                  <a:gd name="T0" fmla="*/ 299 w 12"/>
                  <a:gd name="T1" fmla="*/ 526 h 21"/>
                  <a:gd name="T2" fmla="*/ 0 w 12"/>
                  <a:gd name="T3" fmla="*/ 476 h 21"/>
                  <a:gd name="T4" fmla="*/ 74 w 12"/>
                  <a:gd name="T5" fmla="*/ 0 h 21"/>
                  <a:gd name="T6" fmla="*/ 387 w 12"/>
                  <a:gd name="T7" fmla="*/ 0 h 21"/>
                  <a:gd name="T8" fmla="*/ 299 w 12"/>
                  <a:gd name="T9" fmla="*/ 526 h 21"/>
                  <a:gd name="T10" fmla="*/ 0 60000 65536"/>
                  <a:gd name="T11" fmla="*/ 0 60000 65536"/>
                  <a:gd name="T12" fmla="*/ 0 60000 65536"/>
                  <a:gd name="T13" fmla="*/ 0 60000 65536"/>
                  <a:gd name="T14" fmla="*/ 0 60000 65536"/>
                  <a:gd name="T15" fmla="*/ 0 w 12"/>
                  <a:gd name="T16" fmla="*/ 0 h 21"/>
                  <a:gd name="T17" fmla="*/ 12 w 12"/>
                  <a:gd name="T18" fmla="*/ 21 h 21"/>
                </a:gdLst>
                <a:ahLst/>
                <a:cxnLst>
                  <a:cxn ang="T10">
                    <a:pos x="T0" y="T1"/>
                  </a:cxn>
                  <a:cxn ang="T11">
                    <a:pos x="T2" y="T3"/>
                  </a:cxn>
                  <a:cxn ang="T12">
                    <a:pos x="T4" y="T5"/>
                  </a:cxn>
                  <a:cxn ang="T13">
                    <a:pos x="T6" y="T7"/>
                  </a:cxn>
                  <a:cxn ang="T14">
                    <a:pos x="T8" y="T9"/>
                  </a:cxn>
                </a:cxnLst>
                <a:rect l="T15" t="T16" r="T17" b="T18"/>
                <a:pathLst>
                  <a:path w="12" h="21">
                    <a:moveTo>
                      <a:pt x="9" y="21"/>
                    </a:moveTo>
                    <a:lnTo>
                      <a:pt x="0" y="19"/>
                    </a:lnTo>
                    <a:lnTo>
                      <a:pt x="2" y="0"/>
                    </a:lnTo>
                    <a:lnTo>
                      <a:pt x="12" y="0"/>
                    </a:lnTo>
                    <a:lnTo>
                      <a:pt x="9" y="2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zh-CN" sz="1500" kern="0" dirty="0">
                  <a:solidFill>
                    <a:srgbClr val="FFFFFF"/>
                  </a:solidFill>
                  <a:latin typeface="微软雅黑" panose="020B0503020204020204" charset="-122"/>
                  <a:ea typeface="微软雅黑" panose="020B0503020204020204" charset="-122"/>
                </a:endParaRPr>
              </a:p>
            </p:txBody>
          </p:sp>
          <p:sp>
            <p:nvSpPr>
              <p:cNvPr id="115" name="Freeform 75"/>
              <p:cNvSpPr/>
              <p:nvPr/>
            </p:nvSpPr>
            <p:spPr bwMode="gray">
              <a:xfrm>
                <a:off x="3772" y="2773"/>
                <a:ext cx="31" cy="26"/>
              </a:xfrm>
              <a:custGeom>
                <a:avLst/>
                <a:gdLst>
                  <a:gd name="T0" fmla="*/ 154 w 22"/>
                  <a:gd name="T1" fmla="*/ 296 h 19"/>
                  <a:gd name="T2" fmla="*/ 0 w 22"/>
                  <a:gd name="T3" fmla="*/ 192 h 19"/>
                  <a:gd name="T4" fmla="*/ 533 w 22"/>
                  <a:gd name="T5" fmla="*/ 0 h 19"/>
                  <a:gd name="T6" fmla="*/ 683 w 22"/>
                  <a:gd name="T7" fmla="*/ 111 h 19"/>
                  <a:gd name="T8" fmla="*/ 154 w 22"/>
                  <a:gd name="T9" fmla="*/ 296 h 19"/>
                  <a:gd name="T10" fmla="*/ 0 60000 65536"/>
                  <a:gd name="T11" fmla="*/ 0 60000 65536"/>
                  <a:gd name="T12" fmla="*/ 0 60000 65536"/>
                  <a:gd name="T13" fmla="*/ 0 60000 65536"/>
                  <a:gd name="T14" fmla="*/ 0 60000 65536"/>
                  <a:gd name="T15" fmla="*/ 0 w 22"/>
                  <a:gd name="T16" fmla="*/ 0 h 19"/>
                  <a:gd name="T17" fmla="*/ 22 w 22"/>
                  <a:gd name="T18" fmla="*/ 19 h 19"/>
                </a:gdLst>
                <a:ahLst/>
                <a:cxnLst>
                  <a:cxn ang="T10">
                    <a:pos x="T0" y="T1"/>
                  </a:cxn>
                  <a:cxn ang="T11">
                    <a:pos x="T2" y="T3"/>
                  </a:cxn>
                  <a:cxn ang="T12">
                    <a:pos x="T4" y="T5"/>
                  </a:cxn>
                  <a:cxn ang="T13">
                    <a:pos x="T6" y="T7"/>
                  </a:cxn>
                  <a:cxn ang="T14">
                    <a:pos x="T8" y="T9"/>
                  </a:cxn>
                </a:cxnLst>
                <a:rect l="T15" t="T16" r="T17" b="T18"/>
                <a:pathLst>
                  <a:path w="22" h="19">
                    <a:moveTo>
                      <a:pt x="5" y="19"/>
                    </a:moveTo>
                    <a:lnTo>
                      <a:pt x="0" y="12"/>
                    </a:lnTo>
                    <a:lnTo>
                      <a:pt x="17" y="0"/>
                    </a:lnTo>
                    <a:lnTo>
                      <a:pt x="22" y="7"/>
                    </a:lnTo>
                    <a:lnTo>
                      <a:pt x="5"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zh-CN" sz="1500" kern="0" dirty="0">
                  <a:solidFill>
                    <a:srgbClr val="FFFFFF"/>
                  </a:solidFill>
                  <a:latin typeface="微软雅黑" panose="020B0503020204020204" charset="-122"/>
                  <a:ea typeface="微软雅黑" panose="020B0503020204020204" charset="-122"/>
                </a:endParaRPr>
              </a:p>
            </p:txBody>
          </p:sp>
          <p:sp>
            <p:nvSpPr>
              <p:cNvPr id="116" name="Freeform 76"/>
              <p:cNvSpPr/>
              <p:nvPr/>
            </p:nvSpPr>
            <p:spPr bwMode="gray">
              <a:xfrm>
                <a:off x="3819" y="2830"/>
                <a:ext cx="28" cy="27"/>
              </a:xfrm>
              <a:custGeom>
                <a:avLst/>
                <a:gdLst>
                  <a:gd name="T0" fmla="*/ 116 w 21"/>
                  <a:gd name="T1" fmla="*/ 261 h 21"/>
                  <a:gd name="T2" fmla="*/ 0 w 21"/>
                  <a:gd name="T3" fmla="*/ 174 h 21"/>
                  <a:gd name="T4" fmla="*/ 276 w 21"/>
                  <a:gd name="T5" fmla="*/ 0 h 21"/>
                  <a:gd name="T6" fmla="*/ 368 w 21"/>
                  <a:gd name="T7" fmla="*/ 85 h 21"/>
                  <a:gd name="T8" fmla="*/ 116 w 21"/>
                  <a:gd name="T9" fmla="*/ 261 h 21"/>
                  <a:gd name="T10" fmla="*/ 0 60000 65536"/>
                  <a:gd name="T11" fmla="*/ 0 60000 65536"/>
                  <a:gd name="T12" fmla="*/ 0 60000 65536"/>
                  <a:gd name="T13" fmla="*/ 0 60000 65536"/>
                  <a:gd name="T14" fmla="*/ 0 60000 65536"/>
                  <a:gd name="T15" fmla="*/ 0 w 21"/>
                  <a:gd name="T16" fmla="*/ 0 h 21"/>
                  <a:gd name="T17" fmla="*/ 21 w 21"/>
                  <a:gd name="T18" fmla="*/ 21 h 21"/>
                </a:gdLst>
                <a:ahLst/>
                <a:cxnLst>
                  <a:cxn ang="T10">
                    <a:pos x="T0" y="T1"/>
                  </a:cxn>
                  <a:cxn ang="T11">
                    <a:pos x="T2" y="T3"/>
                  </a:cxn>
                  <a:cxn ang="T12">
                    <a:pos x="T4" y="T5"/>
                  </a:cxn>
                  <a:cxn ang="T13">
                    <a:pos x="T6" y="T7"/>
                  </a:cxn>
                  <a:cxn ang="T14">
                    <a:pos x="T8" y="T9"/>
                  </a:cxn>
                </a:cxnLst>
                <a:rect l="T15" t="T16" r="T17" b="T18"/>
                <a:pathLst>
                  <a:path w="21" h="21">
                    <a:moveTo>
                      <a:pt x="7" y="21"/>
                    </a:moveTo>
                    <a:lnTo>
                      <a:pt x="0" y="14"/>
                    </a:lnTo>
                    <a:lnTo>
                      <a:pt x="16" y="0"/>
                    </a:lnTo>
                    <a:lnTo>
                      <a:pt x="21" y="7"/>
                    </a:lnTo>
                    <a:lnTo>
                      <a:pt x="7" y="2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zh-CN" sz="1500" kern="0" dirty="0">
                  <a:solidFill>
                    <a:srgbClr val="FFFFFF"/>
                  </a:solidFill>
                  <a:latin typeface="微软雅黑" panose="020B0503020204020204" charset="-122"/>
                  <a:ea typeface="微软雅黑" panose="020B0503020204020204" charset="-122"/>
                </a:endParaRPr>
              </a:p>
            </p:txBody>
          </p:sp>
          <p:sp>
            <p:nvSpPr>
              <p:cNvPr id="117" name="Freeform 77"/>
              <p:cNvSpPr/>
              <p:nvPr/>
            </p:nvSpPr>
            <p:spPr bwMode="gray">
              <a:xfrm>
                <a:off x="3873" y="2881"/>
                <a:ext cx="26" cy="27"/>
              </a:xfrm>
              <a:custGeom>
                <a:avLst/>
                <a:gdLst>
                  <a:gd name="T0" fmla="*/ 172 w 19"/>
                  <a:gd name="T1" fmla="*/ 261 h 21"/>
                  <a:gd name="T2" fmla="*/ 0 w 19"/>
                  <a:gd name="T3" fmla="*/ 174 h 21"/>
                  <a:gd name="T4" fmla="*/ 322 w 19"/>
                  <a:gd name="T5" fmla="*/ 0 h 21"/>
                  <a:gd name="T6" fmla="*/ 441 w 19"/>
                  <a:gd name="T7" fmla="*/ 85 h 21"/>
                  <a:gd name="T8" fmla="*/ 172 w 19"/>
                  <a:gd name="T9" fmla="*/ 261 h 21"/>
                  <a:gd name="T10" fmla="*/ 0 60000 65536"/>
                  <a:gd name="T11" fmla="*/ 0 60000 65536"/>
                  <a:gd name="T12" fmla="*/ 0 60000 65536"/>
                  <a:gd name="T13" fmla="*/ 0 60000 65536"/>
                  <a:gd name="T14" fmla="*/ 0 60000 65536"/>
                  <a:gd name="T15" fmla="*/ 0 w 19"/>
                  <a:gd name="T16" fmla="*/ 0 h 21"/>
                  <a:gd name="T17" fmla="*/ 19 w 19"/>
                  <a:gd name="T18" fmla="*/ 21 h 21"/>
                </a:gdLst>
                <a:ahLst/>
                <a:cxnLst>
                  <a:cxn ang="T10">
                    <a:pos x="T0" y="T1"/>
                  </a:cxn>
                  <a:cxn ang="T11">
                    <a:pos x="T2" y="T3"/>
                  </a:cxn>
                  <a:cxn ang="T12">
                    <a:pos x="T4" y="T5"/>
                  </a:cxn>
                  <a:cxn ang="T13">
                    <a:pos x="T6" y="T7"/>
                  </a:cxn>
                  <a:cxn ang="T14">
                    <a:pos x="T8" y="T9"/>
                  </a:cxn>
                </a:cxnLst>
                <a:rect l="T15" t="T16" r="T17" b="T18"/>
                <a:pathLst>
                  <a:path w="19" h="21">
                    <a:moveTo>
                      <a:pt x="7" y="21"/>
                    </a:moveTo>
                    <a:lnTo>
                      <a:pt x="0" y="14"/>
                    </a:lnTo>
                    <a:lnTo>
                      <a:pt x="14" y="0"/>
                    </a:lnTo>
                    <a:lnTo>
                      <a:pt x="19" y="7"/>
                    </a:lnTo>
                    <a:lnTo>
                      <a:pt x="7" y="2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zh-CN" sz="1500" kern="0" dirty="0">
                  <a:solidFill>
                    <a:srgbClr val="FFFFFF"/>
                  </a:solidFill>
                  <a:latin typeface="微软雅黑" panose="020B0503020204020204" charset="-122"/>
                  <a:ea typeface="微软雅黑" panose="020B0503020204020204" charset="-122"/>
                </a:endParaRPr>
              </a:p>
            </p:txBody>
          </p:sp>
          <p:sp>
            <p:nvSpPr>
              <p:cNvPr id="118" name="Freeform 78"/>
              <p:cNvSpPr/>
              <p:nvPr/>
            </p:nvSpPr>
            <p:spPr bwMode="gray">
              <a:xfrm>
                <a:off x="3929" y="2928"/>
                <a:ext cx="31" cy="27"/>
              </a:xfrm>
              <a:custGeom>
                <a:avLst/>
                <a:gdLst>
                  <a:gd name="T0" fmla="*/ 244 w 21"/>
                  <a:gd name="T1" fmla="*/ 181 h 21"/>
                  <a:gd name="T2" fmla="*/ 0 w 21"/>
                  <a:gd name="T3" fmla="*/ 118 h 21"/>
                  <a:gd name="T4" fmla="*/ 416 w 21"/>
                  <a:gd name="T5" fmla="*/ 0 h 21"/>
                  <a:gd name="T6" fmla="*/ 737 w 21"/>
                  <a:gd name="T7" fmla="*/ 40 h 21"/>
                  <a:gd name="T8" fmla="*/ 244 w 21"/>
                  <a:gd name="T9" fmla="*/ 181 h 21"/>
                  <a:gd name="T10" fmla="*/ 0 60000 65536"/>
                  <a:gd name="T11" fmla="*/ 0 60000 65536"/>
                  <a:gd name="T12" fmla="*/ 0 60000 65536"/>
                  <a:gd name="T13" fmla="*/ 0 60000 65536"/>
                  <a:gd name="T14" fmla="*/ 0 60000 65536"/>
                  <a:gd name="T15" fmla="*/ 0 w 21"/>
                  <a:gd name="T16" fmla="*/ 0 h 21"/>
                  <a:gd name="T17" fmla="*/ 21 w 21"/>
                  <a:gd name="T18" fmla="*/ 21 h 21"/>
                </a:gdLst>
                <a:ahLst/>
                <a:cxnLst>
                  <a:cxn ang="T10">
                    <a:pos x="T0" y="T1"/>
                  </a:cxn>
                  <a:cxn ang="T11">
                    <a:pos x="T2" y="T3"/>
                  </a:cxn>
                  <a:cxn ang="T12">
                    <a:pos x="T4" y="T5"/>
                  </a:cxn>
                  <a:cxn ang="T13">
                    <a:pos x="T6" y="T7"/>
                  </a:cxn>
                  <a:cxn ang="T14">
                    <a:pos x="T8" y="T9"/>
                  </a:cxn>
                </a:cxnLst>
                <a:rect l="T15" t="T16" r="T17" b="T18"/>
                <a:pathLst>
                  <a:path w="21" h="21">
                    <a:moveTo>
                      <a:pt x="7" y="21"/>
                    </a:moveTo>
                    <a:lnTo>
                      <a:pt x="0" y="14"/>
                    </a:lnTo>
                    <a:lnTo>
                      <a:pt x="12" y="0"/>
                    </a:lnTo>
                    <a:lnTo>
                      <a:pt x="21" y="5"/>
                    </a:lnTo>
                    <a:lnTo>
                      <a:pt x="7" y="2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zh-CN" sz="1500" kern="0" dirty="0">
                  <a:solidFill>
                    <a:srgbClr val="FFFFFF"/>
                  </a:solidFill>
                  <a:latin typeface="微软雅黑" panose="020B0503020204020204" charset="-122"/>
                  <a:ea typeface="微软雅黑" panose="020B0503020204020204" charset="-122"/>
                </a:endParaRPr>
              </a:p>
            </p:txBody>
          </p:sp>
          <p:sp>
            <p:nvSpPr>
              <p:cNvPr id="119" name="Freeform 79"/>
              <p:cNvSpPr/>
              <p:nvPr/>
            </p:nvSpPr>
            <p:spPr bwMode="gray">
              <a:xfrm>
                <a:off x="3646" y="2446"/>
                <a:ext cx="27" cy="13"/>
              </a:xfrm>
              <a:custGeom>
                <a:avLst/>
                <a:gdLst>
                  <a:gd name="T0" fmla="*/ 0 w 21"/>
                  <a:gd name="T1" fmla="*/ 352 h 9"/>
                  <a:gd name="T2" fmla="*/ 0 w 21"/>
                  <a:gd name="T3" fmla="*/ 81 h 9"/>
                  <a:gd name="T4" fmla="*/ 231 w 21"/>
                  <a:gd name="T5" fmla="*/ 0 h 9"/>
                  <a:gd name="T6" fmla="*/ 261 w 21"/>
                  <a:gd name="T7" fmla="*/ 264 h 9"/>
                  <a:gd name="T8" fmla="*/ 0 w 21"/>
                  <a:gd name="T9" fmla="*/ 352 h 9"/>
                  <a:gd name="T10" fmla="*/ 0 60000 65536"/>
                  <a:gd name="T11" fmla="*/ 0 60000 65536"/>
                  <a:gd name="T12" fmla="*/ 0 60000 65536"/>
                  <a:gd name="T13" fmla="*/ 0 60000 65536"/>
                  <a:gd name="T14" fmla="*/ 0 60000 65536"/>
                  <a:gd name="T15" fmla="*/ 0 w 21"/>
                  <a:gd name="T16" fmla="*/ 0 h 9"/>
                  <a:gd name="T17" fmla="*/ 21 w 21"/>
                  <a:gd name="T18" fmla="*/ 9 h 9"/>
                </a:gdLst>
                <a:ahLst/>
                <a:cxnLst>
                  <a:cxn ang="T10">
                    <a:pos x="T0" y="T1"/>
                  </a:cxn>
                  <a:cxn ang="T11">
                    <a:pos x="T2" y="T3"/>
                  </a:cxn>
                  <a:cxn ang="T12">
                    <a:pos x="T4" y="T5"/>
                  </a:cxn>
                  <a:cxn ang="T13">
                    <a:pos x="T6" y="T7"/>
                  </a:cxn>
                  <a:cxn ang="T14">
                    <a:pos x="T8" y="T9"/>
                  </a:cxn>
                </a:cxnLst>
                <a:rect l="T15" t="T16" r="T17" b="T18"/>
                <a:pathLst>
                  <a:path w="21" h="9">
                    <a:moveTo>
                      <a:pt x="0" y="9"/>
                    </a:moveTo>
                    <a:lnTo>
                      <a:pt x="0" y="2"/>
                    </a:lnTo>
                    <a:lnTo>
                      <a:pt x="19" y="0"/>
                    </a:lnTo>
                    <a:lnTo>
                      <a:pt x="21" y="7"/>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zh-CN" sz="1500" kern="0" dirty="0">
                  <a:solidFill>
                    <a:srgbClr val="FFFFFF"/>
                  </a:solidFill>
                  <a:latin typeface="微软雅黑" panose="020B0503020204020204" charset="-122"/>
                  <a:ea typeface="微软雅黑" panose="020B0503020204020204" charset="-122"/>
                </a:endParaRPr>
              </a:p>
            </p:txBody>
          </p:sp>
          <p:sp>
            <p:nvSpPr>
              <p:cNvPr id="120" name="Freeform 80"/>
              <p:cNvSpPr/>
              <p:nvPr/>
            </p:nvSpPr>
            <p:spPr bwMode="gray">
              <a:xfrm>
                <a:off x="3655" y="2516"/>
                <a:ext cx="29" cy="17"/>
              </a:xfrm>
              <a:custGeom>
                <a:avLst/>
                <a:gdLst>
                  <a:gd name="T0" fmla="*/ 55 w 21"/>
                  <a:gd name="T1" fmla="*/ 387 h 12"/>
                  <a:gd name="T2" fmla="*/ 0 w 21"/>
                  <a:gd name="T3" fmla="*/ 163 h 12"/>
                  <a:gd name="T4" fmla="*/ 476 w 21"/>
                  <a:gd name="T5" fmla="*/ 0 h 12"/>
                  <a:gd name="T6" fmla="*/ 526 w 21"/>
                  <a:gd name="T7" fmla="*/ 299 h 12"/>
                  <a:gd name="T8" fmla="*/ 55 w 21"/>
                  <a:gd name="T9" fmla="*/ 387 h 12"/>
                  <a:gd name="T10" fmla="*/ 0 60000 65536"/>
                  <a:gd name="T11" fmla="*/ 0 60000 65536"/>
                  <a:gd name="T12" fmla="*/ 0 60000 65536"/>
                  <a:gd name="T13" fmla="*/ 0 60000 65536"/>
                  <a:gd name="T14" fmla="*/ 0 60000 65536"/>
                  <a:gd name="T15" fmla="*/ 0 w 21"/>
                  <a:gd name="T16" fmla="*/ 0 h 12"/>
                  <a:gd name="T17" fmla="*/ 21 w 21"/>
                  <a:gd name="T18" fmla="*/ 12 h 12"/>
                </a:gdLst>
                <a:ahLst/>
                <a:cxnLst>
                  <a:cxn ang="T10">
                    <a:pos x="T0" y="T1"/>
                  </a:cxn>
                  <a:cxn ang="T11">
                    <a:pos x="T2" y="T3"/>
                  </a:cxn>
                  <a:cxn ang="T12">
                    <a:pos x="T4" y="T5"/>
                  </a:cxn>
                  <a:cxn ang="T13">
                    <a:pos x="T6" y="T7"/>
                  </a:cxn>
                  <a:cxn ang="T14">
                    <a:pos x="T8" y="T9"/>
                  </a:cxn>
                </a:cxnLst>
                <a:rect l="T15" t="T16" r="T17" b="T18"/>
                <a:pathLst>
                  <a:path w="21" h="12">
                    <a:moveTo>
                      <a:pt x="2" y="12"/>
                    </a:moveTo>
                    <a:lnTo>
                      <a:pt x="0" y="5"/>
                    </a:lnTo>
                    <a:lnTo>
                      <a:pt x="19" y="0"/>
                    </a:lnTo>
                    <a:lnTo>
                      <a:pt x="21" y="9"/>
                    </a:lnTo>
                    <a:lnTo>
                      <a:pt x="2" y="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zh-CN" sz="1500" kern="0" dirty="0">
                  <a:solidFill>
                    <a:srgbClr val="FFFFFF"/>
                  </a:solidFill>
                  <a:latin typeface="微软雅黑" panose="020B0503020204020204" charset="-122"/>
                  <a:ea typeface="微软雅黑" panose="020B0503020204020204" charset="-122"/>
                </a:endParaRPr>
              </a:p>
            </p:txBody>
          </p:sp>
          <p:sp>
            <p:nvSpPr>
              <p:cNvPr id="121" name="Freeform 81"/>
              <p:cNvSpPr/>
              <p:nvPr/>
            </p:nvSpPr>
            <p:spPr bwMode="gray">
              <a:xfrm>
                <a:off x="3673" y="2585"/>
                <a:ext cx="31" cy="20"/>
              </a:xfrm>
              <a:custGeom>
                <a:avLst/>
                <a:gdLst>
                  <a:gd name="T0" fmla="*/ 89 w 22"/>
                  <a:gd name="T1" fmla="*/ 499 h 14"/>
                  <a:gd name="T2" fmla="*/ 0 w 22"/>
                  <a:gd name="T3" fmla="*/ 171 h 14"/>
                  <a:gd name="T4" fmla="*/ 596 w 22"/>
                  <a:gd name="T5" fmla="*/ 0 h 14"/>
                  <a:gd name="T6" fmla="*/ 683 w 22"/>
                  <a:gd name="T7" fmla="*/ 244 h 14"/>
                  <a:gd name="T8" fmla="*/ 89 w 22"/>
                  <a:gd name="T9" fmla="*/ 499 h 14"/>
                  <a:gd name="T10" fmla="*/ 0 60000 65536"/>
                  <a:gd name="T11" fmla="*/ 0 60000 65536"/>
                  <a:gd name="T12" fmla="*/ 0 60000 65536"/>
                  <a:gd name="T13" fmla="*/ 0 60000 65536"/>
                  <a:gd name="T14" fmla="*/ 0 60000 65536"/>
                  <a:gd name="T15" fmla="*/ 0 w 22"/>
                  <a:gd name="T16" fmla="*/ 0 h 14"/>
                  <a:gd name="T17" fmla="*/ 22 w 22"/>
                  <a:gd name="T18" fmla="*/ 14 h 14"/>
                </a:gdLst>
                <a:ahLst/>
                <a:cxnLst>
                  <a:cxn ang="T10">
                    <a:pos x="T0" y="T1"/>
                  </a:cxn>
                  <a:cxn ang="T11">
                    <a:pos x="T2" y="T3"/>
                  </a:cxn>
                  <a:cxn ang="T12">
                    <a:pos x="T4" y="T5"/>
                  </a:cxn>
                  <a:cxn ang="T13">
                    <a:pos x="T6" y="T7"/>
                  </a:cxn>
                  <a:cxn ang="T14">
                    <a:pos x="T8" y="T9"/>
                  </a:cxn>
                </a:cxnLst>
                <a:rect l="T15" t="T16" r="T17" b="T18"/>
                <a:pathLst>
                  <a:path w="22" h="14">
                    <a:moveTo>
                      <a:pt x="3" y="14"/>
                    </a:moveTo>
                    <a:lnTo>
                      <a:pt x="0" y="5"/>
                    </a:lnTo>
                    <a:lnTo>
                      <a:pt x="19" y="0"/>
                    </a:lnTo>
                    <a:lnTo>
                      <a:pt x="22" y="7"/>
                    </a:lnTo>
                    <a:lnTo>
                      <a:pt x="3"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zh-CN" sz="1500" kern="0" dirty="0">
                  <a:solidFill>
                    <a:srgbClr val="FFFFFF"/>
                  </a:solidFill>
                  <a:latin typeface="微软雅黑" panose="020B0503020204020204" charset="-122"/>
                  <a:ea typeface="微软雅黑" panose="020B0503020204020204" charset="-122"/>
                </a:endParaRPr>
              </a:p>
            </p:txBody>
          </p:sp>
          <p:sp>
            <p:nvSpPr>
              <p:cNvPr id="122" name="Freeform 82"/>
              <p:cNvSpPr/>
              <p:nvPr/>
            </p:nvSpPr>
            <p:spPr bwMode="gray">
              <a:xfrm>
                <a:off x="3700" y="2653"/>
                <a:ext cx="33" cy="20"/>
              </a:xfrm>
              <a:custGeom>
                <a:avLst/>
                <a:gdLst>
                  <a:gd name="T0" fmla="*/ 131 w 24"/>
                  <a:gd name="T1" fmla="*/ 149 h 16"/>
                  <a:gd name="T2" fmla="*/ 0 w 24"/>
                  <a:gd name="T3" fmla="*/ 62 h 16"/>
                  <a:gd name="T4" fmla="*/ 469 w 24"/>
                  <a:gd name="T5" fmla="*/ 0 h 16"/>
                  <a:gd name="T6" fmla="*/ 575 w 24"/>
                  <a:gd name="T7" fmla="*/ 62 h 16"/>
                  <a:gd name="T8" fmla="*/ 131 w 24"/>
                  <a:gd name="T9" fmla="*/ 149 h 16"/>
                  <a:gd name="T10" fmla="*/ 0 60000 65536"/>
                  <a:gd name="T11" fmla="*/ 0 60000 65536"/>
                  <a:gd name="T12" fmla="*/ 0 60000 65536"/>
                  <a:gd name="T13" fmla="*/ 0 60000 65536"/>
                  <a:gd name="T14" fmla="*/ 0 60000 65536"/>
                  <a:gd name="T15" fmla="*/ 0 w 24"/>
                  <a:gd name="T16" fmla="*/ 0 h 16"/>
                  <a:gd name="T17" fmla="*/ 24 w 24"/>
                  <a:gd name="T18" fmla="*/ 16 h 16"/>
                </a:gdLst>
                <a:ahLst/>
                <a:cxnLst>
                  <a:cxn ang="T10">
                    <a:pos x="T0" y="T1"/>
                  </a:cxn>
                  <a:cxn ang="T11">
                    <a:pos x="T2" y="T3"/>
                  </a:cxn>
                  <a:cxn ang="T12">
                    <a:pos x="T4" y="T5"/>
                  </a:cxn>
                  <a:cxn ang="T13">
                    <a:pos x="T6" y="T7"/>
                  </a:cxn>
                  <a:cxn ang="T14">
                    <a:pos x="T8" y="T9"/>
                  </a:cxn>
                </a:cxnLst>
                <a:rect l="T15" t="T16" r="T17" b="T18"/>
                <a:pathLst>
                  <a:path w="24" h="16">
                    <a:moveTo>
                      <a:pt x="5" y="16"/>
                    </a:moveTo>
                    <a:lnTo>
                      <a:pt x="0" y="7"/>
                    </a:lnTo>
                    <a:lnTo>
                      <a:pt x="19" y="0"/>
                    </a:lnTo>
                    <a:lnTo>
                      <a:pt x="24" y="7"/>
                    </a:lnTo>
                    <a:lnTo>
                      <a:pt x="5" y="1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zh-CN" sz="1500" kern="0" dirty="0">
                  <a:solidFill>
                    <a:srgbClr val="FFFFFF"/>
                  </a:solidFill>
                  <a:latin typeface="微软雅黑" panose="020B0503020204020204" charset="-122"/>
                  <a:ea typeface="微软雅黑" panose="020B0503020204020204" charset="-122"/>
                </a:endParaRPr>
              </a:p>
            </p:txBody>
          </p:sp>
          <p:sp>
            <p:nvSpPr>
              <p:cNvPr id="123" name="Freeform 83"/>
              <p:cNvSpPr/>
              <p:nvPr/>
            </p:nvSpPr>
            <p:spPr bwMode="gray">
              <a:xfrm>
                <a:off x="3700" y="2089"/>
                <a:ext cx="28" cy="22"/>
              </a:xfrm>
              <a:custGeom>
                <a:avLst/>
                <a:gdLst>
                  <a:gd name="T0" fmla="*/ 0 w 21"/>
                  <a:gd name="T1" fmla="*/ 97 h 17"/>
                  <a:gd name="T2" fmla="*/ 49 w 21"/>
                  <a:gd name="T3" fmla="*/ 0 h 17"/>
                  <a:gd name="T4" fmla="*/ 368 w 21"/>
                  <a:gd name="T5" fmla="*/ 97 h 17"/>
                  <a:gd name="T6" fmla="*/ 332 w 21"/>
                  <a:gd name="T7" fmla="*/ 221 h 17"/>
                  <a:gd name="T8" fmla="*/ 0 w 21"/>
                  <a:gd name="T9" fmla="*/ 97 h 17"/>
                  <a:gd name="T10" fmla="*/ 0 60000 65536"/>
                  <a:gd name="T11" fmla="*/ 0 60000 65536"/>
                  <a:gd name="T12" fmla="*/ 0 60000 65536"/>
                  <a:gd name="T13" fmla="*/ 0 60000 65536"/>
                  <a:gd name="T14" fmla="*/ 0 60000 65536"/>
                  <a:gd name="T15" fmla="*/ 0 w 21"/>
                  <a:gd name="T16" fmla="*/ 0 h 17"/>
                  <a:gd name="T17" fmla="*/ 21 w 21"/>
                  <a:gd name="T18" fmla="*/ 17 h 17"/>
                </a:gdLst>
                <a:ahLst/>
                <a:cxnLst>
                  <a:cxn ang="T10">
                    <a:pos x="T0" y="T1"/>
                  </a:cxn>
                  <a:cxn ang="T11">
                    <a:pos x="T2" y="T3"/>
                  </a:cxn>
                  <a:cxn ang="T12">
                    <a:pos x="T4" y="T5"/>
                  </a:cxn>
                  <a:cxn ang="T13">
                    <a:pos x="T6" y="T7"/>
                  </a:cxn>
                  <a:cxn ang="T14">
                    <a:pos x="T8" y="T9"/>
                  </a:cxn>
                </a:cxnLst>
                <a:rect l="T15" t="T16" r="T17" b="T18"/>
                <a:pathLst>
                  <a:path w="21" h="17">
                    <a:moveTo>
                      <a:pt x="0" y="7"/>
                    </a:moveTo>
                    <a:lnTo>
                      <a:pt x="3" y="0"/>
                    </a:lnTo>
                    <a:lnTo>
                      <a:pt x="21" y="7"/>
                    </a:lnTo>
                    <a:lnTo>
                      <a:pt x="19" y="17"/>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zh-CN" sz="1500" kern="0" dirty="0">
                  <a:solidFill>
                    <a:srgbClr val="FFFFFF"/>
                  </a:solidFill>
                  <a:latin typeface="微软雅黑" panose="020B0503020204020204" charset="-122"/>
                  <a:ea typeface="微软雅黑" panose="020B0503020204020204" charset="-122"/>
                </a:endParaRPr>
              </a:p>
            </p:txBody>
          </p:sp>
          <p:sp>
            <p:nvSpPr>
              <p:cNvPr id="124" name="Freeform 84"/>
              <p:cNvSpPr/>
              <p:nvPr/>
            </p:nvSpPr>
            <p:spPr bwMode="gray">
              <a:xfrm>
                <a:off x="3673" y="2156"/>
                <a:ext cx="31" cy="21"/>
              </a:xfrm>
              <a:custGeom>
                <a:avLst/>
                <a:gdLst>
                  <a:gd name="T0" fmla="*/ 0 w 22"/>
                  <a:gd name="T1" fmla="*/ 144 h 16"/>
                  <a:gd name="T2" fmla="*/ 89 w 22"/>
                  <a:gd name="T3" fmla="*/ 0 h 16"/>
                  <a:gd name="T4" fmla="*/ 683 w 22"/>
                  <a:gd name="T5" fmla="*/ 110 h 16"/>
                  <a:gd name="T6" fmla="*/ 596 w 22"/>
                  <a:gd name="T7" fmla="*/ 248 h 16"/>
                  <a:gd name="T8" fmla="*/ 0 w 22"/>
                  <a:gd name="T9" fmla="*/ 144 h 16"/>
                  <a:gd name="T10" fmla="*/ 0 60000 65536"/>
                  <a:gd name="T11" fmla="*/ 0 60000 65536"/>
                  <a:gd name="T12" fmla="*/ 0 60000 65536"/>
                  <a:gd name="T13" fmla="*/ 0 60000 65536"/>
                  <a:gd name="T14" fmla="*/ 0 60000 65536"/>
                  <a:gd name="T15" fmla="*/ 0 w 22"/>
                  <a:gd name="T16" fmla="*/ 0 h 16"/>
                  <a:gd name="T17" fmla="*/ 22 w 22"/>
                  <a:gd name="T18" fmla="*/ 16 h 16"/>
                </a:gdLst>
                <a:ahLst/>
                <a:cxnLst>
                  <a:cxn ang="T10">
                    <a:pos x="T0" y="T1"/>
                  </a:cxn>
                  <a:cxn ang="T11">
                    <a:pos x="T2" y="T3"/>
                  </a:cxn>
                  <a:cxn ang="T12">
                    <a:pos x="T4" y="T5"/>
                  </a:cxn>
                  <a:cxn ang="T13">
                    <a:pos x="T6" y="T7"/>
                  </a:cxn>
                  <a:cxn ang="T14">
                    <a:pos x="T8" y="T9"/>
                  </a:cxn>
                </a:cxnLst>
                <a:rect l="T15" t="T16" r="T17" b="T18"/>
                <a:pathLst>
                  <a:path w="22" h="16">
                    <a:moveTo>
                      <a:pt x="0" y="9"/>
                    </a:moveTo>
                    <a:lnTo>
                      <a:pt x="3" y="0"/>
                    </a:lnTo>
                    <a:lnTo>
                      <a:pt x="22" y="7"/>
                    </a:lnTo>
                    <a:lnTo>
                      <a:pt x="19" y="16"/>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zh-CN" sz="1500" kern="0" dirty="0">
                  <a:solidFill>
                    <a:srgbClr val="FFFFFF"/>
                  </a:solidFill>
                  <a:latin typeface="微软雅黑" panose="020B0503020204020204" charset="-122"/>
                  <a:ea typeface="微软雅黑" panose="020B0503020204020204" charset="-122"/>
                </a:endParaRPr>
              </a:p>
            </p:txBody>
          </p:sp>
          <p:sp>
            <p:nvSpPr>
              <p:cNvPr id="125" name="Freeform 85"/>
              <p:cNvSpPr/>
              <p:nvPr/>
            </p:nvSpPr>
            <p:spPr bwMode="gray">
              <a:xfrm>
                <a:off x="3655" y="2228"/>
                <a:ext cx="29" cy="18"/>
              </a:xfrm>
              <a:custGeom>
                <a:avLst/>
                <a:gdLst>
                  <a:gd name="T0" fmla="*/ 0 w 21"/>
                  <a:gd name="T1" fmla="*/ 109 h 14"/>
                  <a:gd name="T2" fmla="*/ 55 w 21"/>
                  <a:gd name="T3" fmla="*/ 0 h 14"/>
                  <a:gd name="T4" fmla="*/ 526 w 21"/>
                  <a:gd name="T5" fmla="*/ 59 h 14"/>
                  <a:gd name="T6" fmla="*/ 476 w 21"/>
                  <a:gd name="T7" fmla="*/ 174 h 14"/>
                  <a:gd name="T8" fmla="*/ 0 w 21"/>
                  <a:gd name="T9" fmla="*/ 109 h 14"/>
                  <a:gd name="T10" fmla="*/ 0 60000 65536"/>
                  <a:gd name="T11" fmla="*/ 0 60000 65536"/>
                  <a:gd name="T12" fmla="*/ 0 60000 65536"/>
                  <a:gd name="T13" fmla="*/ 0 60000 65536"/>
                  <a:gd name="T14" fmla="*/ 0 60000 65536"/>
                  <a:gd name="T15" fmla="*/ 0 w 21"/>
                  <a:gd name="T16" fmla="*/ 0 h 14"/>
                  <a:gd name="T17" fmla="*/ 21 w 21"/>
                  <a:gd name="T18" fmla="*/ 14 h 14"/>
                </a:gdLst>
                <a:ahLst/>
                <a:cxnLst>
                  <a:cxn ang="T10">
                    <a:pos x="T0" y="T1"/>
                  </a:cxn>
                  <a:cxn ang="T11">
                    <a:pos x="T2" y="T3"/>
                  </a:cxn>
                  <a:cxn ang="T12">
                    <a:pos x="T4" y="T5"/>
                  </a:cxn>
                  <a:cxn ang="T13">
                    <a:pos x="T6" y="T7"/>
                  </a:cxn>
                  <a:cxn ang="T14">
                    <a:pos x="T8" y="T9"/>
                  </a:cxn>
                </a:cxnLst>
                <a:rect l="T15" t="T16" r="T17" b="T18"/>
                <a:pathLst>
                  <a:path w="21" h="14">
                    <a:moveTo>
                      <a:pt x="0" y="9"/>
                    </a:moveTo>
                    <a:lnTo>
                      <a:pt x="2" y="0"/>
                    </a:lnTo>
                    <a:lnTo>
                      <a:pt x="21" y="5"/>
                    </a:lnTo>
                    <a:lnTo>
                      <a:pt x="19" y="14"/>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zh-CN" sz="1500" kern="0" dirty="0">
                  <a:solidFill>
                    <a:srgbClr val="FFFFFF"/>
                  </a:solidFill>
                  <a:latin typeface="微软雅黑" panose="020B0503020204020204" charset="-122"/>
                  <a:ea typeface="微软雅黑" panose="020B0503020204020204" charset="-122"/>
                </a:endParaRPr>
              </a:p>
            </p:txBody>
          </p:sp>
          <p:sp>
            <p:nvSpPr>
              <p:cNvPr id="126" name="Freeform 86"/>
              <p:cNvSpPr/>
              <p:nvPr/>
            </p:nvSpPr>
            <p:spPr bwMode="gray">
              <a:xfrm>
                <a:off x="3646" y="2300"/>
                <a:ext cx="27" cy="15"/>
              </a:xfrm>
              <a:custGeom>
                <a:avLst/>
                <a:gdLst>
                  <a:gd name="T0" fmla="*/ 0 w 21"/>
                  <a:gd name="T1" fmla="*/ 172 h 12"/>
                  <a:gd name="T2" fmla="*/ 0 w 21"/>
                  <a:gd name="T3" fmla="*/ 0 h 12"/>
                  <a:gd name="T4" fmla="*/ 261 w 21"/>
                  <a:gd name="T5" fmla="*/ 49 h 12"/>
                  <a:gd name="T6" fmla="*/ 231 w 21"/>
                  <a:gd name="T7" fmla="*/ 207 h 12"/>
                  <a:gd name="T8" fmla="*/ 0 w 21"/>
                  <a:gd name="T9" fmla="*/ 172 h 12"/>
                  <a:gd name="T10" fmla="*/ 0 60000 65536"/>
                  <a:gd name="T11" fmla="*/ 0 60000 65536"/>
                  <a:gd name="T12" fmla="*/ 0 60000 65536"/>
                  <a:gd name="T13" fmla="*/ 0 60000 65536"/>
                  <a:gd name="T14" fmla="*/ 0 60000 65536"/>
                  <a:gd name="T15" fmla="*/ 0 w 21"/>
                  <a:gd name="T16" fmla="*/ 0 h 12"/>
                  <a:gd name="T17" fmla="*/ 21 w 21"/>
                  <a:gd name="T18" fmla="*/ 12 h 12"/>
                </a:gdLst>
                <a:ahLst/>
                <a:cxnLst>
                  <a:cxn ang="T10">
                    <a:pos x="T0" y="T1"/>
                  </a:cxn>
                  <a:cxn ang="T11">
                    <a:pos x="T2" y="T3"/>
                  </a:cxn>
                  <a:cxn ang="T12">
                    <a:pos x="T4" y="T5"/>
                  </a:cxn>
                  <a:cxn ang="T13">
                    <a:pos x="T6" y="T7"/>
                  </a:cxn>
                  <a:cxn ang="T14">
                    <a:pos x="T8" y="T9"/>
                  </a:cxn>
                </a:cxnLst>
                <a:rect l="T15" t="T16" r="T17" b="T18"/>
                <a:pathLst>
                  <a:path w="21" h="12">
                    <a:moveTo>
                      <a:pt x="0" y="10"/>
                    </a:moveTo>
                    <a:lnTo>
                      <a:pt x="0" y="0"/>
                    </a:lnTo>
                    <a:lnTo>
                      <a:pt x="21" y="3"/>
                    </a:lnTo>
                    <a:lnTo>
                      <a:pt x="19" y="12"/>
                    </a:ln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zh-CN" sz="1500" kern="0" dirty="0">
                  <a:solidFill>
                    <a:srgbClr val="FFFFFF"/>
                  </a:solidFill>
                  <a:latin typeface="微软雅黑" panose="020B0503020204020204" charset="-122"/>
                  <a:ea typeface="微软雅黑" panose="020B0503020204020204" charset="-122"/>
                </a:endParaRPr>
              </a:p>
            </p:txBody>
          </p:sp>
          <p:sp>
            <p:nvSpPr>
              <p:cNvPr id="127" name="Freeform 87"/>
              <p:cNvSpPr/>
              <p:nvPr/>
            </p:nvSpPr>
            <p:spPr bwMode="gray">
              <a:xfrm>
                <a:off x="3929" y="1808"/>
                <a:ext cx="27" cy="27"/>
              </a:xfrm>
              <a:custGeom>
                <a:avLst/>
                <a:gdLst>
                  <a:gd name="T0" fmla="*/ 0 w 19"/>
                  <a:gd name="T1" fmla="*/ 46 h 21"/>
                  <a:gd name="T2" fmla="*/ 172 w 19"/>
                  <a:gd name="T3" fmla="*/ 0 h 21"/>
                  <a:gd name="T4" fmla="*/ 441 w 19"/>
                  <a:gd name="T5" fmla="*/ 203 h 21"/>
                  <a:gd name="T6" fmla="*/ 270 w 19"/>
                  <a:gd name="T7" fmla="*/ 261 h 21"/>
                  <a:gd name="T8" fmla="*/ 0 w 19"/>
                  <a:gd name="T9" fmla="*/ 46 h 21"/>
                  <a:gd name="T10" fmla="*/ 0 60000 65536"/>
                  <a:gd name="T11" fmla="*/ 0 60000 65536"/>
                  <a:gd name="T12" fmla="*/ 0 60000 65536"/>
                  <a:gd name="T13" fmla="*/ 0 60000 65536"/>
                  <a:gd name="T14" fmla="*/ 0 60000 65536"/>
                  <a:gd name="T15" fmla="*/ 0 w 19"/>
                  <a:gd name="T16" fmla="*/ 0 h 21"/>
                  <a:gd name="T17" fmla="*/ 19 w 19"/>
                  <a:gd name="T18" fmla="*/ 21 h 21"/>
                </a:gdLst>
                <a:ahLst/>
                <a:cxnLst>
                  <a:cxn ang="T10">
                    <a:pos x="T0" y="T1"/>
                  </a:cxn>
                  <a:cxn ang="T11">
                    <a:pos x="T2" y="T3"/>
                  </a:cxn>
                  <a:cxn ang="T12">
                    <a:pos x="T4" y="T5"/>
                  </a:cxn>
                  <a:cxn ang="T13">
                    <a:pos x="T6" y="T7"/>
                  </a:cxn>
                  <a:cxn ang="T14">
                    <a:pos x="T8" y="T9"/>
                  </a:cxn>
                </a:cxnLst>
                <a:rect l="T15" t="T16" r="T17" b="T18"/>
                <a:pathLst>
                  <a:path w="19" h="21">
                    <a:moveTo>
                      <a:pt x="0" y="4"/>
                    </a:moveTo>
                    <a:lnTo>
                      <a:pt x="7" y="0"/>
                    </a:lnTo>
                    <a:lnTo>
                      <a:pt x="19" y="16"/>
                    </a:lnTo>
                    <a:lnTo>
                      <a:pt x="12" y="21"/>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zh-CN" sz="1500" kern="0" dirty="0">
                  <a:solidFill>
                    <a:srgbClr val="FFFFFF"/>
                  </a:solidFill>
                  <a:latin typeface="微软雅黑" panose="020B0503020204020204" charset="-122"/>
                  <a:ea typeface="微软雅黑" panose="020B0503020204020204" charset="-122"/>
                </a:endParaRPr>
              </a:p>
            </p:txBody>
          </p:sp>
          <p:sp>
            <p:nvSpPr>
              <p:cNvPr id="128" name="Freeform 88"/>
              <p:cNvSpPr/>
              <p:nvPr/>
            </p:nvSpPr>
            <p:spPr bwMode="gray">
              <a:xfrm>
                <a:off x="3873" y="1850"/>
                <a:ext cx="26" cy="30"/>
              </a:xfrm>
              <a:custGeom>
                <a:avLst/>
                <a:gdLst>
                  <a:gd name="T0" fmla="*/ 0 w 19"/>
                  <a:gd name="T1" fmla="*/ 244 h 21"/>
                  <a:gd name="T2" fmla="*/ 172 w 19"/>
                  <a:gd name="T3" fmla="*/ 0 h 21"/>
                  <a:gd name="T4" fmla="*/ 441 w 19"/>
                  <a:gd name="T5" fmla="*/ 571 h 21"/>
                  <a:gd name="T6" fmla="*/ 322 w 19"/>
                  <a:gd name="T7" fmla="*/ 737 h 21"/>
                  <a:gd name="T8" fmla="*/ 0 w 19"/>
                  <a:gd name="T9" fmla="*/ 244 h 21"/>
                  <a:gd name="T10" fmla="*/ 0 60000 65536"/>
                  <a:gd name="T11" fmla="*/ 0 60000 65536"/>
                  <a:gd name="T12" fmla="*/ 0 60000 65536"/>
                  <a:gd name="T13" fmla="*/ 0 60000 65536"/>
                  <a:gd name="T14" fmla="*/ 0 60000 65536"/>
                  <a:gd name="T15" fmla="*/ 0 w 19"/>
                  <a:gd name="T16" fmla="*/ 0 h 21"/>
                  <a:gd name="T17" fmla="*/ 19 w 19"/>
                  <a:gd name="T18" fmla="*/ 21 h 21"/>
                </a:gdLst>
                <a:ahLst/>
                <a:cxnLst>
                  <a:cxn ang="T10">
                    <a:pos x="T0" y="T1"/>
                  </a:cxn>
                  <a:cxn ang="T11">
                    <a:pos x="T2" y="T3"/>
                  </a:cxn>
                  <a:cxn ang="T12">
                    <a:pos x="T4" y="T5"/>
                  </a:cxn>
                  <a:cxn ang="T13">
                    <a:pos x="T6" y="T7"/>
                  </a:cxn>
                  <a:cxn ang="T14">
                    <a:pos x="T8" y="T9"/>
                  </a:cxn>
                </a:cxnLst>
                <a:rect l="T15" t="T16" r="T17" b="T18"/>
                <a:pathLst>
                  <a:path w="19" h="21">
                    <a:moveTo>
                      <a:pt x="0" y="7"/>
                    </a:moveTo>
                    <a:lnTo>
                      <a:pt x="7" y="0"/>
                    </a:lnTo>
                    <a:lnTo>
                      <a:pt x="19" y="16"/>
                    </a:lnTo>
                    <a:lnTo>
                      <a:pt x="14" y="21"/>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zh-CN" sz="1500" kern="0" dirty="0">
                  <a:solidFill>
                    <a:srgbClr val="FFFFFF"/>
                  </a:solidFill>
                  <a:latin typeface="微软雅黑" panose="020B0503020204020204" charset="-122"/>
                  <a:ea typeface="微软雅黑" panose="020B0503020204020204" charset="-122"/>
                </a:endParaRPr>
              </a:p>
            </p:txBody>
          </p:sp>
          <p:sp>
            <p:nvSpPr>
              <p:cNvPr id="129" name="Freeform 89"/>
              <p:cNvSpPr/>
              <p:nvPr/>
            </p:nvSpPr>
            <p:spPr bwMode="gray">
              <a:xfrm>
                <a:off x="3821" y="1905"/>
                <a:ext cx="27" cy="27"/>
              </a:xfrm>
              <a:custGeom>
                <a:avLst/>
                <a:gdLst>
                  <a:gd name="T0" fmla="*/ 0 w 19"/>
                  <a:gd name="T1" fmla="*/ 172 h 19"/>
                  <a:gd name="T2" fmla="*/ 126 w 19"/>
                  <a:gd name="T3" fmla="*/ 0 h 19"/>
                  <a:gd name="T4" fmla="*/ 441 w 19"/>
                  <a:gd name="T5" fmla="*/ 322 h 19"/>
                  <a:gd name="T6" fmla="*/ 322 w 19"/>
                  <a:gd name="T7" fmla="*/ 441 h 19"/>
                  <a:gd name="T8" fmla="*/ 0 w 19"/>
                  <a:gd name="T9" fmla="*/ 172 h 19"/>
                  <a:gd name="T10" fmla="*/ 0 60000 65536"/>
                  <a:gd name="T11" fmla="*/ 0 60000 65536"/>
                  <a:gd name="T12" fmla="*/ 0 60000 65536"/>
                  <a:gd name="T13" fmla="*/ 0 60000 65536"/>
                  <a:gd name="T14" fmla="*/ 0 60000 65536"/>
                  <a:gd name="T15" fmla="*/ 0 w 19"/>
                  <a:gd name="T16" fmla="*/ 0 h 19"/>
                  <a:gd name="T17" fmla="*/ 19 w 19"/>
                  <a:gd name="T18" fmla="*/ 19 h 19"/>
                </a:gdLst>
                <a:ahLst/>
                <a:cxnLst>
                  <a:cxn ang="T10">
                    <a:pos x="T0" y="T1"/>
                  </a:cxn>
                  <a:cxn ang="T11">
                    <a:pos x="T2" y="T3"/>
                  </a:cxn>
                  <a:cxn ang="T12">
                    <a:pos x="T4" y="T5"/>
                  </a:cxn>
                  <a:cxn ang="T13">
                    <a:pos x="T6" y="T7"/>
                  </a:cxn>
                  <a:cxn ang="T14">
                    <a:pos x="T8" y="T9"/>
                  </a:cxn>
                </a:cxnLst>
                <a:rect l="T15" t="T16" r="T17" b="T18"/>
                <a:pathLst>
                  <a:path w="19" h="19">
                    <a:moveTo>
                      <a:pt x="0" y="7"/>
                    </a:moveTo>
                    <a:lnTo>
                      <a:pt x="5" y="0"/>
                    </a:lnTo>
                    <a:lnTo>
                      <a:pt x="19" y="14"/>
                    </a:lnTo>
                    <a:lnTo>
                      <a:pt x="14" y="19"/>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zh-CN" sz="1500" kern="0" dirty="0">
                  <a:solidFill>
                    <a:srgbClr val="FFFFFF"/>
                  </a:solidFill>
                  <a:latin typeface="微软雅黑" panose="020B0503020204020204" charset="-122"/>
                  <a:ea typeface="微软雅黑" panose="020B0503020204020204" charset="-122"/>
                </a:endParaRPr>
              </a:p>
            </p:txBody>
          </p:sp>
          <p:sp>
            <p:nvSpPr>
              <p:cNvPr id="130" name="Freeform 90"/>
              <p:cNvSpPr/>
              <p:nvPr/>
            </p:nvSpPr>
            <p:spPr bwMode="gray">
              <a:xfrm>
                <a:off x="3772" y="1961"/>
                <a:ext cx="31" cy="25"/>
              </a:xfrm>
              <a:custGeom>
                <a:avLst/>
                <a:gdLst>
                  <a:gd name="T0" fmla="*/ 0 w 22"/>
                  <a:gd name="T1" fmla="*/ 125 h 19"/>
                  <a:gd name="T2" fmla="*/ 154 w 22"/>
                  <a:gd name="T3" fmla="*/ 0 h 19"/>
                  <a:gd name="T4" fmla="*/ 683 w 22"/>
                  <a:gd name="T5" fmla="*/ 192 h 19"/>
                  <a:gd name="T6" fmla="*/ 533 w 22"/>
                  <a:gd name="T7" fmla="*/ 296 h 19"/>
                  <a:gd name="T8" fmla="*/ 0 w 22"/>
                  <a:gd name="T9" fmla="*/ 125 h 19"/>
                  <a:gd name="T10" fmla="*/ 0 60000 65536"/>
                  <a:gd name="T11" fmla="*/ 0 60000 65536"/>
                  <a:gd name="T12" fmla="*/ 0 60000 65536"/>
                  <a:gd name="T13" fmla="*/ 0 60000 65536"/>
                  <a:gd name="T14" fmla="*/ 0 60000 65536"/>
                  <a:gd name="T15" fmla="*/ 0 w 22"/>
                  <a:gd name="T16" fmla="*/ 0 h 19"/>
                  <a:gd name="T17" fmla="*/ 22 w 22"/>
                  <a:gd name="T18" fmla="*/ 19 h 19"/>
                </a:gdLst>
                <a:ahLst/>
                <a:cxnLst>
                  <a:cxn ang="T10">
                    <a:pos x="T0" y="T1"/>
                  </a:cxn>
                  <a:cxn ang="T11">
                    <a:pos x="T2" y="T3"/>
                  </a:cxn>
                  <a:cxn ang="T12">
                    <a:pos x="T4" y="T5"/>
                  </a:cxn>
                  <a:cxn ang="T13">
                    <a:pos x="T6" y="T7"/>
                  </a:cxn>
                  <a:cxn ang="T14">
                    <a:pos x="T8" y="T9"/>
                  </a:cxn>
                </a:cxnLst>
                <a:rect l="T15" t="T16" r="T17" b="T18"/>
                <a:pathLst>
                  <a:path w="22" h="19">
                    <a:moveTo>
                      <a:pt x="0" y="8"/>
                    </a:moveTo>
                    <a:lnTo>
                      <a:pt x="5" y="0"/>
                    </a:lnTo>
                    <a:lnTo>
                      <a:pt x="22" y="12"/>
                    </a:lnTo>
                    <a:lnTo>
                      <a:pt x="17" y="19"/>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zh-CN" sz="1500" kern="0" dirty="0">
                  <a:solidFill>
                    <a:srgbClr val="FFFFFF"/>
                  </a:solidFill>
                  <a:latin typeface="微软雅黑" panose="020B0503020204020204" charset="-122"/>
                  <a:ea typeface="微软雅黑" panose="020B0503020204020204" charset="-122"/>
                </a:endParaRPr>
              </a:p>
            </p:txBody>
          </p:sp>
          <p:sp>
            <p:nvSpPr>
              <p:cNvPr id="131" name="Freeform 91"/>
              <p:cNvSpPr/>
              <p:nvPr/>
            </p:nvSpPr>
            <p:spPr bwMode="gray">
              <a:xfrm>
                <a:off x="4272" y="1680"/>
                <a:ext cx="17" cy="29"/>
              </a:xfrm>
              <a:custGeom>
                <a:avLst/>
                <a:gdLst>
                  <a:gd name="T0" fmla="*/ 0 w 12"/>
                  <a:gd name="T1" fmla="*/ 0 h 21"/>
                  <a:gd name="T2" fmla="*/ 299 w 12"/>
                  <a:gd name="T3" fmla="*/ 0 h 21"/>
                  <a:gd name="T4" fmla="*/ 387 w 12"/>
                  <a:gd name="T5" fmla="*/ 476 h 21"/>
                  <a:gd name="T6" fmla="*/ 74 w 12"/>
                  <a:gd name="T7" fmla="*/ 526 h 21"/>
                  <a:gd name="T8" fmla="*/ 0 w 12"/>
                  <a:gd name="T9" fmla="*/ 0 h 21"/>
                  <a:gd name="T10" fmla="*/ 0 60000 65536"/>
                  <a:gd name="T11" fmla="*/ 0 60000 65536"/>
                  <a:gd name="T12" fmla="*/ 0 60000 65536"/>
                  <a:gd name="T13" fmla="*/ 0 60000 65536"/>
                  <a:gd name="T14" fmla="*/ 0 60000 65536"/>
                  <a:gd name="T15" fmla="*/ 0 w 12"/>
                  <a:gd name="T16" fmla="*/ 0 h 21"/>
                  <a:gd name="T17" fmla="*/ 12 w 12"/>
                  <a:gd name="T18" fmla="*/ 21 h 21"/>
                </a:gdLst>
                <a:ahLst/>
                <a:cxnLst>
                  <a:cxn ang="T10">
                    <a:pos x="T0" y="T1"/>
                  </a:cxn>
                  <a:cxn ang="T11">
                    <a:pos x="T2" y="T3"/>
                  </a:cxn>
                  <a:cxn ang="T12">
                    <a:pos x="T4" y="T5"/>
                  </a:cxn>
                  <a:cxn ang="T13">
                    <a:pos x="T6" y="T7"/>
                  </a:cxn>
                  <a:cxn ang="T14">
                    <a:pos x="T8" y="T9"/>
                  </a:cxn>
                </a:cxnLst>
                <a:rect l="T15" t="T16" r="T17" b="T18"/>
                <a:pathLst>
                  <a:path w="12" h="21">
                    <a:moveTo>
                      <a:pt x="0" y="0"/>
                    </a:moveTo>
                    <a:lnTo>
                      <a:pt x="9" y="0"/>
                    </a:lnTo>
                    <a:lnTo>
                      <a:pt x="12" y="19"/>
                    </a:lnTo>
                    <a:lnTo>
                      <a:pt x="2"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zh-CN" sz="1500" kern="0" dirty="0">
                  <a:solidFill>
                    <a:srgbClr val="FFFFFF"/>
                  </a:solidFill>
                  <a:latin typeface="微软雅黑" panose="020B0503020204020204" charset="-122"/>
                  <a:ea typeface="微软雅黑" panose="020B0503020204020204" charset="-122"/>
                </a:endParaRPr>
              </a:p>
            </p:txBody>
          </p:sp>
          <p:sp>
            <p:nvSpPr>
              <p:cNvPr id="132" name="Freeform 92"/>
              <p:cNvSpPr/>
              <p:nvPr/>
            </p:nvSpPr>
            <p:spPr bwMode="gray">
              <a:xfrm>
                <a:off x="4198" y="1689"/>
                <a:ext cx="16" cy="31"/>
              </a:xfrm>
              <a:custGeom>
                <a:avLst/>
                <a:gdLst>
                  <a:gd name="T0" fmla="*/ 0 w 11"/>
                  <a:gd name="T1" fmla="*/ 89 h 22"/>
                  <a:gd name="T2" fmla="*/ 391 w 11"/>
                  <a:gd name="T3" fmla="*/ 0 h 22"/>
                  <a:gd name="T4" fmla="*/ 455 w 11"/>
                  <a:gd name="T5" fmla="*/ 596 h 22"/>
                  <a:gd name="T6" fmla="*/ 185 w 11"/>
                  <a:gd name="T7" fmla="*/ 683 h 22"/>
                  <a:gd name="T8" fmla="*/ 0 w 11"/>
                  <a:gd name="T9" fmla="*/ 89 h 22"/>
                  <a:gd name="T10" fmla="*/ 0 60000 65536"/>
                  <a:gd name="T11" fmla="*/ 0 60000 65536"/>
                  <a:gd name="T12" fmla="*/ 0 60000 65536"/>
                  <a:gd name="T13" fmla="*/ 0 60000 65536"/>
                  <a:gd name="T14" fmla="*/ 0 60000 65536"/>
                  <a:gd name="T15" fmla="*/ 0 w 11"/>
                  <a:gd name="T16" fmla="*/ 0 h 22"/>
                  <a:gd name="T17" fmla="*/ 11 w 11"/>
                  <a:gd name="T18" fmla="*/ 22 h 22"/>
                </a:gdLst>
                <a:ahLst/>
                <a:cxnLst>
                  <a:cxn ang="T10">
                    <a:pos x="T0" y="T1"/>
                  </a:cxn>
                  <a:cxn ang="T11">
                    <a:pos x="T2" y="T3"/>
                  </a:cxn>
                  <a:cxn ang="T12">
                    <a:pos x="T4" y="T5"/>
                  </a:cxn>
                  <a:cxn ang="T13">
                    <a:pos x="T6" y="T7"/>
                  </a:cxn>
                  <a:cxn ang="T14">
                    <a:pos x="T8" y="T9"/>
                  </a:cxn>
                </a:cxnLst>
                <a:rect l="T15" t="T16" r="T17" b="T18"/>
                <a:pathLst>
                  <a:path w="11" h="22">
                    <a:moveTo>
                      <a:pt x="0" y="3"/>
                    </a:moveTo>
                    <a:lnTo>
                      <a:pt x="9" y="0"/>
                    </a:lnTo>
                    <a:lnTo>
                      <a:pt x="11" y="19"/>
                    </a:lnTo>
                    <a:lnTo>
                      <a:pt x="4" y="22"/>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zh-CN" sz="1500" kern="0" dirty="0">
                  <a:solidFill>
                    <a:srgbClr val="FFFFFF"/>
                  </a:solidFill>
                  <a:latin typeface="微软雅黑" panose="020B0503020204020204" charset="-122"/>
                  <a:ea typeface="微软雅黑" panose="020B0503020204020204" charset="-122"/>
                </a:endParaRPr>
              </a:p>
            </p:txBody>
          </p:sp>
          <p:sp>
            <p:nvSpPr>
              <p:cNvPr id="133" name="Freeform 93"/>
              <p:cNvSpPr/>
              <p:nvPr/>
            </p:nvSpPr>
            <p:spPr bwMode="gray">
              <a:xfrm>
                <a:off x="4128" y="1709"/>
                <a:ext cx="20" cy="28"/>
              </a:xfrm>
              <a:custGeom>
                <a:avLst/>
                <a:gdLst>
                  <a:gd name="T0" fmla="*/ 0 w 14"/>
                  <a:gd name="T1" fmla="*/ 36 h 22"/>
                  <a:gd name="T2" fmla="*/ 244 w 14"/>
                  <a:gd name="T3" fmla="*/ 0 h 22"/>
                  <a:gd name="T4" fmla="*/ 499 w 14"/>
                  <a:gd name="T5" fmla="*/ 213 h 22"/>
                  <a:gd name="T6" fmla="*/ 163 w 14"/>
                  <a:gd name="T7" fmla="*/ 249 h 22"/>
                  <a:gd name="T8" fmla="*/ 0 w 14"/>
                  <a:gd name="T9" fmla="*/ 36 h 22"/>
                  <a:gd name="T10" fmla="*/ 0 60000 65536"/>
                  <a:gd name="T11" fmla="*/ 0 60000 65536"/>
                  <a:gd name="T12" fmla="*/ 0 60000 65536"/>
                  <a:gd name="T13" fmla="*/ 0 60000 65536"/>
                  <a:gd name="T14" fmla="*/ 0 60000 65536"/>
                  <a:gd name="T15" fmla="*/ 0 w 14"/>
                  <a:gd name="T16" fmla="*/ 0 h 22"/>
                  <a:gd name="T17" fmla="*/ 14 w 14"/>
                  <a:gd name="T18" fmla="*/ 22 h 22"/>
                </a:gdLst>
                <a:ahLst/>
                <a:cxnLst>
                  <a:cxn ang="T10">
                    <a:pos x="T0" y="T1"/>
                  </a:cxn>
                  <a:cxn ang="T11">
                    <a:pos x="T2" y="T3"/>
                  </a:cxn>
                  <a:cxn ang="T12">
                    <a:pos x="T4" y="T5"/>
                  </a:cxn>
                  <a:cxn ang="T13">
                    <a:pos x="T6" y="T7"/>
                  </a:cxn>
                  <a:cxn ang="T14">
                    <a:pos x="T8" y="T9"/>
                  </a:cxn>
                </a:cxnLst>
                <a:rect l="T15" t="T16" r="T17" b="T18"/>
                <a:pathLst>
                  <a:path w="14" h="22">
                    <a:moveTo>
                      <a:pt x="0" y="3"/>
                    </a:moveTo>
                    <a:lnTo>
                      <a:pt x="7" y="0"/>
                    </a:lnTo>
                    <a:lnTo>
                      <a:pt x="14" y="19"/>
                    </a:lnTo>
                    <a:lnTo>
                      <a:pt x="4" y="22"/>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zh-CN" sz="1500" kern="0" dirty="0">
                  <a:solidFill>
                    <a:srgbClr val="FFFFFF"/>
                  </a:solidFill>
                  <a:latin typeface="微软雅黑" panose="020B0503020204020204" charset="-122"/>
                  <a:ea typeface="微软雅黑" panose="020B0503020204020204" charset="-122"/>
                </a:endParaRPr>
              </a:p>
            </p:txBody>
          </p:sp>
          <p:sp>
            <p:nvSpPr>
              <p:cNvPr id="134" name="Freeform 94"/>
              <p:cNvSpPr/>
              <p:nvPr/>
            </p:nvSpPr>
            <p:spPr bwMode="gray">
              <a:xfrm>
                <a:off x="4058" y="1733"/>
                <a:ext cx="21" cy="33"/>
              </a:xfrm>
              <a:custGeom>
                <a:avLst/>
                <a:gdLst>
                  <a:gd name="T0" fmla="*/ 0 w 16"/>
                  <a:gd name="T1" fmla="*/ 131 h 24"/>
                  <a:gd name="T2" fmla="*/ 110 w 16"/>
                  <a:gd name="T3" fmla="*/ 0 h 24"/>
                  <a:gd name="T4" fmla="*/ 248 w 16"/>
                  <a:gd name="T5" fmla="*/ 469 h 24"/>
                  <a:gd name="T6" fmla="*/ 110 w 16"/>
                  <a:gd name="T7" fmla="*/ 575 h 24"/>
                  <a:gd name="T8" fmla="*/ 0 w 16"/>
                  <a:gd name="T9" fmla="*/ 131 h 24"/>
                  <a:gd name="T10" fmla="*/ 0 60000 65536"/>
                  <a:gd name="T11" fmla="*/ 0 60000 65536"/>
                  <a:gd name="T12" fmla="*/ 0 60000 65536"/>
                  <a:gd name="T13" fmla="*/ 0 60000 65536"/>
                  <a:gd name="T14" fmla="*/ 0 60000 65536"/>
                  <a:gd name="T15" fmla="*/ 0 w 16"/>
                  <a:gd name="T16" fmla="*/ 0 h 24"/>
                  <a:gd name="T17" fmla="*/ 16 w 16"/>
                  <a:gd name="T18" fmla="*/ 24 h 24"/>
                </a:gdLst>
                <a:ahLst/>
                <a:cxnLst>
                  <a:cxn ang="T10">
                    <a:pos x="T0" y="T1"/>
                  </a:cxn>
                  <a:cxn ang="T11">
                    <a:pos x="T2" y="T3"/>
                  </a:cxn>
                  <a:cxn ang="T12">
                    <a:pos x="T4" y="T5"/>
                  </a:cxn>
                  <a:cxn ang="T13">
                    <a:pos x="T6" y="T7"/>
                  </a:cxn>
                  <a:cxn ang="T14">
                    <a:pos x="T8" y="T9"/>
                  </a:cxn>
                </a:cxnLst>
                <a:rect l="T15" t="T16" r="T17" b="T18"/>
                <a:pathLst>
                  <a:path w="16" h="24">
                    <a:moveTo>
                      <a:pt x="0" y="5"/>
                    </a:moveTo>
                    <a:lnTo>
                      <a:pt x="7" y="0"/>
                    </a:lnTo>
                    <a:lnTo>
                      <a:pt x="16" y="19"/>
                    </a:lnTo>
                    <a:lnTo>
                      <a:pt x="7" y="24"/>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zh-CN" sz="1500" kern="0" dirty="0">
                  <a:solidFill>
                    <a:srgbClr val="FFFFFF"/>
                  </a:solidFill>
                  <a:latin typeface="微软雅黑" panose="020B0503020204020204" charset="-122"/>
                  <a:ea typeface="微软雅黑" panose="020B0503020204020204" charset="-122"/>
                </a:endParaRPr>
              </a:p>
            </p:txBody>
          </p:sp>
        </p:grpSp>
        <p:grpSp>
          <p:nvGrpSpPr>
            <p:cNvPr id="62" name="Group 95"/>
            <p:cNvGrpSpPr/>
            <p:nvPr/>
          </p:nvGrpSpPr>
          <p:grpSpPr bwMode="auto">
            <a:xfrm>
              <a:off x="3681" y="1716"/>
              <a:ext cx="1350" cy="1343"/>
              <a:chOff x="3681" y="1716"/>
              <a:chExt cx="1350" cy="1343"/>
            </a:xfrm>
          </p:grpSpPr>
          <p:sp>
            <p:nvSpPr>
              <p:cNvPr id="63" name="Text Box 96"/>
              <p:cNvSpPr txBox="1">
                <a:spLocks noChangeArrowheads="1"/>
              </p:cNvSpPr>
              <p:nvPr/>
            </p:nvSpPr>
            <p:spPr bwMode="gray">
              <a:xfrm>
                <a:off x="4278" y="2871"/>
                <a:ext cx="195"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defRPr/>
                </a:pPr>
                <a:r>
                  <a:rPr lang="de-DE" altLang="zh-CN" sz="1100" b="1" kern="0" dirty="0">
                    <a:solidFill>
                      <a:srgbClr val="FFFFFF"/>
                    </a:solidFill>
                    <a:latin typeface="微软雅黑" panose="020B0503020204020204" charset="-122"/>
                    <a:ea typeface="微软雅黑" panose="020B0503020204020204" charset="-122"/>
                  </a:rPr>
                  <a:t>6</a:t>
                </a:r>
              </a:p>
            </p:txBody>
          </p:sp>
          <p:sp>
            <p:nvSpPr>
              <p:cNvPr id="64" name="Text Box 97"/>
              <p:cNvSpPr txBox="1">
                <a:spLocks noChangeArrowheads="1"/>
              </p:cNvSpPr>
              <p:nvPr/>
            </p:nvSpPr>
            <p:spPr bwMode="gray">
              <a:xfrm>
                <a:off x="3977" y="2791"/>
                <a:ext cx="195"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defRPr/>
                </a:pPr>
                <a:r>
                  <a:rPr lang="de-DE" altLang="zh-CN" sz="1100" b="1" kern="0" dirty="0">
                    <a:solidFill>
                      <a:srgbClr val="FFFFFF"/>
                    </a:solidFill>
                    <a:latin typeface="微软雅黑" panose="020B0503020204020204" charset="-122"/>
                    <a:ea typeface="微软雅黑" panose="020B0503020204020204" charset="-122"/>
                  </a:rPr>
                  <a:t>7</a:t>
                </a:r>
              </a:p>
            </p:txBody>
          </p:sp>
          <p:sp>
            <p:nvSpPr>
              <p:cNvPr id="65" name="Text Box 98"/>
              <p:cNvSpPr txBox="1">
                <a:spLocks noChangeArrowheads="1"/>
              </p:cNvSpPr>
              <p:nvPr/>
            </p:nvSpPr>
            <p:spPr bwMode="gray">
              <a:xfrm>
                <a:off x="3767" y="2575"/>
                <a:ext cx="195"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defRPr/>
                </a:pPr>
                <a:r>
                  <a:rPr lang="de-DE" altLang="zh-CN" sz="1100" b="1" kern="0" dirty="0">
                    <a:solidFill>
                      <a:srgbClr val="FFFFFF"/>
                    </a:solidFill>
                    <a:latin typeface="微软雅黑" panose="020B0503020204020204" charset="-122"/>
                    <a:ea typeface="微软雅黑" panose="020B0503020204020204" charset="-122"/>
                  </a:rPr>
                  <a:t>8</a:t>
                </a:r>
              </a:p>
            </p:txBody>
          </p:sp>
          <p:sp>
            <p:nvSpPr>
              <p:cNvPr id="66" name="Text Box 99"/>
              <p:cNvSpPr txBox="1">
                <a:spLocks noChangeArrowheads="1"/>
              </p:cNvSpPr>
              <p:nvPr/>
            </p:nvSpPr>
            <p:spPr bwMode="gray">
              <a:xfrm>
                <a:off x="4249" y="1716"/>
                <a:ext cx="257"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defRPr/>
                </a:pPr>
                <a:r>
                  <a:rPr lang="de-DE" altLang="zh-CN" sz="1100" b="1" kern="0" dirty="0">
                    <a:solidFill>
                      <a:srgbClr val="FFFFFF"/>
                    </a:solidFill>
                    <a:latin typeface="微软雅黑" panose="020B0503020204020204" charset="-122"/>
                    <a:ea typeface="微软雅黑" panose="020B0503020204020204" charset="-122"/>
                  </a:rPr>
                  <a:t>12</a:t>
                </a:r>
              </a:p>
            </p:txBody>
          </p:sp>
          <p:sp>
            <p:nvSpPr>
              <p:cNvPr id="67" name="Text Box 100"/>
              <p:cNvSpPr txBox="1">
                <a:spLocks noChangeArrowheads="1"/>
              </p:cNvSpPr>
              <p:nvPr/>
            </p:nvSpPr>
            <p:spPr bwMode="gray">
              <a:xfrm>
                <a:off x="4569" y="1791"/>
                <a:ext cx="195"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defRPr/>
                </a:pPr>
                <a:r>
                  <a:rPr lang="de-DE" altLang="zh-CN" sz="1100" b="1" kern="0" dirty="0">
                    <a:solidFill>
                      <a:srgbClr val="FFFFFF"/>
                    </a:solidFill>
                    <a:latin typeface="微软雅黑" panose="020B0503020204020204" charset="-122"/>
                    <a:ea typeface="微软雅黑" panose="020B0503020204020204" charset="-122"/>
                  </a:rPr>
                  <a:t>1</a:t>
                </a:r>
              </a:p>
            </p:txBody>
          </p:sp>
          <p:sp>
            <p:nvSpPr>
              <p:cNvPr id="68" name="Text Box 101"/>
              <p:cNvSpPr txBox="1">
                <a:spLocks noChangeArrowheads="1"/>
              </p:cNvSpPr>
              <p:nvPr/>
            </p:nvSpPr>
            <p:spPr bwMode="gray">
              <a:xfrm>
                <a:off x="4785" y="2006"/>
                <a:ext cx="195"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defRPr/>
                </a:pPr>
                <a:r>
                  <a:rPr lang="de-DE" altLang="zh-CN" sz="1100" b="1" kern="0" dirty="0">
                    <a:solidFill>
                      <a:srgbClr val="FFFFFF"/>
                    </a:solidFill>
                    <a:latin typeface="微软雅黑" panose="020B0503020204020204" charset="-122"/>
                    <a:ea typeface="微软雅黑" panose="020B0503020204020204" charset="-122"/>
                  </a:rPr>
                  <a:t>2</a:t>
                </a:r>
              </a:p>
            </p:txBody>
          </p:sp>
          <p:sp>
            <p:nvSpPr>
              <p:cNvPr id="69" name="Text Box 102"/>
              <p:cNvSpPr txBox="1">
                <a:spLocks noChangeArrowheads="1"/>
              </p:cNvSpPr>
              <p:nvPr/>
            </p:nvSpPr>
            <p:spPr bwMode="gray">
              <a:xfrm>
                <a:off x="4862" y="2297"/>
                <a:ext cx="169"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defRPr/>
                </a:pPr>
                <a:r>
                  <a:rPr lang="de-DE" altLang="zh-CN" sz="1100" b="1" kern="0" dirty="0">
                    <a:solidFill>
                      <a:srgbClr val="FFFFFF"/>
                    </a:solidFill>
                    <a:latin typeface="微软雅黑" panose="020B0503020204020204" charset="-122"/>
                    <a:ea typeface="微软雅黑" panose="020B0503020204020204" charset="-122"/>
                  </a:rPr>
                  <a:t>3</a:t>
                </a:r>
              </a:p>
            </p:txBody>
          </p:sp>
          <p:sp>
            <p:nvSpPr>
              <p:cNvPr id="70" name="Text Box 103"/>
              <p:cNvSpPr txBox="1">
                <a:spLocks noChangeArrowheads="1"/>
              </p:cNvSpPr>
              <p:nvPr/>
            </p:nvSpPr>
            <p:spPr bwMode="gray">
              <a:xfrm>
                <a:off x="4785" y="2585"/>
                <a:ext cx="195"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defRPr/>
                </a:pPr>
                <a:r>
                  <a:rPr lang="de-DE" altLang="zh-CN" sz="1100" b="1" kern="0" dirty="0">
                    <a:solidFill>
                      <a:srgbClr val="FFFFFF"/>
                    </a:solidFill>
                    <a:latin typeface="微软雅黑" panose="020B0503020204020204" charset="-122"/>
                    <a:ea typeface="微软雅黑" panose="020B0503020204020204" charset="-122"/>
                  </a:rPr>
                  <a:t>4</a:t>
                </a:r>
              </a:p>
            </p:txBody>
          </p:sp>
          <p:sp>
            <p:nvSpPr>
              <p:cNvPr id="71" name="Text Box 104"/>
              <p:cNvSpPr txBox="1">
                <a:spLocks noChangeArrowheads="1"/>
              </p:cNvSpPr>
              <p:nvPr/>
            </p:nvSpPr>
            <p:spPr bwMode="gray">
              <a:xfrm>
                <a:off x="4579" y="2787"/>
                <a:ext cx="195"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defRPr/>
                </a:pPr>
                <a:r>
                  <a:rPr lang="de-DE" altLang="zh-CN" sz="1100" b="1" kern="0" dirty="0">
                    <a:solidFill>
                      <a:srgbClr val="FFFFFF"/>
                    </a:solidFill>
                    <a:latin typeface="微软雅黑" panose="020B0503020204020204" charset="-122"/>
                    <a:ea typeface="微软雅黑" panose="020B0503020204020204" charset="-122"/>
                  </a:rPr>
                  <a:t>5</a:t>
                </a:r>
              </a:p>
            </p:txBody>
          </p:sp>
          <p:sp>
            <p:nvSpPr>
              <p:cNvPr id="72" name="Text Box 105"/>
              <p:cNvSpPr txBox="1">
                <a:spLocks noChangeArrowheads="1"/>
              </p:cNvSpPr>
              <p:nvPr/>
            </p:nvSpPr>
            <p:spPr bwMode="gray">
              <a:xfrm>
                <a:off x="3681" y="2289"/>
                <a:ext cx="195"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defRPr/>
                </a:pPr>
                <a:r>
                  <a:rPr lang="de-DE" altLang="zh-CN" sz="1100" b="1" kern="0" dirty="0">
                    <a:solidFill>
                      <a:srgbClr val="FFFFFF"/>
                    </a:solidFill>
                    <a:latin typeface="微软雅黑" panose="020B0503020204020204" charset="-122"/>
                    <a:ea typeface="微软雅黑" panose="020B0503020204020204" charset="-122"/>
                  </a:rPr>
                  <a:t>9</a:t>
                </a:r>
              </a:p>
            </p:txBody>
          </p:sp>
          <p:sp>
            <p:nvSpPr>
              <p:cNvPr id="73" name="Text Box 106"/>
              <p:cNvSpPr txBox="1">
                <a:spLocks noChangeArrowheads="1"/>
              </p:cNvSpPr>
              <p:nvPr/>
            </p:nvSpPr>
            <p:spPr bwMode="gray">
              <a:xfrm>
                <a:off x="3769" y="2002"/>
                <a:ext cx="257"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defRPr/>
                </a:pPr>
                <a:r>
                  <a:rPr lang="de-DE" altLang="zh-CN" sz="1100" b="1" kern="0" dirty="0">
                    <a:solidFill>
                      <a:srgbClr val="FFFFFF"/>
                    </a:solidFill>
                    <a:latin typeface="微软雅黑" panose="020B0503020204020204" charset="-122"/>
                    <a:ea typeface="微软雅黑" panose="020B0503020204020204" charset="-122"/>
                  </a:rPr>
                  <a:t>10</a:t>
                </a:r>
              </a:p>
            </p:txBody>
          </p:sp>
          <p:sp>
            <p:nvSpPr>
              <p:cNvPr id="74" name="Text Box 107"/>
              <p:cNvSpPr txBox="1">
                <a:spLocks noChangeArrowheads="1"/>
              </p:cNvSpPr>
              <p:nvPr/>
            </p:nvSpPr>
            <p:spPr bwMode="gray">
              <a:xfrm>
                <a:off x="3977" y="1798"/>
                <a:ext cx="257"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defRPr/>
                </a:pPr>
                <a:r>
                  <a:rPr lang="de-DE" altLang="zh-CN" sz="1100" b="1" kern="0" dirty="0">
                    <a:solidFill>
                      <a:srgbClr val="FFFFFF"/>
                    </a:solidFill>
                    <a:latin typeface="微软雅黑" panose="020B0503020204020204" charset="-122"/>
                    <a:ea typeface="微软雅黑" panose="020B0503020204020204" charset="-122"/>
                  </a:rPr>
                  <a:t>11</a:t>
                </a:r>
              </a:p>
            </p:txBody>
          </p:sp>
        </p:grpSp>
      </p:grpSp>
      <p:grpSp>
        <p:nvGrpSpPr>
          <p:cNvPr id="135" name="Gruppieren 128"/>
          <p:cNvGrpSpPr/>
          <p:nvPr/>
        </p:nvGrpSpPr>
        <p:grpSpPr bwMode="auto">
          <a:xfrm>
            <a:off x="4469949" y="2018444"/>
            <a:ext cx="126235" cy="1255306"/>
            <a:chOff x="2776538" y="2833688"/>
            <a:chExt cx="133350" cy="1317625"/>
          </a:xfrm>
        </p:grpSpPr>
        <p:sp>
          <p:nvSpPr>
            <p:cNvPr id="136" name="Rectangle 108"/>
            <p:cNvSpPr>
              <a:spLocks noChangeAspect="1" noChangeArrowheads="1"/>
            </p:cNvSpPr>
            <p:nvPr/>
          </p:nvSpPr>
          <p:spPr bwMode="gray">
            <a:xfrm>
              <a:off x="2776538" y="2833688"/>
              <a:ext cx="133350" cy="1317625"/>
            </a:xfrm>
            <a:prstGeom prst="rect">
              <a:avLst/>
            </a:prstGeom>
            <a:solidFill>
              <a:srgbClr val="DDDDDD">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p>
              <a:pPr>
                <a:defRPr/>
              </a:pPr>
              <a:endParaRPr lang="zh-CN" altLang="en-US" sz="1500" kern="0" noProof="1">
                <a:solidFill>
                  <a:sysClr val="windowText" lastClr="000000"/>
                </a:solidFill>
                <a:latin typeface="微软雅黑" panose="020B0503020204020204" charset="-122"/>
                <a:ea typeface="微软雅黑" panose="020B0503020204020204" charset="-122"/>
              </a:endParaRPr>
            </a:p>
          </p:txBody>
        </p:sp>
        <p:sp>
          <p:nvSpPr>
            <p:cNvPr id="137" name="Rectangle 109"/>
            <p:cNvSpPr>
              <a:spLocks noChangeAspect="1" noChangeArrowheads="1"/>
            </p:cNvSpPr>
            <p:nvPr/>
          </p:nvSpPr>
          <p:spPr bwMode="gray">
            <a:xfrm flipH="1">
              <a:off x="2813019" y="2895243"/>
              <a:ext cx="49199" cy="606009"/>
            </a:xfrm>
            <a:prstGeom prst="rect">
              <a:avLst/>
            </a:prstGeom>
            <a:solidFill>
              <a:srgbClr val="000000"/>
            </a:solidFill>
            <a:ln w="38100">
              <a:solidFill>
                <a:srgbClr val="000000"/>
              </a:solidFill>
              <a:miter lim="800000"/>
            </a:ln>
          </p:spPr>
          <p:txBody>
            <a:bodyPr rot="10800000" vert="eaVert" wrap="none" anchor="ctr"/>
            <a:lstStyle/>
            <a:p>
              <a:pPr>
                <a:defRPr/>
              </a:pPr>
              <a:endParaRPr lang="zh-CN" altLang="en-US" sz="1500" kern="0" noProof="1">
                <a:solidFill>
                  <a:sysClr val="windowText" lastClr="000000"/>
                </a:solidFill>
                <a:latin typeface="微软雅黑" panose="020B0503020204020204" charset="-122"/>
                <a:ea typeface="微软雅黑" panose="020B0503020204020204" charset="-122"/>
              </a:endParaRPr>
            </a:p>
          </p:txBody>
        </p:sp>
      </p:grpSp>
      <p:grpSp>
        <p:nvGrpSpPr>
          <p:cNvPr id="138" name="Group 110"/>
          <p:cNvGrpSpPr/>
          <p:nvPr/>
        </p:nvGrpSpPr>
        <p:grpSpPr bwMode="auto">
          <a:xfrm>
            <a:off x="4480071" y="1767738"/>
            <a:ext cx="104799" cy="1756715"/>
            <a:chOff x="3635" y="14"/>
            <a:chExt cx="76" cy="1262"/>
          </a:xfrm>
        </p:grpSpPr>
        <p:sp>
          <p:nvSpPr>
            <p:cNvPr id="139" name="Rectangle 111"/>
            <p:cNvSpPr>
              <a:spLocks noChangeArrowheads="1"/>
            </p:cNvSpPr>
            <p:nvPr/>
          </p:nvSpPr>
          <p:spPr bwMode="gray">
            <a:xfrm>
              <a:off x="3635" y="14"/>
              <a:ext cx="76" cy="1262"/>
            </a:xfrm>
            <a:prstGeom prst="rect">
              <a:avLst/>
            </a:prstGeom>
            <a:solidFill>
              <a:srgbClr val="DDDDDD">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defRPr/>
              </a:pPr>
              <a:endParaRPr lang="zh-CN" altLang="en-US" sz="1500" kern="0" noProof="1">
                <a:solidFill>
                  <a:sysClr val="windowText" lastClr="000000"/>
                </a:solidFill>
                <a:latin typeface="微软雅黑" panose="020B0503020204020204" charset="-122"/>
                <a:ea typeface="微软雅黑" panose="020B0503020204020204" charset="-122"/>
              </a:endParaRPr>
            </a:p>
          </p:txBody>
        </p:sp>
        <p:sp>
          <p:nvSpPr>
            <p:cNvPr id="140" name="Rectangle 112"/>
            <p:cNvSpPr>
              <a:spLocks noChangeArrowheads="1"/>
            </p:cNvSpPr>
            <p:nvPr/>
          </p:nvSpPr>
          <p:spPr bwMode="gray">
            <a:xfrm flipH="1">
              <a:off x="3658" y="91"/>
              <a:ext cx="29" cy="5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defRPr/>
              </a:pPr>
              <a:endParaRPr lang="zh-CN" altLang="en-US" sz="1500" kern="0" noProof="1">
                <a:solidFill>
                  <a:sysClr val="windowText" lastClr="000000"/>
                </a:solidFill>
                <a:latin typeface="微软雅黑" panose="020B0503020204020204" charset="-122"/>
                <a:ea typeface="微软雅黑" panose="020B0503020204020204" charset="-122"/>
              </a:endParaRPr>
            </a:p>
          </p:txBody>
        </p:sp>
        <p:sp>
          <p:nvSpPr>
            <p:cNvPr id="141" name="Oval 113"/>
            <p:cNvSpPr>
              <a:spLocks noChangeArrowheads="1"/>
            </p:cNvSpPr>
            <p:nvPr/>
          </p:nvSpPr>
          <p:spPr bwMode="gray">
            <a:xfrm>
              <a:off x="3635" y="605"/>
              <a:ext cx="76" cy="77"/>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1500" kern="0" noProof="1">
                <a:solidFill>
                  <a:sysClr val="windowText" lastClr="000000"/>
                </a:solidFill>
                <a:latin typeface="微软雅黑" panose="020B0503020204020204" charset="-122"/>
                <a:ea typeface="微软雅黑" panose="020B0503020204020204" charset="-122"/>
              </a:endParaRPr>
            </a:p>
          </p:txBody>
        </p:sp>
        <p:sp>
          <p:nvSpPr>
            <p:cNvPr id="142" name="Oval 114"/>
            <p:cNvSpPr>
              <a:spLocks noChangeArrowheads="1"/>
            </p:cNvSpPr>
            <p:nvPr/>
          </p:nvSpPr>
          <p:spPr bwMode="gray">
            <a:xfrm>
              <a:off x="3650" y="622"/>
              <a:ext cx="45" cy="44"/>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1500" kern="0" noProof="1">
                <a:solidFill>
                  <a:sysClr val="windowText" lastClr="000000"/>
                </a:solidFill>
                <a:latin typeface="微软雅黑" panose="020B0503020204020204" charset="-122"/>
                <a:ea typeface="微软雅黑" panose="020B0503020204020204" charset="-122"/>
              </a:endParaRPr>
            </a:p>
          </p:txBody>
        </p:sp>
        <p:sp>
          <p:nvSpPr>
            <p:cNvPr id="143" name="Oval 115"/>
            <p:cNvSpPr>
              <a:spLocks noChangeArrowheads="1"/>
            </p:cNvSpPr>
            <p:nvPr/>
          </p:nvSpPr>
          <p:spPr bwMode="gray">
            <a:xfrm>
              <a:off x="3664" y="633"/>
              <a:ext cx="19" cy="19"/>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1500" kern="0" noProof="1">
                <a:solidFill>
                  <a:sysClr val="windowText" lastClr="000000"/>
                </a:solidFill>
                <a:latin typeface="微软雅黑" panose="020B0503020204020204" charset="-122"/>
                <a:ea typeface="微软雅黑" panose="020B0503020204020204" charset="-122"/>
              </a:endParaRPr>
            </a:p>
          </p:txBody>
        </p:sp>
      </p:grpSp>
      <p:sp>
        <p:nvSpPr>
          <p:cNvPr id="144" name="矩形标注 143"/>
          <p:cNvSpPr/>
          <p:nvPr/>
        </p:nvSpPr>
        <p:spPr bwMode="auto">
          <a:xfrm>
            <a:off x="1387515" y="1906840"/>
            <a:ext cx="1610741" cy="402555"/>
          </a:xfrm>
          <a:prstGeom prst="wedgeRectCallout">
            <a:avLst>
              <a:gd name="adj1" fmla="val 96115"/>
              <a:gd name="adj2" fmla="val 219439"/>
            </a:avLst>
          </a:prstGeom>
          <a:solidFill>
            <a:srgbClr val="FFFFFF"/>
          </a:solidFill>
          <a:ln w="12700" cap="flat" cmpd="sng" algn="ctr">
            <a:solidFill>
              <a:srgbClr val="EAEAEA">
                <a:lumMod val="75000"/>
              </a:srgbClr>
            </a:solidFill>
            <a:prstDash val="solid"/>
            <a:headEnd type="none" w="med" len="med"/>
            <a:tailEnd type="none" w="med" len="med"/>
          </a:ln>
          <a:effectLst/>
        </p:spPr>
        <p:txBody>
          <a:bodyPr wrap="none" lIns="68589" tIns="34295" rIns="68589" bIns="34295" anchor="ctr"/>
          <a:lstStyle/>
          <a:p>
            <a:pPr algn="ctr" fontAlgn="base">
              <a:spcBef>
                <a:spcPct val="0"/>
              </a:spcBef>
              <a:spcAft>
                <a:spcPct val="0"/>
              </a:spcAft>
            </a:pPr>
            <a:r>
              <a:rPr lang="zh-CN" altLang="zh-CN" sz="1400" b="1" dirty="0">
                <a:solidFill>
                  <a:srgbClr val="7D7D7D"/>
                </a:solidFill>
                <a:latin typeface="微软雅黑" panose="020B0503020204020204" charset="-122"/>
                <a:ea typeface="微软雅黑" panose="020B0503020204020204" charset="-122"/>
                <a:cs typeface="宋体" panose="02010600030101010101" pitchFamily="2" charset="-122"/>
              </a:rPr>
              <a:t>单击此处添加标题</a:t>
            </a:r>
          </a:p>
        </p:txBody>
      </p:sp>
      <p:sp>
        <p:nvSpPr>
          <p:cNvPr id="145" name="矩形标注 144"/>
          <p:cNvSpPr/>
          <p:nvPr/>
        </p:nvSpPr>
        <p:spPr bwMode="auto">
          <a:xfrm>
            <a:off x="5915255" y="3625092"/>
            <a:ext cx="1897105" cy="402555"/>
          </a:xfrm>
          <a:prstGeom prst="wedgeRectCallout">
            <a:avLst>
              <a:gd name="adj1" fmla="val -98533"/>
              <a:gd name="adj2" fmla="val -122834"/>
            </a:avLst>
          </a:prstGeom>
          <a:solidFill>
            <a:srgbClr val="FFFFFF"/>
          </a:solidFill>
          <a:ln w="12700" cap="flat" cmpd="sng" algn="ctr">
            <a:solidFill>
              <a:srgbClr val="EAEAEA">
                <a:lumMod val="75000"/>
              </a:srgbClr>
            </a:solidFill>
            <a:prstDash val="solid"/>
            <a:headEnd type="none" w="med" len="med"/>
            <a:tailEnd type="none" w="med" len="med"/>
          </a:ln>
          <a:effectLst/>
        </p:spPr>
        <p:txBody>
          <a:bodyPr wrap="none" lIns="68589" tIns="34295" rIns="68589" bIns="34295" anchor="ctr"/>
          <a:lstStyle/>
          <a:p>
            <a:pPr algn="ctr" fontAlgn="base">
              <a:spcBef>
                <a:spcPct val="0"/>
              </a:spcBef>
              <a:spcAft>
                <a:spcPct val="0"/>
              </a:spcAft>
            </a:pPr>
            <a:r>
              <a:rPr lang="zh-CN" altLang="zh-CN" sz="1600" b="1" dirty="0">
                <a:solidFill>
                  <a:srgbClr val="7D7D7D"/>
                </a:solidFill>
                <a:latin typeface="微软雅黑" panose="020B0503020204020204" charset="-122"/>
                <a:ea typeface="微软雅黑" panose="020B0503020204020204" charset="-122"/>
                <a:cs typeface="宋体" panose="02010600030101010101" pitchFamily="2" charset="-122"/>
              </a:rPr>
              <a:t>单击此处添加标题</a:t>
            </a:r>
          </a:p>
        </p:txBody>
      </p:sp>
      <p:sp>
        <p:nvSpPr>
          <p:cNvPr id="146" name="矩形标注 145"/>
          <p:cNvSpPr/>
          <p:nvPr/>
        </p:nvSpPr>
        <p:spPr bwMode="auto">
          <a:xfrm>
            <a:off x="5969274" y="915566"/>
            <a:ext cx="1610741" cy="402555"/>
          </a:xfrm>
          <a:prstGeom prst="wedgeRectCallout">
            <a:avLst>
              <a:gd name="adj1" fmla="val -111139"/>
              <a:gd name="adj2" fmla="val 205806"/>
            </a:avLst>
          </a:prstGeom>
          <a:solidFill>
            <a:srgbClr val="FFFFFF"/>
          </a:solidFill>
          <a:ln w="12700" cap="flat" cmpd="sng" algn="ctr">
            <a:solidFill>
              <a:srgbClr val="EAEAEA">
                <a:lumMod val="75000"/>
              </a:srgbClr>
            </a:solidFill>
            <a:prstDash val="solid"/>
            <a:headEnd type="none" w="med" len="med"/>
            <a:tailEnd type="none" w="med" len="med"/>
          </a:ln>
          <a:effectLst/>
        </p:spPr>
        <p:txBody>
          <a:bodyPr wrap="none" lIns="68589" tIns="34295" rIns="68589" bIns="34295" anchor="ctr"/>
          <a:lstStyle/>
          <a:p>
            <a:pPr algn="ctr" fontAlgn="base">
              <a:spcBef>
                <a:spcPct val="0"/>
              </a:spcBef>
              <a:spcAft>
                <a:spcPct val="0"/>
              </a:spcAft>
            </a:pPr>
            <a:r>
              <a:rPr lang="zh-CN" altLang="zh-CN" sz="1400" b="1" dirty="0">
                <a:solidFill>
                  <a:srgbClr val="7D7D7D"/>
                </a:solidFill>
                <a:latin typeface="微软雅黑" panose="020B0503020204020204" charset="-122"/>
                <a:ea typeface="微软雅黑" panose="020B0503020204020204" charset="-122"/>
                <a:cs typeface="宋体" panose="02010600030101010101" pitchFamily="2" charset="-122"/>
              </a:rPr>
              <a:t>单击此处添加标题</a:t>
            </a:r>
          </a:p>
        </p:txBody>
      </p:sp>
    </p:spTree>
  </p:cSld>
  <p:clrMapOvr>
    <a:masterClrMapping/>
  </p:clrMapOvr>
  <p:transition spd="slow" advTm="1000">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childTnLst>
                          </p:cTn>
                        </p:par>
                        <p:par>
                          <p:cTn id="35" fill="hold">
                            <p:stCondLst>
                              <p:cond delay="0"/>
                            </p:stCondLst>
                            <p:childTnLst>
                              <p:par>
                                <p:cTn id="36" presetID="8" presetClass="emph" presetSubtype="0" fill="hold" nodeType="afterEffect">
                                  <p:stCondLst>
                                    <p:cond delay="0"/>
                                  </p:stCondLst>
                                  <p:childTnLst>
                                    <p:animRot by="21600000">
                                      <p:cBhvr>
                                        <p:cTn id="37" dur="2000" fill="hold"/>
                                        <p:tgtEl>
                                          <p:spTgt spid="138"/>
                                        </p:tgtEl>
                                        <p:attrNameLst>
                                          <p:attrName>r</p:attrName>
                                        </p:attrNameLst>
                                      </p:cBhvr>
                                    </p:animRot>
                                  </p:childTnLst>
                                </p:cTn>
                              </p:par>
                              <p:par>
                                <p:cTn id="38" presetID="8" presetClass="emph" presetSubtype="0" fill="hold" nodeType="withEffect">
                                  <p:stCondLst>
                                    <p:cond delay="0"/>
                                  </p:stCondLst>
                                  <p:childTnLst>
                                    <p:animRot by="1800000">
                                      <p:cBhvr>
                                        <p:cTn id="39" dur="2000" fill="hold"/>
                                        <p:tgtEl>
                                          <p:spTgt spid="135"/>
                                        </p:tgtEl>
                                        <p:attrNameLst>
                                          <p:attrName>r</p:attrName>
                                        </p:attrNameLst>
                                      </p:cBhvr>
                                    </p:animRot>
                                  </p:childTnLst>
                                </p:cTn>
                              </p:par>
                            </p:childTnLst>
                          </p:cTn>
                        </p:par>
                        <p:par>
                          <p:cTn id="40" fill="hold">
                            <p:stCondLst>
                              <p:cond delay="2000"/>
                            </p:stCondLst>
                            <p:childTnLst>
                              <p:par>
                                <p:cTn id="41" presetID="22" presetClass="entr" presetSubtype="8" fill="hold" grpId="0" nodeType="afterEffect">
                                  <p:stCondLst>
                                    <p:cond delay="0"/>
                                  </p:stCondLst>
                                  <p:childTnLst>
                                    <p:set>
                                      <p:cBhvr>
                                        <p:cTn id="42" dur="1" fill="hold">
                                          <p:stCondLst>
                                            <p:cond delay="0"/>
                                          </p:stCondLst>
                                        </p:cTn>
                                        <p:tgtEl>
                                          <p:spTgt spid="146"/>
                                        </p:tgtEl>
                                        <p:attrNameLst>
                                          <p:attrName>style.visibility</p:attrName>
                                        </p:attrNameLst>
                                      </p:cBhvr>
                                      <p:to>
                                        <p:strVal val="visible"/>
                                      </p:to>
                                    </p:set>
                                    <p:animEffect transition="in" filter="wipe(left)">
                                      <p:cBhvr>
                                        <p:cTn id="43" dur="500"/>
                                        <p:tgtEl>
                                          <p:spTgt spid="146"/>
                                        </p:tgtEl>
                                      </p:cBhvr>
                                    </p:animEffect>
                                  </p:childTnLst>
                                </p:cTn>
                              </p:par>
                            </p:childTnLst>
                          </p:cTn>
                        </p:par>
                      </p:childTnLst>
                    </p:cTn>
                  </p:par>
                  <p:par>
                    <p:cTn id="44" fill="hold">
                      <p:stCondLst>
                        <p:cond delay="indefinite"/>
                      </p:stCondLst>
                      <p:childTnLst>
                        <p:par>
                          <p:cTn id="45" fill="hold">
                            <p:stCondLst>
                              <p:cond delay="0"/>
                            </p:stCondLst>
                            <p:childTnLst>
                              <p:par>
                                <p:cTn id="46" presetID="8" presetClass="emph" presetSubtype="0" fill="hold" nodeType="clickEffect">
                                  <p:stCondLst>
                                    <p:cond delay="0"/>
                                  </p:stCondLst>
                                  <p:childTnLst>
                                    <p:animRot by="86400000">
                                      <p:cBhvr>
                                        <p:cTn id="47" dur="2000" fill="hold"/>
                                        <p:tgtEl>
                                          <p:spTgt spid="138"/>
                                        </p:tgtEl>
                                        <p:attrNameLst>
                                          <p:attrName>r</p:attrName>
                                        </p:attrNameLst>
                                      </p:cBhvr>
                                    </p:animRot>
                                  </p:childTnLst>
                                </p:cTn>
                              </p:par>
                              <p:par>
                                <p:cTn id="48" presetID="8" presetClass="emph" presetSubtype="0" fill="hold" nodeType="withEffect">
                                  <p:stCondLst>
                                    <p:cond delay="0"/>
                                  </p:stCondLst>
                                  <p:childTnLst>
                                    <p:animRot by="7200000">
                                      <p:cBhvr>
                                        <p:cTn id="49" dur="2000" fill="hold"/>
                                        <p:tgtEl>
                                          <p:spTgt spid="135"/>
                                        </p:tgtEl>
                                        <p:attrNameLst>
                                          <p:attrName>r</p:attrName>
                                        </p:attrNameLst>
                                      </p:cBhvr>
                                    </p:animRot>
                                  </p:childTnLst>
                                </p:cTn>
                              </p:par>
                            </p:childTnLst>
                          </p:cTn>
                        </p:par>
                        <p:par>
                          <p:cTn id="50" fill="hold">
                            <p:stCondLst>
                              <p:cond delay="2000"/>
                            </p:stCondLst>
                            <p:childTnLst>
                              <p:par>
                                <p:cTn id="51" presetID="22" presetClass="entr" presetSubtype="8" fill="hold" grpId="0" nodeType="afterEffect">
                                  <p:stCondLst>
                                    <p:cond delay="0"/>
                                  </p:stCondLst>
                                  <p:childTnLst>
                                    <p:set>
                                      <p:cBhvr>
                                        <p:cTn id="52" dur="1" fill="hold">
                                          <p:stCondLst>
                                            <p:cond delay="0"/>
                                          </p:stCondLst>
                                        </p:cTn>
                                        <p:tgtEl>
                                          <p:spTgt spid="145"/>
                                        </p:tgtEl>
                                        <p:attrNameLst>
                                          <p:attrName>style.visibility</p:attrName>
                                        </p:attrNameLst>
                                      </p:cBhvr>
                                      <p:to>
                                        <p:strVal val="visible"/>
                                      </p:to>
                                    </p:set>
                                    <p:animEffect transition="in" filter="wipe(left)">
                                      <p:cBhvr>
                                        <p:cTn id="53" dur="500"/>
                                        <p:tgtEl>
                                          <p:spTgt spid="145"/>
                                        </p:tgtEl>
                                      </p:cBhvr>
                                    </p:animEffect>
                                  </p:childTnLst>
                                </p:cTn>
                              </p:par>
                            </p:childTnLst>
                          </p:cTn>
                        </p:par>
                      </p:childTnLst>
                    </p:cTn>
                  </p:par>
                  <p:par>
                    <p:cTn id="54" fill="hold">
                      <p:stCondLst>
                        <p:cond delay="indefinite"/>
                      </p:stCondLst>
                      <p:childTnLst>
                        <p:par>
                          <p:cTn id="55" fill="hold">
                            <p:stCondLst>
                              <p:cond delay="0"/>
                            </p:stCondLst>
                            <p:childTnLst>
                              <p:par>
                                <p:cTn id="56" presetID="8" presetClass="emph" presetSubtype="0" fill="hold" nodeType="clickEffect">
                                  <p:stCondLst>
                                    <p:cond delay="0"/>
                                  </p:stCondLst>
                                  <p:childTnLst>
                                    <p:animRot by="64800000">
                                      <p:cBhvr>
                                        <p:cTn id="57" dur="2000" fill="hold"/>
                                        <p:tgtEl>
                                          <p:spTgt spid="138"/>
                                        </p:tgtEl>
                                        <p:attrNameLst>
                                          <p:attrName>r</p:attrName>
                                        </p:attrNameLst>
                                      </p:cBhvr>
                                    </p:animRot>
                                  </p:childTnLst>
                                </p:cTn>
                              </p:par>
                              <p:par>
                                <p:cTn id="58" presetID="8" presetClass="emph" presetSubtype="0" fill="hold" nodeType="withEffect">
                                  <p:stCondLst>
                                    <p:cond delay="0"/>
                                  </p:stCondLst>
                                  <p:childTnLst>
                                    <p:animRot by="5400000">
                                      <p:cBhvr>
                                        <p:cTn id="59" dur="2000" fill="hold"/>
                                        <p:tgtEl>
                                          <p:spTgt spid="135"/>
                                        </p:tgtEl>
                                        <p:attrNameLst>
                                          <p:attrName>r</p:attrName>
                                        </p:attrNameLst>
                                      </p:cBhvr>
                                    </p:animRot>
                                  </p:childTnLst>
                                </p:cTn>
                              </p:par>
                            </p:childTnLst>
                          </p:cTn>
                        </p:par>
                        <p:par>
                          <p:cTn id="60" fill="hold">
                            <p:stCondLst>
                              <p:cond delay="2000"/>
                            </p:stCondLst>
                            <p:childTnLst>
                              <p:par>
                                <p:cTn id="61" presetID="22" presetClass="entr" presetSubtype="2" fill="hold" grpId="0" nodeType="afterEffect">
                                  <p:stCondLst>
                                    <p:cond delay="0"/>
                                  </p:stCondLst>
                                  <p:childTnLst>
                                    <p:set>
                                      <p:cBhvr>
                                        <p:cTn id="62" dur="1" fill="hold">
                                          <p:stCondLst>
                                            <p:cond delay="0"/>
                                          </p:stCondLst>
                                        </p:cTn>
                                        <p:tgtEl>
                                          <p:spTgt spid="144"/>
                                        </p:tgtEl>
                                        <p:attrNameLst>
                                          <p:attrName>style.visibility</p:attrName>
                                        </p:attrNameLst>
                                      </p:cBhvr>
                                      <p:to>
                                        <p:strVal val="visible"/>
                                      </p:to>
                                    </p:set>
                                    <p:animEffect transition="in" filter="wipe(right)">
                                      <p:cBhvr>
                                        <p:cTn id="63"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144" grpId="0" animBg="1"/>
      <p:bldP spid="145" grpId="0" animBg="1"/>
      <p:bldP spid="14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9592" y="189395"/>
            <a:ext cx="2088232" cy="338554"/>
          </a:xfrm>
          <a:prstGeom prst="rect">
            <a:avLst/>
          </a:prstGeom>
        </p:spPr>
        <p:txBody>
          <a:bodyPr wrap="square">
            <a:spAutoFit/>
          </a:bodyPr>
          <a:lstStyle/>
          <a:p>
            <a:r>
              <a:rPr lang="zh-CN" altLang="en-US" sz="1600" b="1" dirty="0" smtClean="0">
                <a:solidFill>
                  <a:schemeClr val="bg1"/>
                </a:solidFill>
                <a:ea typeface="微软雅黑" panose="020B0503020204020204" charset="-122"/>
              </a:rPr>
              <a:t>工 作 不 足 之 处</a:t>
            </a:r>
            <a:endParaRPr lang="zh-CN" altLang="en-US" sz="1600" b="1" dirty="0">
              <a:solidFill>
                <a:schemeClr val="bg1"/>
              </a:solidFill>
              <a:ea typeface="微软雅黑" panose="020B0503020204020204" charset="-122"/>
            </a:endParaRPr>
          </a:p>
        </p:txBody>
      </p:sp>
      <p:sp>
        <p:nvSpPr>
          <p:cNvPr id="28" name="矩形 27"/>
          <p:cNvSpPr/>
          <p:nvPr/>
        </p:nvSpPr>
        <p:spPr>
          <a:xfrm>
            <a:off x="534313" y="967478"/>
            <a:ext cx="4851651" cy="3244892"/>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a:defRPr/>
            </a:pPr>
            <a:endParaRPr lang="zh-CN" altLang="en-US" dirty="0"/>
          </a:p>
        </p:txBody>
      </p:sp>
      <p:grpSp>
        <p:nvGrpSpPr>
          <p:cNvPr id="29" name="组合 28"/>
          <p:cNvGrpSpPr/>
          <p:nvPr/>
        </p:nvGrpSpPr>
        <p:grpSpPr>
          <a:xfrm>
            <a:off x="5973825" y="675060"/>
            <a:ext cx="276081" cy="1132023"/>
            <a:chOff x="7969248" y="1151819"/>
            <a:chExt cx="368300" cy="1509714"/>
          </a:xfrm>
          <a:solidFill>
            <a:srgbClr val="C00000"/>
          </a:solidFill>
        </p:grpSpPr>
        <p:sp>
          <p:nvSpPr>
            <p:cNvPr id="30" name="等腰三角形 29"/>
            <p:cNvSpPr/>
            <p:nvPr/>
          </p:nvSpPr>
          <p:spPr>
            <a:xfrm rot="5400000">
              <a:off x="7939880" y="1213837"/>
              <a:ext cx="427036" cy="368300"/>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cxnSp>
          <p:nvCxnSpPr>
            <p:cNvPr id="31" name="直接连接符 30"/>
            <p:cNvCxnSpPr>
              <a:endCxn id="44" idx="2"/>
            </p:cNvCxnSpPr>
            <p:nvPr/>
          </p:nvCxnSpPr>
          <p:spPr>
            <a:xfrm>
              <a:off x="7969249" y="1151819"/>
              <a:ext cx="7937" cy="1509714"/>
            </a:xfrm>
            <a:prstGeom prst="line">
              <a:avLst/>
            </a:prstGeom>
            <a:grpFill/>
            <a:ln>
              <a:solidFill>
                <a:srgbClr val="0070C0"/>
              </a:solidFill>
            </a:ln>
          </p:spPr>
          <p:style>
            <a:lnRef idx="2">
              <a:schemeClr val="accent6"/>
            </a:lnRef>
            <a:fillRef idx="0">
              <a:schemeClr val="accent6"/>
            </a:fillRef>
            <a:effectRef idx="1">
              <a:schemeClr val="accent6"/>
            </a:effectRef>
            <a:fontRef idx="minor">
              <a:schemeClr val="tx1"/>
            </a:fontRef>
          </p:style>
        </p:cxnSp>
      </p:grpSp>
      <p:sp>
        <p:nvSpPr>
          <p:cNvPr id="32" name="矩形 49"/>
          <p:cNvSpPr>
            <a:spLocks noChangeArrowheads="1"/>
          </p:cNvSpPr>
          <p:nvPr/>
        </p:nvSpPr>
        <p:spPr bwMode="auto">
          <a:xfrm>
            <a:off x="6447448" y="1207804"/>
            <a:ext cx="2334827" cy="530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43" tIns="34272" rIns="68543" bIns="34272">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spcAft>
                <a:spcPts val="450"/>
              </a:spcAft>
              <a:buClr>
                <a:srgbClr val="00B050"/>
              </a:buClr>
              <a:buSzPct val="80000"/>
              <a:defRPr/>
            </a:pPr>
            <a:r>
              <a:rPr lang="zh-CN" altLang="en-US" sz="1000" dirty="0">
                <a:latin typeface="Adobe 黑体 Std R" pitchFamily="34" charset="-122"/>
                <a:ea typeface="Adobe 黑体 Std R" pitchFamily="34" charset="-122"/>
              </a:rPr>
              <a:t>请在此处输入您的文本或者复制您的文本粘贴到此处，请在此处输入您的文本或者复制您的文本粘贴到此处。</a:t>
            </a:r>
            <a:endParaRPr lang="en-US" altLang="zh-CN" sz="1000" dirty="0">
              <a:latin typeface="Adobe 黑体 Std R" pitchFamily="34" charset="-122"/>
              <a:ea typeface="Adobe 黑体 Std R" pitchFamily="34" charset="-122"/>
            </a:endParaRPr>
          </a:p>
        </p:txBody>
      </p:sp>
      <p:sp>
        <p:nvSpPr>
          <p:cNvPr id="33" name="矩形 50"/>
          <p:cNvSpPr>
            <a:spLocks noChangeArrowheads="1"/>
          </p:cNvSpPr>
          <p:nvPr/>
        </p:nvSpPr>
        <p:spPr bwMode="auto">
          <a:xfrm>
            <a:off x="6447449" y="3273184"/>
            <a:ext cx="803254" cy="346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43" tIns="34272" rIns="68543" bIns="34272">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800" dirty="0" smtClean="0">
                <a:latin typeface="微软雅黑" panose="020B0503020204020204" charset="-122"/>
                <a:ea typeface="微软雅黑" panose="020B0503020204020204" charset="-122"/>
              </a:rPr>
              <a:t>2018</a:t>
            </a:r>
            <a:endParaRPr lang="en-US" altLang="zh-CN" sz="1800" dirty="0">
              <a:latin typeface="微软雅黑" panose="020B0503020204020204" charset="-122"/>
              <a:ea typeface="微软雅黑" panose="020B0503020204020204" charset="-122"/>
            </a:endParaRPr>
          </a:p>
        </p:txBody>
      </p:sp>
      <p:sp>
        <p:nvSpPr>
          <p:cNvPr id="34" name="矩形 51"/>
          <p:cNvSpPr>
            <a:spLocks noChangeArrowheads="1"/>
          </p:cNvSpPr>
          <p:nvPr/>
        </p:nvSpPr>
        <p:spPr bwMode="auto">
          <a:xfrm>
            <a:off x="6447448" y="2562545"/>
            <a:ext cx="2334827" cy="530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43" tIns="34272" rIns="68543" bIns="34272">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spcAft>
                <a:spcPts val="450"/>
              </a:spcAft>
              <a:buClr>
                <a:srgbClr val="00B050"/>
              </a:buClr>
              <a:buSzPct val="80000"/>
              <a:defRPr/>
            </a:pPr>
            <a:r>
              <a:rPr lang="zh-CN" altLang="en-US" sz="1000" dirty="0">
                <a:latin typeface="Adobe 黑体 Std R" pitchFamily="34" charset="-122"/>
                <a:ea typeface="Adobe 黑体 Std R" pitchFamily="34" charset="-122"/>
              </a:rPr>
              <a:t>请在此处输入您的文本或者复制您的文本粘贴到此处，请在此处输入您的文本或者复制您的文本粘贴到此处。</a:t>
            </a:r>
            <a:endParaRPr lang="en-US" altLang="zh-CN" sz="1000" dirty="0">
              <a:latin typeface="Adobe 黑体 Std R" pitchFamily="34" charset="-122"/>
              <a:ea typeface="Adobe 黑体 Std R" pitchFamily="34" charset="-122"/>
            </a:endParaRPr>
          </a:p>
        </p:txBody>
      </p:sp>
      <p:sp>
        <p:nvSpPr>
          <p:cNvPr id="35" name="矩形 52"/>
          <p:cNvSpPr>
            <a:spLocks noChangeArrowheads="1"/>
          </p:cNvSpPr>
          <p:nvPr/>
        </p:nvSpPr>
        <p:spPr bwMode="auto">
          <a:xfrm>
            <a:off x="6447448" y="3707661"/>
            <a:ext cx="2334827" cy="530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43" tIns="34272" rIns="68543" bIns="34272">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spcAft>
                <a:spcPts val="450"/>
              </a:spcAft>
              <a:buClr>
                <a:srgbClr val="00B050"/>
              </a:buClr>
              <a:buSzPct val="80000"/>
              <a:defRPr/>
            </a:pPr>
            <a:r>
              <a:rPr lang="zh-CN" altLang="en-US" sz="1000" dirty="0">
                <a:latin typeface="Adobe 黑体 Std R" pitchFamily="34" charset="-122"/>
                <a:ea typeface="Adobe 黑体 Std R" pitchFamily="34" charset="-122"/>
              </a:rPr>
              <a:t>请在此处输入您的文本或者复制您的文本粘贴到此处，请在此处输入您的文本或者复制您的文本粘贴到此处。</a:t>
            </a:r>
            <a:endParaRPr lang="en-US" altLang="zh-CN" sz="1000" dirty="0">
              <a:latin typeface="Adobe 黑体 Std R" pitchFamily="34" charset="-122"/>
              <a:ea typeface="Adobe 黑体 Std R" pitchFamily="34" charset="-122"/>
            </a:endParaRPr>
          </a:p>
        </p:txBody>
      </p:sp>
      <p:sp>
        <p:nvSpPr>
          <p:cNvPr id="36" name="矩形 53"/>
          <p:cNvSpPr>
            <a:spLocks noChangeArrowheads="1"/>
          </p:cNvSpPr>
          <p:nvPr/>
        </p:nvSpPr>
        <p:spPr bwMode="auto">
          <a:xfrm>
            <a:off x="6447449" y="843558"/>
            <a:ext cx="803254" cy="346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43" tIns="34272" rIns="68543" bIns="34272">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800" dirty="0">
                <a:latin typeface="微软雅黑" panose="020B0503020204020204" charset="-122"/>
                <a:ea typeface="微软雅黑" panose="020B0503020204020204" charset="-122"/>
              </a:rPr>
              <a:t>2014</a:t>
            </a:r>
          </a:p>
        </p:txBody>
      </p:sp>
      <p:sp>
        <p:nvSpPr>
          <p:cNvPr id="37" name="矩形 54"/>
          <p:cNvSpPr>
            <a:spLocks noChangeArrowheads="1"/>
          </p:cNvSpPr>
          <p:nvPr/>
        </p:nvSpPr>
        <p:spPr bwMode="auto">
          <a:xfrm>
            <a:off x="6447449" y="2123306"/>
            <a:ext cx="803254" cy="346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43" tIns="34272" rIns="68543" bIns="34272">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800" dirty="0">
                <a:latin typeface="微软雅黑" panose="020B0503020204020204" charset="-122"/>
                <a:ea typeface="微软雅黑" panose="020B0503020204020204" charset="-122"/>
              </a:rPr>
              <a:t>2015</a:t>
            </a:r>
          </a:p>
        </p:txBody>
      </p:sp>
      <p:grpSp>
        <p:nvGrpSpPr>
          <p:cNvPr id="38" name="组合 55"/>
          <p:cNvGrpSpPr/>
          <p:nvPr/>
        </p:nvGrpSpPr>
        <p:grpSpPr bwMode="auto">
          <a:xfrm>
            <a:off x="619993" y="2146016"/>
            <a:ext cx="1376836" cy="1314146"/>
            <a:chOff x="737456" y="1151778"/>
            <a:chExt cx="1836351" cy="1751527"/>
          </a:xfrm>
          <a:solidFill>
            <a:srgbClr val="C00000"/>
          </a:solidFill>
        </p:grpSpPr>
        <p:grpSp>
          <p:nvGrpSpPr>
            <p:cNvPr id="39" name="组合 56"/>
            <p:cNvGrpSpPr/>
            <p:nvPr/>
          </p:nvGrpSpPr>
          <p:grpSpPr bwMode="auto">
            <a:xfrm>
              <a:off x="737456" y="1151778"/>
              <a:ext cx="1836351" cy="1751527"/>
              <a:chOff x="1056067" y="1085043"/>
              <a:chExt cx="1836351" cy="1751527"/>
            </a:xfrm>
            <a:grpFill/>
          </p:grpSpPr>
          <p:sp>
            <p:nvSpPr>
              <p:cNvPr id="41" name="椭圆 40"/>
              <p:cNvSpPr/>
              <p:nvPr/>
            </p:nvSpPr>
            <p:spPr>
              <a:xfrm>
                <a:off x="1056067" y="1085043"/>
                <a:ext cx="1752232" cy="1751527"/>
              </a:xfrm>
              <a:prstGeom prst="ellipse">
                <a:avLst/>
              </a:prstGeom>
              <a:solidFill>
                <a:srgbClr val="0070C0"/>
              </a:solidFill>
              <a:ln>
                <a:noFill/>
              </a:ln>
              <a:effectLst>
                <a:outerShdw blurRad="889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2" name="等腰三角形 41"/>
              <p:cNvSpPr/>
              <p:nvPr/>
            </p:nvSpPr>
            <p:spPr>
              <a:xfrm rot="7863594">
                <a:off x="2472704" y="2397817"/>
                <a:ext cx="450574" cy="388855"/>
              </a:xfrm>
              <a:prstGeom prst="triangle">
                <a:avLst/>
              </a:prstGeom>
              <a:solidFill>
                <a:srgbClr val="0070C0"/>
              </a:solidFill>
              <a:ln>
                <a:noFill/>
              </a:ln>
              <a:effectLst>
                <a:outerShdw blurRad="889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40" name="矩形 57"/>
            <p:cNvSpPr>
              <a:spLocks noChangeArrowheads="1"/>
            </p:cNvSpPr>
            <p:nvPr/>
          </p:nvSpPr>
          <p:spPr bwMode="auto">
            <a:xfrm>
              <a:off x="813049" y="1719370"/>
              <a:ext cx="1600340" cy="49225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800" dirty="0" smtClean="0">
                  <a:solidFill>
                    <a:schemeClr val="bg1"/>
                  </a:solidFill>
                  <a:latin typeface="微软雅黑" panose="020B0503020204020204" charset="-122"/>
                  <a:ea typeface="微软雅黑" panose="020B0503020204020204" charset="-122"/>
                </a:rPr>
                <a:t>你</a:t>
              </a:r>
              <a:r>
                <a:rPr lang="zh-CN" altLang="en-US" dirty="0">
                  <a:solidFill>
                    <a:schemeClr val="bg1"/>
                  </a:solidFill>
                  <a:latin typeface="微软雅黑" panose="020B0503020204020204" charset="-122"/>
                  <a:ea typeface="微软雅黑" panose="020B0503020204020204" charset="-122"/>
                </a:rPr>
                <a:t>的</a:t>
              </a:r>
              <a:r>
                <a:rPr lang="zh-CN" altLang="en-US" sz="1800" dirty="0" smtClean="0">
                  <a:solidFill>
                    <a:schemeClr val="bg1"/>
                  </a:solidFill>
                  <a:latin typeface="微软雅黑" panose="020B0503020204020204" charset="-122"/>
                  <a:ea typeface="微软雅黑" panose="020B0503020204020204" charset="-122"/>
                </a:rPr>
                <a:t>标题</a:t>
              </a:r>
              <a:endParaRPr lang="en-US" altLang="zh-CN" sz="1800" dirty="0">
                <a:solidFill>
                  <a:schemeClr val="bg1"/>
                </a:solidFill>
                <a:latin typeface="微软雅黑" panose="020B0503020204020204" charset="-122"/>
                <a:ea typeface="微软雅黑" panose="020B0503020204020204" charset="-122"/>
              </a:endParaRPr>
            </a:p>
          </p:txBody>
        </p:sp>
      </p:grpSp>
      <p:grpSp>
        <p:nvGrpSpPr>
          <p:cNvPr id="43" name="组合 42"/>
          <p:cNvGrpSpPr/>
          <p:nvPr/>
        </p:nvGrpSpPr>
        <p:grpSpPr>
          <a:xfrm>
            <a:off x="5973827" y="1995686"/>
            <a:ext cx="282033" cy="1138986"/>
            <a:chOff x="7969248" y="3080834"/>
            <a:chExt cx="376240" cy="1519000"/>
          </a:xfrm>
          <a:solidFill>
            <a:srgbClr val="C00000"/>
          </a:solidFill>
        </p:grpSpPr>
        <p:sp>
          <p:nvSpPr>
            <p:cNvPr id="44" name="等腰三角形 43"/>
            <p:cNvSpPr/>
            <p:nvPr/>
          </p:nvSpPr>
          <p:spPr>
            <a:xfrm rot="5400000">
              <a:off x="7947819" y="3110203"/>
              <a:ext cx="427038" cy="368300"/>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cxnSp>
          <p:nvCxnSpPr>
            <p:cNvPr id="45" name="直接连接符 44"/>
            <p:cNvCxnSpPr>
              <a:stCxn id="44" idx="2"/>
            </p:cNvCxnSpPr>
            <p:nvPr/>
          </p:nvCxnSpPr>
          <p:spPr>
            <a:xfrm flipH="1">
              <a:off x="7969248" y="3080835"/>
              <a:ext cx="7940" cy="1518999"/>
            </a:xfrm>
            <a:prstGeom prst="line">
              <a:avLst/>
            </a:prstGeom>
            <a:grpFill/>
            <a:ln>
              <a:solidFill>
                <a:srgbClr val="0070C0"/>
              </a:solidFill>
            </a:ln>
          </p:spPr>
          <p:style>
            <a:lnRef idx="2">
              <a:schemeClr val="accent6"/>
            </a:lnRef>
            <a:fillRef idx="0">
              <a:schemeClr val="accent6"/>
            </a:fillRef>
            <a:effectRef idx="1">
              <a:schemeClr val="accent6"/>
            </a:effectRef>
            <a:fontRef idx="minor">
              <a:schemeClr val="tx1"/>
            </a:fontRef>
          </p:style>
        </p:cxnSp>
      </p:grpSp>
      <p:grpSp>
        <p:nvGrpSpPr>
          <p:cNvPr id="46" name="组合 45"/>
          <p:cNvGrpSpPr/>
          <p:nvPr/>
        </p:nvGrpSpPr>
        <p:grpSpPr>
          <a:xfrm>
            <a:off x="5979777" y="3314846"/>
            <a:ext cx="276081" cy="1201120"/>
            <a:chOff x="7977188" y="4564234"/>
            <a:chExt cx="368300" cy="1601864"/>
          </a:xfrm>
          <a:solidFill>
            <a:srgbClr val="C00000"/>
          </a:solidFill>
        </p:grpSpPr>
        <p:sp>
          <p:nvSpPr>
            <p:cNvPr id="47" name="等腰三角形 46"/>
            <p:cNvSpPr/>
            <p:nvPr/>
          </p:nvSpPr>
          <p:spPr>
            <a:xfrm rot="5400000">
              <a:off x="7947819" y="4593603"/>
              <a:ext cx="427037" cy="368300"/>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cxnSp>
          <p:nvCxnSpPr>
            <p:cNvPr id="48" name="直接连接符 47"/>
            <p:cNvCxnSpPr>
              <a:stCxn id="47" idx="2"/>
            </p:cNvCxnSpPr>
            <p:nvPr/>
          </p:nvCxnSpPr>
          <p:spPr>
            <a:xfrm>
              <a:off x="7977188" y="4564235"/>
              <a:ext cx="0" cy="1601863"/>
            </a:xfrm>
            <a:prstGeom prst="line">
              <a:avLst/>
            </a:prstGeom>
            <a:grpFill/>
            <a:ln>
              <a:solidFill>
                <a:srgbClr val="0070C0"/>
              </a:solidFill>
            </a:ln>
          </p:spPr>
          <p:style>
            <a:lnRef idx="2">
              <a:schemeClr val="accent6"/>
            </a:lnRef>
            <a:fillRef idx="0">
              <a:schemeClr val="accent6"/>
            </a:fillRef>
            <a:effectRef idx="1">
              <a:schemeClr val="accent6"/>
            </a:effectRef>
            <a:fontRef idx="minor">
              <a:schemeClr val="tx1"/>
            </a:fontRef>
          </p:style>
        </p:cxnSp>
      </p:grpSp>
      <p:sp>
        <p:nvSpPr>
          <p:cNvPr id="49" name="矩形 48"/>
          <p:cNvSpPr/>
          <p:nvPr/>
        </p:nvSpPr>
        <p:spPr>
          <a:xfrm>
            <a:off x="1657194" y="3134672"/>
            <a:ext cx="4156297" cy="1003340"/>
          </a:xfrm>
          <a:prstGeom prst="rect">
            <a:avLst/>
          </a:prstGeom>
        </p:spPr>
        <p:txBody>
          <a:bodyPr lIns="68543" tIns="34272" rIns="68543" bIns="34272"/>
          <a:lstStyle/>
          <a:p>
            <a:pPr algn="just">
              <a:spcAft>
                <a:spcPts val="450"/>
              </a:spcAft>
              <a:buClr>
                <a:srgbClr val="00B050"/>
              </a:buClr>
              <a:buSzPct val="80000"/>
              <a:defRPr/>
            </a:pPr>
            <a:endParaRPr lang="en-US" altLang="zh-CN" sz="1200" dirty="0">
              <a:latin typeface="Adobe 黑体 Std R" pitchFamily="34" charset="-122"/>
              <a:ea typeface="Adobe 黑体 Std R" pitchFamily="34" charset="-122"/>
            </a:endParaRPr>
          </a:p>
        </p:txBody>
      </p:sp>
      <p:sp>
        <p:nvSpPr>
          <p:cNvPr id="50" name="TextBox 49"/>
          <p:cNvSpPr txBox="1"/>
          <p:nvPr/>
        </p:nvSpPr>
        <p:spPr>
          <a:xfrm>
            <a:off x="1890513" y="3399519"/>
            <a:ext cx="3599111" cy="703876"/>
          </a:xfrm>
          <a:prstGeom prst="rect">
            <a:avLst/>
          </a:prstGeom>
          <a:noFill/>
        </p:spPr>
        <p:txBody>
          <a:bodyPr wrap="none" lIns="68543" tIns="34272" rIns="68543" bIns="34272" rtlCol="0">
            <a:spAutoFit/>
          </a:bodyPr>
          <a:lstStyle/>
          <a:p>
            <a:pPr algn="just">
              <a:spcAft>
                <a:spcPts val="450"/>
              </a:spcAft>
              <a:buClr>
                <a:srgbClr val="00B050"/>
              </a:buClr>
              <a:buSzPct val="80000"/>
              <a:defRPr/>
            </a:pPr>
            <a:r>
              <a:rPr lang="zh-CN" altLang="en-US" sz="1100" dirty="0">
                <a:latin typeface="Adobe 黑体 Std R" pitchFamily="34" charset="-122"/>
                <a:ea typeface="Adobe 黑体 Std R" pitchFamily="34" charset="-122"/>
              </a:rPr>
              <a:t>请在此处输入您的文本或者复制您的文本粘贴到此处，</a:t>
            </a:r>
            <a:endParaRPr lang="en-US" altLang="zh-CN" sz="1100" dirty="0">
              <a:latin typeface="Adobe 黑体 Std R" pitchFamily="34" charset="-122"/>
              <a:ea typeface="Adobe 黑体 Std R" pitchFamily="34" charset="-122"/>
            </a:endParaRPr>
          </a:p>
          <a:p>
            <a:pPr algn="just">
              <a:spcAft>
                <a:spcPts val="450"/>
              </a:spcAft>
              <a:buClr>
                <a:srgbClr val="00B050"/>
              </a:buClr>
              <a:buSzPct val="80000"/>
              <a:defRPr/>
            </a:pPr>
            <a:r>
              <a:rPr lang="zh-CN" altLang="en-US" sz="1100" dirty="0">
                <a:latin typeface="Adobe 黑体 Std R" pitchFamily="34" charset="-122"/>
                <a:ea typeface="Adobe 黑体 Std R" pitchFamily="34" charset="-122"/>
              </a:rPr>
              <a:t>请在此处输入您的文本或者复制您的文本粘贴到此处。</a:t>
            </a:r>
            <a:endParaRPr lang="en-US" altLang="zh-CN" sz="1100" dirty="0">
              <a:latin typeface="Adobe 黑体 Std R" pitchFamily="34" charset="-122"/>
              <a:ea typeface="Adobe 黑体 Std R" pitchFamily="34" charset="-122"/>
            </a:endParaRPr>
          </a:p>
          <a:p>
            <a:pPr algn="just">
              <a:spcAft>
                <a:spcPts val="450"/>
              </a:spcAft>
              <a:buClr>
                <a:srgbClr val="00B050"/>
              </a:buClr>
              <a:buSzPct val="80000"/>
              <a:defRPr/>
            </a:pPr>
            <a:r>
              <a:rPr lang="zh-CN" altLang="en-US" sz="1100" dirty="0">
                <a:latin typeface="Adobe 黑体 Std R" pitchFamily="34" charset="-122"/>
                <a:ea typeface="Adobe 黑体 Std R" pitchFamily="34" charset="-122"/>
              </a:rPr>
              <a:t>请在此处输入您的文本或者复制您的文本粘贴到此处，</a:t>
            </a:r>
            <a:endParaRPr lang="zh-CN" altLang="en-US" sz="1100" dirty="0"/>
          </a:p>
        </p:txBody>
      </p:sp>
    </p:spTree>
  </p:cSld>
  <p:clrMapOvr>
    <a:masterClrMapping/>
  </p:clrMapOvr>
  <p:transition spd="slow" advTm="1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nodePh="1">
                                  <p:stCondLst>
                                    <p:cond delay="0"/>
                                  </p:stCondLst>
                                  <p:endCondLst>
                                    <p:cond evt="begin" delay="0">
                                      <p:tn val="5"/>
                                    </p:cond>
                                  </p:endCondLst>
                                  <p:iterate type="wd">
                                    <p:tmPct val="10000"/>
                                  </p:iterate>
                                  <p:childTnLst>
                                    <p:set>
                                      <p:cBhvr>
                                        <p:cTn id="6" dur="1" fill="hold">
                                          <p:stCondLst>
                                            <p:cond delay="0"/>
                                          </p:stCondLst>
                                        </p:cTn>
                                        <p:tgtEl>
                                          <p:spTgt spid="49"/>
                                        </p:tgtEl>
                                        <p:attrNameLst>
                                          <p:attrName>style.visibility</p:attrName>
                                        </p:attrNameLst>
                                      </p:cBhvr>
                                      <p:to>
                                        <p:strVal val="visible"/>
                                      </p:to>
                                    </p:set>
                                    <p:animEffect transition="in" filter="fade">
                                      <p:cBhvr>
                                        <p:cTn id="7" dur="250"/>
                                        <p:tgtEl>
                                          <p:spTgt spid="49"/>
                                        </p:tgtEl>
                                      </p:cBhvr>
                                    </p:animEffect>
                                    <p:anim calcmode="lin" valueType="num">
                                      <p:cBhvr>
                                        <p:cTn id="8" dur="250" fill="hold"/>
                                        <p:tgtEl>
                                          <p:spTgt spid="49"/>
                                        </p:tgtEl>
                                        <p:attrNameLst>
                                          <p:attrName>ppt_x</p:attrName>
                                        </p:attrNameLst>
                                      </p:cBhvr>
                                      <p:tavLst>
                                        <p:tav tm="0">
                                          <p:val>
                                            <p:strVal val="#ppt_x"/>
                                          </p:val>
                                        </p:tav>
                                        <p:tav tm="100000">
                                          <p:val>
                                            <p:strVal val="#ppt_x"/>
                                          </p:val>
                                        </p:tav>
                                      </p:tavLst>
                                    </p:anim>
                                    <p:anim calcmode="lin" valueType="num">
                                      <p:cBhvr>
                                        <p:cTn id="9" dur="250" fill="hold"/>
                                        <p:tgtEl>
                                          <p:spTgt spid="49"/>
                                        </p:tgtEl>
                                        <p:attrNameLst>
                                          <p:attrName>ppt_y</p:attrName>
                                        </p:attrNameLst>
                                      </p:cBhvr>
                                      <p:tavLst>
                                        <p:tav tm="0">
                                          <p:val>
                                            <p:strVal val="#ppt_y+.1"/>
                                          </p:val>
                                        </p:tav>
                                        <p:tav tm="100000">
                                          <p:val>
                                            <p:strVal val="#ppt_y"/>
                                          </p:val>
                                        </p:tav>
                                      </p:tavLst>
                                    </p:anim>
                                  </p:childTnLst>
                                </p:cTn>
                              </p:par>
                            </p:childTnLst>
                          </p:cTn>
                        </p:par>
                        <p:par>
                          <p:cTn id="10" fill="hold">
                            <p:stCondLst>
                              <p:cond delay="0"/>
                            </p:stCondLst>
                            <p:childTnLst>
                              <p:par>
                                <p:cTn id="11" presetID="53" presetClass="entr" presetSubtype="16" fill="hold" grpId="0" nodeType="after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p:cTn id="13" dur="500" fill="hold"/>
                                        <p:tgtEl>
                                          <p:spTgt spid="28"/>
                                        </p:tgtEl>
                                        <p:attrNameLst>
                                          <p:attrName>ppt_w</p:attrName>
                                        </p:attrNameLst>
                                      </p:cBhvr>
                                      <p:tavLst>
                                        <p:tav tm="0">
                                          <p:val>
                                            <p:fltVal val="0"/>
                                          </p:val>
                                        </p:tav>
                                        <p:tav tm="100000">
                                          <p:val>
                                            <p:strVal val="#ppt_w"/>
                                          </p:val>
                                        </p:tav>
                                      </p:tavLst>
                                    </p:anim>
                                    <p:anim calcmode="lin" valueType="num">
                                      <p:cBhvr>
                                        <p:cTn id="14" dur="500" fill="hold"/>
                                        <p:tgtEl>
                                          <p:spTgt spid="28"/>
                                        </p:tgtEl>
                                        <p:attrNameLst>
                                          <p:attrName>ppt_h</p:attrName>
                                        </p:attrNameLst>
                                      </p:cBhvr>
                                      <p:tavLst>
                                        <p:tav tm="0">
                                          <p:val>
                                            <p:fltVal val="0"/>
                                          </p:val>
                                        </p:tav>
                                        <p:tav tm="100000">
                                          <p:val>
                                            <p:strVal val="#ppt_h"/>
                                          </p:val>
                                        </p:tav>
                                      </p:tavLst>
                                    </p:anim>
                                    <p:animEffect transition="in" filter="fade">
                                      <p:cBhvr>
                                        <p:cTn id="15" dur="500"/>
                                        <p:tgtEl>
                                          <p:spTgt spid="28"/>
                                        </p:tgtEl>
                                      </p:cBhvr>
                                    </p:animEffect>
                                  </p:childTnLst>
                                </p:cTn>
                              </p:par>
                            </p:childTnLst>
                          </p:cTn>
                        </p:par>
                        <p:par>
                          <p:cTn id="16" fill="hold">
                            <p:stCondLst>
                              <p:cond delay="500"/>
                            </p:stCondLst>
                            <p:childTnLst>
                              <p:par>
                                <p:cTn id="17" presetID="26" presetClass="entr" presetSubtype="0" fill="hold" nodeType="after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wipe(down)">
                                      <p:cBhvr>
                                        <p:cTn id="19" dur="580">
                                          <p:stCondLst>
                                            <p:cond delay="0"/>
                                          </p:stCondLst>
                                        </p:cTn>
                                        <p:tgtEl>
                                          <p:spTgt spid="38"/>
                                        </p:tgtEl>
                                      </p:cBhvr>
                                    </p:animEffect>
                                    <p:anim calcmode="lin" valueType="num">
                                      <p:cBhvr>
                                        <p:cTn id="20" dur="1822"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38"/>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38"/>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38"/>
                                        </p:tgtEl>
                                        <p:attrNameLst>
                                          <p:attrName>ppt_y</p:attrName>
                                        </p:attrNameLst>
                                      </p:cBhvr>
                                      <p:tavLst>
                                        <p:tav tm="0" fmla="#ppt_y-sin(pi*$)/81">
                                          <p:val>
                                            <p:fltVal val="0"/>
                                          </p:val>
                                        </p:tav>
                                        <p:tav tm="100000">
                                          <p:val>
                                            <p:fltVal val="1"/>
                                          </p:val>
                                        </p:tav>
                                      </p:tavLst>
                                    </p:anim>
                                    <p:animScale>
                                      <p:cBhvr>
                                        <p:cTn id="25" dur="26">
                                          <p:stCondLst>
                                            <p:cond delay="650"/>
                                          </p:stCondLst>
                                        </p:cTn>
                                        <p:tgtEl>
                                          <p:spTgt spid="38"/>
                                        </p:tgtEl>
                                      </p:cBhvr>
                                      <p:to x="100000" y="60000"/>
                                    </p:animScale>
                                    <p:animScale>
                                      <p:cBhvr>
                                        <p:cTn id="26" dur="166" decel="50000">
                                          <p:stCondLst>
                                            <p:cond delay="676"/>
                                          </p:stCondLst>
                                        </p:cTn>
                                        <p:tgtEl>
                                          <p:spTgt spid="38"/>
                                        </p:tgtEl>
                                      </p:cBhvr>
                                      <p:to x="100000" y="100000"/>
                                    </p:animScale>
                                    <p:animScale>
                                      <p:cBhvr>
                                        <p:cTn id="27" dur="26">
                                          <p:stCondLst>
                                            <p:cond delay="1312"/>
                                          </p:stCondLst>
                                        </p:cTn>
                                        <p:tgtEl>
                                          <p:spTgt spid="38"/>
                                        </p:tgtEl>
                                      </p:cBhvr>
                                      <p:to x="100000" y="80000"/>
                                    </p:animScale>
                                    <p:animScale>
                                      <p:cBhvr>
                                        <p:cTn id="28" dur="166" decel="50000">
                                          <p:stCondLst>
                                            <p:cond delay="1338"/>
                                          </p:stCondLst>
                                        </p:cTn>
                                        <p:tgtEl>
                                          <p:spTgt spid="38"/>
                                        </p:tgtEl>
                                      </p:cBhvr>
                                      <p:to x="100000" y="100000"/>
                                    </p:animScale>
                                    <p:animScale>
                                      <p:cBhvr>
                                        <p:cTn id="29" dur="26">
                                          <p:stCondLst>
                                            <p:cond delay="1642"/>
                                          </p:stCondLst>
                                        </p:cTn>
                                        <p:tgtEl>
                                          <p:spTgt spid="38"/>
                                        </p:tgtEl>
                                      </p:cBhvr>
                                      <p:to x="100000" y="90000"/>
                                    </p:animScale>
                                    <p:animScale>
                                      <p:cBhvr>
                                        <p:cTn id="30" dur="166" decel="50000">
                                          <p:stCondLst>
                                            <p:cond delay="1668"/>
                                          </p:stCondLst>
                                        </p:cTn>
                                        <p:tgtEl>
                                          <p:spTgt spid="38"/>
                                        </p:tgtEl>
                                      </p:cBhvr>
                                      <p:to x="100000" y="100000"/>
                                    </p:animScale>
                                    <p:animScale>
                                      <p:cBhvr>
                                        <p:cTn id="31" dur="26">
                                          <p:stCondLst>
                                            <p:cond delay="1808"/>
                                          </p:stCondLst>
                                        </p:cTn>
                                        <p:tgtEl>
                                          <p:spTgt spid="38"/>
                                        </p:tgtEl>
                                      </p:cBhvr>
                                      <p:to x="100000" y="95000"/>
                                    </p:animScale>
                                    <p:animScale>
                                      <p:cBhvr>
                                        <p:cTn id="32" dur="166" decel="50000">
                                          <p:stCondLst>
                                            <p:cond delay="1834"/>
                                          </p:stCondLst>
                                        </p:cTn>
                                        <p:tgtEl>
                                          <p:spTgt spid="38"/>
                                        </p:tgtEl>
                                      </p:cBhvr>
                                      <p:to x="100000" y="100000"/>
                                    </p:animScale>
                                  </p:childTnLst>
                                </p:cTn>
                              </p:par>
                            </p:childTnLst>
                          </p:cTn>
                        </p:par>
                        <p:par>
                          <p:cTn id="33" fill="hold">
                            <p:stCondLst>
                              <p:cond delay="2500"/>
                            </p:stCondLst>
                            <p:childTnLst>
                              <p:par>
                                <p:cTn id="34" presetID="22" presetClass="entr" presetSubtype="4" fill="hold" grpId="0" nodeType="after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wipe(down)">
                                      <p:cBhvr>
                                        <p:cTn id="36" dur="500"/>
                                        <p:tgtEl>
                                          <p:spTgt spid="50"/>
                                        </p:tgtEl>
                                      </p:cBhvr>
                                    </p:animEffect>
                                  </p:childTnLst>
                                </p:cTn>
                              </p:par>
                            </p:childTnLst>
                          </p:cTn>
                        </p:par>
                        <p:par>
                          <p:cTn id="37" fill="hold">
                            <p:stCondLst>
                              <p:cond delay="3000"/>
                            </p:stCondLst>
                            <p:childTnLst>
                              <p:par>
                                <p:cTn id="38" presetID="2" presetClass="entr" presetSubtype="4" fill="hold" nodeType="afterEffect">
                                  <p:stCondLst>
                                    <p:cond delay="0"/>
                                  </p:stCondLst>
                                  <p:childTnLst>
                                    <p:set>
                                      <p:cBhvr>
                                        <p:cTn id="39" dur="1" fill="hold">
                                          <p:stCondLst>
                                            <p:cond delay="0"/>
                                          </p:stCondLst>
                                        </p:cTn>
                                        <p:tgtEl>
                                          <p:spTgt spid="29"/>
                                        </p:tgtEl>
                                        <p:attrNameLst>
                                          <p:attrName>style.visibility</p:attrName>
                                        </p:attrNameLst>
                                      </p:cBhvr>
                                      <p:to>
                                        <p:strVal val="visible"/>
                                      </p:to>
                                    </p:set>
                                    <p:anim calcmode="lin" valueType="num">
                                      <p:cBhvr additive="base">
                                        <p:cTn id="40" dur="500" fill="hold"/>
                                        <p:tgtEl>
                                          <p:spTgt spid="29"/>
                                        </p:tgtEl>
                                        <p:attrNameLst>
                                          <p:attrName>ppt_x</p:attrName>
                                        </p:attrNameLst>
                                      </p:cBhvr>
                                      <p:tavLst>
                                        <p:tav tm="0">
                                          <p:val>
                                            <p:strVal val="#ppt_x"/>
                                          </p:val>
                                        </p:tav>
                                        <p:tav tm="100000">
                                          <p:val>
                                            <p:strVal val="#ppt_x"/>
                                          </p:val>
                                        </p:tav>
                                      </p:tavLst>
                                    </p:anim>
                                    <p:anim calcmode="lin" valueType="num">
                                      <p:cBhvr additive="base">
                                        <p:cTn id="41" dur="500" fill="hold"/>
                                        <p:tgtEl>
                                          <p:spTgt spid="29"/>
                                        </p:tgtEl>
                                        <p:attrNameLst>
                                          <p:attrName>ppt_y</p:attrName>
                                        </p:attrNameLst>
                                      </p:cBhvr>
                                      <p:tavLst>
                                        <p:tav tm="0">
                                          <p:val>
                                            <p:strVal val="1+#ppt_h/2"/>
                                          </p:val>
                                        </p:tav>
                                        <p:tav tm="100000">
                                          <p:val>
                                            <p:strVal val="#ppt_y"/>
                                          </p:val>
                                        </p:tav>
                                      </p:tavLst>
                                    </p:anim>
                                  </p:childTnLst>
                                </p:cTn>
                              </p:par>
                            </p:childTnLst>
                          </p:cTn>
                        </p:par>
                        <p:par>
                          <p:cTn id="42" fill="hold">
                            <p:stCondLst>
                              <p:cond delay="3500"/>
                            </p:stCondLst>
                            <p:childTnLst>
                              <p:par>
                                <p:cTn id="43" presetID="2" presetClass="entr" presetSubtype="4" fill="hold" grpId="0" nodeType="afterEffect">
                                  <p:stCondLst>
                                    <p:cond delay="0"/>
                                  </p:stCondLst>
                                  <p:childTnLst>
                                    <p:set>
                                      <p:cBhvr>
                                        <p:cTn id="44" dur="1" fill="hold">
                                          <p:stCondLst>
                                            <p:cond delay="0"/>
                                          </p:stCondLst>
                                        </p:cTn>
                                        <p:tgtEl>
                                          <p:spTgt spid="36"/>
                                        </p:tgtEl>
                                        <p:attrNameLst>
                                          <p:attrName>style.visibility</p:attrName>
                                        </p:attrNameLst>
                                      </p:cBhvr>
                                      <p:to>
                                        <p:strVal val="visible"/>
                                      </p:to>
                                    </p:set>
                                    <p:anim calcmode="lin" valueType="num">
                                      <p:cBhvr additive="base">
                                        <p:cTn id="45" dur="500" fill="hold"/>
                                        <p:tgtEl>
                                          <p:spTgt spid="36"/>
                                        </p:tgtEl>
                                        <p:attrNameLst>
                                          <p:attrName>ppt_x</p:attrName>
                                        </p:attrNameLst>
                                      </p:cBhvr>
                                      <p:tavLst>
                                        <p:tav tm="0">
                                          <p:val>
                                            <p:strVal val="#ppt_x"/>
                                          </p:val>
                                        </p:tav>
                                        <p:tav tm="100000">
                                          <p:val>
                                            <p:strVal val="#ppt_x"/>
                                          </p:val>
                                        </p:tav>
                                      </p:tavLst>
                                    </p:anim>
                                    <p:anim calcmode="lin" valueType="num">
                                      <p:cBhvr additive="base">
                                        <p:cTn id="46" dur="500" fill="hold"/>
                                        <p:tgtEl>
                                          <p:spTgt spid="36"/>
                                        </p:tgtEl>
                                        <p:attrNameLst>
                                          <p:attrName>ppt_y</p:attrName>
                                        </p:attrNameLst>
                                      </p:cBhvr>
                                      <p:tavLst>
                                        <p:tav tm="0">
                                          <p:val>
                                            <p:strVal val="1+#ppt_h/2"/>
                                          </p:val>
                                        </p:tav>
                                        <p:tav tm="100000">
                                          <p:val>
                                            <p:strVal val="#ppt_y"/>
                                          </p:val>
                                        </p:tav>
                                      </p:tavLst>
                                    </p:anim>
                                  </p:childTnLst>
                                </p:cTn>
                              </p:par>
                            </p:childTnLst>
                          </p:cTn>
                        </p:par>
                        <p:par>
                          <p:cTn id="47" fill="hold">
                            <p:stCondLst>
                              <p:cond delay="4000"/>
                            </p:stCondLst>
                            <p:childTnLst>
                              <p:par>
                                <p:cTn id="48" presetID="41" presetClass="entr" presetSubtype="0" fill="hold" grpId="0" nodeType="afterEffect">
                                  <p:stCondLst>
                                    <p:cond delay="0"/>
                                  </p:stCondLst>
                                  <p:iterate type="lt">
                                    <p:tmPct val="10000"/>
                                  </p:iterate>
                                  <p:childTnLst>
                                    <p:set>
                                      <p:cBhvr>
                                        <p:cTn id="49" dur="1" fill="hold">
                                          <p:stCondLst>
                                            <p:cond delay="0"/>
                                          </p:stCondLst>
                                        </p:cTn>
                                        <p:tgtEl>
                                          <p:spTgt spid="32"/>
                                        </p:tgtEl>
                                        <p:attrNameLst>
                                          <p:attrName>style.visibility</p:attrName>
                                        </p:attrNameLst>
                                      </p:cBhvr>
                                      <p:to>
                                        <p:strVal val="visible"/>
                                      </p:to>
                                    </p:set>
                                    <p:anim calcmode="lin" valueType="num">
                                      <p:cBhvr>
                                        <p:cTn id="50"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51" dur="500" fill="hold"/>
                                        <p:tgtEl>
                                          <p:spTgt spid="32"/>
                                        </p:tgtEl>
                                        <p:attrNameLst>
                                          <p:attrName>ppt_y</p:attrName>
                                        </p:attrNameLst>
                                      </p:cBhvr>
                                      <p:tavLst>
                                        <p:tav tm="0">
                                          <p:val>
                                            <p:strVal val="#ppt_y"/>
                                          </p:val>
                                        </p:tav>
                                        <p:tav tm="100000">
                                          <p:val>
                                            <p:strVal val="#ppt_y"/>
                                          </p:val>
                                        </p:tav>
                                      </p:tavLst>
                                    </p:anim>
                                    <p:anim calcmode="lin" valueType="num">
                                      <p:cBhvr>
                                        <p:cTn id="52"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53"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54" dur="500" tmFilter="0,0; .5, 1; 1, 1"/>
                                        <p:tgtEl>
                                          <p:spTgt spid="32"/>
                                        </p:tgtEl>
                                      </p:cBhvr>
                                    </p:animEffect>
                                  </p:childTnLst>
                                </p:cTn>
                              </p:par>
                            </p:childTnLst>
                          </p:cTn>
                        </p:par>
                        <p:par>
                          <p:cTn id="55" fill="hold">
                            <p:stCondLst>
                              <p:cond delay="6849"/>
                            </p:stCondLst>
                            <p:childTnLst>
                              <p:par>
                                <p:cTn id="56" presetID="2" presetClass="entr" presetSubtype="4" fill="hold" nodeType="afterEffect">
                                  <p:stCondLst>
                                    <p:cond delay="0"/>
                                  </p:stCondLst>
                                  <p:childTnLst>
                                    <p:set>
                                      <p:cBhvr>
                                        <p:cTn id="57" dur="1" fill="hold">
                                          <p:stCondLst>
                                            <p:cond delay="0"/>
                                          </p:stCondLst>
                                        </p:cTn>
                                        <p:tgtEl>
                                          <p:spTgt spid="43"/>
                                        </p:tgtEl>
                                        <p:attrNameLst>
                                          <p:attrName>style.visibility</p:attrName>
                                        </p:attrNameLst>
                                      </p:cBhvr>
                                      <p:to>
                                        <p:strVal val="visible"/>
                                      </p:to>
                                    </p:set>
                                    <p:anim calcmode="lin" valueType="num">
                                      <p:cBhvr additive="base">
                                        <p:cTn id="58" dur="500" fill="hold"/>
                                        <p:tgtEl>
                                          <p:spTgt spid="43"/>
                                        </p:tgtEl>
                                        <p:attrNameLst>
                                          <p:attrName>ppt_x</p:attrName>
                                        </p:attrNameLst>
                                      </p:cBhvr>
                                      <p:tavLst>
                                        <p:tav tm="0">
                                          <p:val>
                                            <p:strVal val="#ppt_x"/>
                                          </p:val>
                                        </p:tav>
                                        <p:tav tm="100000">
                                          <p:val>
                                            <p:strVal val="#ppt_x"/>
                                          </p:val>
                                        </p:tav>
                                      </p:tavLst>
                                    </p:anim>
                                    <p:anim calcmode="lin" valueType="num">
                                      <p:cBhvr additive="base">
                                        <p:cTn id="59" dur="500" fill="hold"/>
                                        <p:tgtEl>
                                          <p:spTgt spid="43"/>
                                        </p:tgtEl>
                                        <p:attrNameLst>
                                          <p:attrName>ppt_y</p:attrName>
                                        </p:attrNameLst>
                                      </p:cBhvr>
                                      <p:tavLst>
                                        <p:tav tm="0">
                                          <p:val>
                                            <p:strVal val="1+#ppt_h/2"/>
                                          </p:val>
                                        </p:tav>
                                        <p:tav tm="100000">
                                          <p:val>
                                            <p:strVal val="#ppt_y"/>
                                          </p:val>
                                        </p:tav>
                                      </p:tavLst>
                                    </p:anim>
                                  </p:childTnLst>
                                </p:cTn>
                              </p:par>
                            </p:childTnLst>
                          </p:cTn>
                        </p:par>
                        <p:par>
                          <p:cTn id="60" fill="hold">
                            <p:stCondLst>
                              <p:cond delay="7349"/>
                            </p:stCondLst>
                            <p:childTnLst>
                              <p:par>
                                <p:cTn id="61" presetID="2" presetClass="entr" presetSubtype="4" fill="hold" grpId="0" nodeType="afterEffect">
                                  <p:stCondLst>
                                    <p:cond delay="0"/>
                                  </p:stCondLst>
                                  <p:childTnLst>
                                    <p:set>
                                      <p:cBhvr>
                                        <p:cTn id="62" dur="1" fill="hold">
                                          <p:stCondLst>
                                            <p:cond delay="0"/>
                                          </p:stCondLst>
                                        </p:cTn>
                                        <p:tgtEl>
                                          <p:spTgt spid="37"/>
                                        </p:tgtEl>
                                        <p:attrNameLst>
                                          <p:attrName>style.visibility</p:attrName>
                                        </p:attrNameLst>
                                      </p:cBhvr>
                                      <p:to>
                                        <p:strVal val="visible"/>
                                      </p:to>
                                    </p:set>
                                    <p:anim calcmode="lin" valueType="num">
                                      <p:cBhvr additive="base">
                                        <p:cTn id="63" dur="500" fill="hold"/>
                                        <p:tgtEl>
                                          <p:spTgt spid="37"/>
                                        </p:tgtEl>
                                        <p:attrNameLst>
                                          <p:attrName>ppt_x</p:attrName>
                                        </p:attrNameLst>
                                      </p:cBhvr>
                                      <p:tavLst>
                                        <p:tav tm="0">
                                          <p:val>
                                            <p:strVal val="#ppt_x"/>
                                          </p:val>
                                        </p:tav>
                                        <p:tav tm="100000">
                                          <p:val>
                                            <p:strVal val="#ppt_x"/>
                                          </p:val>
                                        </p:tav>
                                      </p:tavLst>
                                    </p:anim>
                                    <p:anim calcmode="lin" valueType="num">
                                      <p:cBhvr additive="base">
                                        <p:cTn id="64" dur="500" fill="hold"/>
                                        <p:tgtEl>
                                          <p:spTgt spid="37"/>
                                        </p:tgtEl>
                                        <p:attrNameLst>
                                          <p:attrName>ppt_y</p:attrName>
                                        </p:attrNameLst>
                                      </p:cBhvr>
                                      <p:tavLst>
                                        <p:tav tm="0">
                                          <p:val>
                                            <p:strVal val="1+#ppt_h/2"/>
                                          </p:val>
                                        </p:tav>
                                        <p:tav tm="100000">
                                          <p:val>
                                            <p:strVal val="#ppt_y"/>
                                          </p:val>
                                        </p:tav>
                                      </p:tavLst>
                                    </p:anim>
                                  </p:childTnLst>
                                </p:cTn>
                              </p:par>
                            </p:childTnLst>
                          </p:cTn>
                        </p:par>
                        <p:par>
                          <p:cTn id="65" fill="hold">
                            <p:stCondLst>
                              <p:cond delay="7849"/>
                            </p:stCondLst>
                            <p:childTnLst>
                              <p:par>
                                <p:cTn id="66" presetID="41" presetClass="entr" presetSubtype="0" fill="hold" grpId="0" nodeType="afterEffect">
                                  <p:stCondLst>
                                    <p:cond delay="0"/>
                                  </p:stCondLst>
                                  <p:iterate type="lt">
                                    <p:tmPct val="10000"/>
                                  </p:iterate>
                                  <p:childTnLst>
                                    <p:set>
                                      <p:cBhvr>
                                        <p:cTn id="67" dur="1" fill="hold">
                                          <p:stCondLst>
                                            <p:cond delay="0"/>
                                          </p:stCondLst>
                                        </p:cTn>
                                        <p:tgtEl>
                                          <p:spTgt spid="34"/>
                                        </p:tgtEl>
                                        <p:attrNameLst>
                                          <p:attrName>style.visibility</p:attrName>
                                        </p:attrNameLst>
                                      </p:cBhvr>
                                      <p:to>
                                        <p:strVal val="visible"/>
                                      </p:to>
                                    </p:set>
                                    <p:anim calcmode="lin" valueType="num">
                                      <p:cBhvr>
                                        <p:cTn id="68" dur="5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id="69" dur="500" fill="hold"/>
                                        <p:tgtEl>
                                          <p:spTgt spid="34"/>
                                        </p:tgtEl>
                                        <p:attrNameLst>
                                          <p:attrName>ppt_y</p:attrName>
                                        </p:attrNameLst>
                                      </p:cBhvr>
                                      <p:tavLst>
                                        <p:tav tm="0">
                                          <p:val>
                                            <p:strVal val="#ppt_y"/>
                                          </p:val>
                                        </p:tav>
                                        <p:tav tm="100000">
                                          <p:val>
                                            <p:strVal val="#ppt_y"/>
                                          </p:val>
                                        </p:tav>
                                      </p:tavLst>
                                    </p:anim>
                                    <p:anim calcmode="lin" valueType="num">
                                      <p:cBhvr>
                                        <p:cTn id="70" dur="5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id="71" dur="500" fill="hold"/>
                                        <p:tgtEl>
                                          <p:spTgt spid="34"/>
                                        </p:tgtEl>
                                        <p:attrNameLst>
                                          <p:attrName>ppt_w</p:attrName>
                                        </p:attrNameLst>
                                      </p:cBhvr>
                                      <p:tavLst>
                                        <p:tav tm="0">
                                          <p:val>
                                            <p:strVal val="#ppt_w/10"/>
                                          </p:val>
                                        </p:tav>
                                        <p:tav tm="50000">
                                          <p:val>
                                            <p:strVal val="#ppt_w+.01"/>
                                          </p:val>
                                        </p:tav>
                                        <p:tav tm="100000">
                                          <p:val>
                                            <p:strVal val="#ppt_w"/>
                                          </p:val>
                                        </p:tav>
                                      </p:tavLst>
                                    </p:anim>
                                    <p:animEffect transition="in" filter="fade">
                                      <p:cBhvr>
                                        <p:cTn id="72" dur="500" tmFilter="0,0; .5, 1; 1, 1"/>
                                        <p:tgtEl>
                                          <p:spTgt spid="34"/>
                                        </p:tgtEl>
                                      </p:cBhvr>
                                    </p:animEffect>
                                  </p:childTnLst>
                                </p:cTn>
                              </p:par>
                            </p:childTnLst>
                          </p:cTn>
                        </p:par>
                        <p:par>
                          <p:cTn id="73" fill="hold">
                            <p:stCondLst>
                              <p:cond delay="10699"/>
                            </p:stCondLst>
                            <p:childTnLst>
                              <p:par>
                                <p:cTn id="74" presetID="2" presetClass="entr" presetSubtype="4" fill="hold" nodeType="afterEffect">
                                  <p:stCondLst>
                                    <p:cond delay="0"/>
                                  </p:stCondLst>
                                  <p:childTnLst>
                                    <p:set>
                                      <p:cBhvr>
                                        <p:cTn id="75" dur="1" fill="hold">
                                          <p:stCondLst>
                                            <p:cond delay="0"/>
                                          </p:stCondLst>
                                        </p:cTn>
                                        <p:tgtEl>
                                          <p:spTgt spid="46"/>
                                        </p:tgtEl>
                                        <p:attrNameLst>
                                          <p:attrName>style.visibility</p:attrName>
                                        </p:attrNameLst>
                                      </p:cBhvr>
                                      <p:to>
                                        <p:strVal val="visible"/>
                                      </p:to>
                                    </p:set>
                                    <p:anim calcmode="lin" valueType="num">
                                      <p:cBhvr additive="base">
                                        <p:cTn id="76" dur="500" fill="hold"/>
                                        <p:tgtEl>
                                          <p:spTgt spid="46"/>
                                        </p:tgtEl>
                                        <p:attrNameLst>
                                          <p:attrName>ppt_x</p:attrName>
                                        </p:attrNameLst>
                                      </p:cBhvr>
                                      <p:tavLst>
                                        <p:tav tm="0">
                                          <p:val>
                                            <p:strVal val="#ppt_x"/>
                                          </p:val>
                                        </p:tav>
                                        <p:tav tm="100000">
                                          <p:val>
                                            <p:strVal val="#ppt_x"/>
                                          </p:val>
                                        </p:tav>
                                      </p:tavLst>
                                    </p:anim>
                                    <p:anim calcmode="lin" valueType="num">
                                      <p:cBhvr additive="base">
                                        <p:cTn id="77" dur="500" fill="hold"/>
                                        <p:tgtEl>
                                          <p:spTgt spid="46"/>
                                        </p:tgtEl>
                                        <p:attrNameLst>
                                          <p:attrName>ppt_y</p:attrName>
                                        </p:attrNameLst>
                                      </p:cBhvr>
                                      <p:tavLst>
                                        <p:tav tm="0">
                                          <p:val>
                                            <p:strVal val="1+#ppt_h/2"/>
                                          </p:val>
                                        </p:tav>
                                        <p:tav tm="100000">
                                          <p:val>
                                            <p:strVal val="#ppt_y"/>
                                          </p:val>
                                        </p:tav>
                                      </p:tavLst>
                                    </p:anim>
                                  </p:childTnLst>
                                </p:cTn>
                              </p:par>
                            </p:childTnLst>
                          </p:cTn>
                        </p:par>
                        <p:par>
                          <p:cTn id="78" fill="hold">
                            <p:stCondLst>
                              <p:cond delay="11199"/>
                            </p:stCondLst>
                            <p:childTnLst>
                              <p:par>
                                <p:cTn id="79" presetID="2" presetClass="entr" presetSubtype="4" fill="hold" grpId="0" nodeType="afterEffect">
                                  <p:stCondLst>
                                    <p:cond delay="0"/>
                                  </p:stCondLst>
                                  <p:childTnLst>
                                    <p:set>
                                      <p:cBhvr>
                                        <p:cTn id="80" dur="1" fill="hold">
                                          <p:stCondLst>
                                            <p:cond delay="0"/>
                                          </p:stCondLst>
                                        </p:cTn>
                                        <p:tgtEl>
                                          <p:spTgt spid="33"/>
                                        </p:tgtEl>
                                        <p:attrNameLst>
                                          <p:attrName>style.visibility</p:attrName>
                                        </p:attrNameLst>
                                      </p:cBhvr>
                                      <p:to>
                                        <p:strVal val="visible"/>
                                      </p:to>
                                    </p:set>
                                    <p:anim calcmode="lin" valueType="num">
                                      <p:cBhvr additive="base">
                                        <p:cTn id="81" dur="500" fill="hold"/>
                                        <p:tgtEl>
                                          <p:spTgt spid="33"/>
                                        </p:tgtEl>
                                        <p:attrNameLst>
                                          <p:attrName>ppt_x</p:attrName>
                                        </p:attrNameLst>
                                      </p:cBhvr>
                                      <p:tavLst>
                                        <p:tav tm="0">
                                          <p:val>
                                            <p:strVal val="#ppt_x"/>
                                          </p:val>
                                        </p:tav>
                                        <p:tav tm="100000">
                                          <p:val>
                                            <p:strVal val="#ppt_x"/>
                                          </p:val>
                                        </p:tav>
                                      </p:tavLst>
                                    </p:anim>
                                    <p:anim calcmode="lin" valueType="num">
                                      <p:cBhvr additive="base">
                                        <p:cTn id="82" dur="500" fill="hold"/>
                                        <p:tgtEl>
                                          <p:spTgt spid="33"/>
                                        </p:tgtEl>
                                        <p:attrNameLst>
                                          <p:attrName>ppt_y</p:attrName>
                                        </p:attrNameLst>
                                      </p:cBhvr>
                                      <p:tavLst>
                                        <p:tav tm="0">
                                          <p:val>
                                            <p:strVal val="1+#ppt_h/2"/>
                                          </p:val>
                                        </p:tav>
                                        <p:tav tm="100000">
                                          <p:val>
                                            <p:strVal val="#ppt_y"/>
                                          </p:val>
                                        </p:tav>
                                      </p:tavLst>
                                    </p:anim>
                                  </p:childTnLst>
                                </p:cTn>
                              </p:par>
                            </p:childTnLst>
                          </p:cTn>
                        </p:par>
                        <p:par>
                          <p:cTn id="83" fill="hold">
                            <p:stCondLst>
                              <p:cond delay="11699"/>
                            </p:stCondLst>
                            <p:childTnLst>
                              <p:par>
                                <p:cTn id="84" presetID="41" presetClass="entr" presetSubtype="0" fill="hold" grpId="0" nodeType="afterEffect">
                                  <p:stCondLst>
                                    <p:cond delay="0"/>
                                  </p:stCondLst>
                                  <p:iterate type="lt">
                                    <p:tmPct val="10000"/>
                                  </p:iterate>
                                  <p:childTnLst>
                                    <p:set>
                                      <p:cBhvr>
                                        <p:cTn id="85" dur="1" fill="hold">
                                          <p:stCondLst>
                                            <p:cond delay="0"/>
                                          </p:stCondLst>
                                        </p:cTn>
                                        <p:tgtEl>
                                          <p:spTgt spid="35"/>
                                        </p:tgtEl>
                                        <p:attrNameLst>
                                          <p:attrName>style.visibility</p:attrName>
                                        </p:attrNameLst>
                                      </p:cBhvr>
                                      <p:to>
                                        <p:strVal val="visible"/>
                                      </p:to>
                                    </p:set>
                                    <p:anim calcmode="lin" valueType="num">
                                      <p:cBhvr>
                                        <p:cTn id="86"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7" dur="500" fill="hold"/>
                                        <p:tgtEl>
                                          <p:spTgt spid="35"/>
                                        </p:tgtEl>
                                        <p:attrNameLst>
                                          <p:attrName>ppt_y</p:attrName>
                                        </p:attrNameLst>
                                      </p:cBhvr>
                                      <p:tavLst>
                                        <p:tav tm="0">
                                          <p:val>
                                            <p:strVal val="#ppt_y"/>
                                          </p:val>
                                        </p:tav>
                                        <p:tav tm="100000">
                                          <p:val>
                                            <p:strVal val="#ppt_y"/>
                                          </p:val>
                                        </p:tav>
                                      </p:tavLst>
                                    </p:anim>
                                    <p:anim calcmode="lin" valueType="num">
                                      <p:cBhvr>
                                        <p:cTn id="88"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89"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90"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2" grpId="0"/>
      <p:bldP spid="33" grpId="0"/>
      <p:bldP spid="34" grpId="0"/>
      <p:bldP spid="35" grpId="0"/>
      <p:bldP spid="36" grpId="0"/>
      <p:bldP spid="37" grpId="0"/>
      <p:bldP spid="49" grpId="0"/>
      <p:bldP spid="5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9592" y="189395"/>
            <a:ext cx="2088232" cy="338554"/>
          </a:xfrm>
          <a:prstGeom prst="rect">
            <a:avLst/>
          </a:prstGeom>
        </p:spPr>
        <p:txBody>
          <a:bodyPr wrap="square">
            <a:spAutoFit/>
          </a:bodyPr>
          <a:lstStyle/>
          <a:p>
            <a:r>
              <a:rPr lang="zh-CN" altLang="en-US" sz="1600" b="1" dirty="0" smtClean="0">
                <a:solidFill>
                  <a:schemeClr val="bg1"/>
                </a:solidFill>
                <a:ea typeface="微软雅黑" panose="020B0503020204020204" charset="-122"/>
              </a:rPr>
              <a:t>工 作 不 足 之 处</a:t>
            </a:r>
            <a:endParaRPr lang="zh-CN" altLang="en-US" sz="1600" b="1" dirty="0">
              <a:solidFill>
                <a:schemeClr val="bg1"/>
              </a:solidFill>
              <a:ea typeface="微软雅黑" panose="020B0503020204020204" charset="-122"/>
            </a:endParaRPr>
          </a:p>
        </p:txBody>
      </p:sp>
      <p:grpSp>
        <p:nvGrpSpPr>
          <p:cNvPr id="38" name="Group 149"/>
          <p:cNvGrpSpPr/>
          <p:nvPr/>
        </p:nvGrpSpPr>
        <p:grpSpPr bwMode="auto">
          <a:xfrm>
            <a:off x="5607329" y="625176"/>
            <a:ext cx="661688" cy="662963"/>
            <a:chOff x="4216906" y="4857744"/>
            <a:chExt cx="713232" cy="713231"/>
          </a:xfrm>
          <a:solidFill>
            <a:srgbClr val="0070C0"/>
          </a:solidFill>
        </p:grpSpPr>
        <p:sp>
          <p:nvSpPr>
            <p:cNvPr id="39" name="Donut 32"/>
            <p:cNvSpPr>
              <a:spLocks noChangeArrowheads="1"/>
            </p:cNvSpPr>
            <p:nvPr/>
          </p:nvSpPr>
          <p:spPr bwMode="auto">
            <a:xfrm>
              <a:off x="4216618" y="4857744"/>
              <a:ext cx="713768" cy="712886"/>
            </a:xfrm>
            <a:custGeom>
              <a:avLst/>
              <a:gdLst>
                <a:gd name="T0" fmla="*/ 356616 w 713232"/>
                <a:gd name="T1" fmla="*/ 0 h 713232"/>
                <a:gd name="T2" fmla="*/ 104450 w 713232"/>
                <a:gd name="T3" fmla="*/ 104450 h 713232"/>
                <a:gd name="T4" fmla="*/ 0 w 713232"/>
                <a:gd name="T5" fmla="*/ 356616 h 713232"/>
                <a:gd name="T6" fmla="*/ 104450 w 713232"/>
                <a:gd name="T7" fmla="*/ 608782 h 713232"/>
                <a:gd name="T8" fmla="*/ 356616 w 713232"/>
                <a:gd name="T9" fmla="*/ 713232 h 713232"/>
                <a:gd name="T10" fmla="*/ 608782 w 713232"/>
                <a:gd name="T11" fmla="*/ 608782 h 713232"/>
                <a:gd name="T12" fmla="*/ 713232 w 713232"/>
                <a:gd name="T13" fmla="*/ 356616 h 713232"/>
                <a:gd name="T14" fmla="*/ 608782 w 713232"/>
                <a:gd name="T15" fmla="*/ 104450 h 713232"/>
                <a:gd name="T16" fmla="*/ 17694720 60000 65536"/>
                <a:gd name="T17" fmla="*/ 17694720 60000 65536"/>
                <a:gd name="T18" fmla="*/ 11796480 60000 65536"/>
                <a:gd name="T19" fmla="*/ 5898240 60000 65536"/>
                <a:gd name="T20" fmla="*/ 5898240 60000 65536"/>
                <a:gd name="T21" fmla="*/ 5898240 60000 65536"/>
                <a:gd name="T22" fmla="*/ 0 60000 65536"/>
                <a:gd name="T23" fmla="*/ 17694720 60000 65536"/>
                <a:gd name="T24" fmla="*/ 104450 w 713232"/>
                <a:gd name="T25" fmla="*/ 104450 h 713232"/>
                <a:gd name="T26" fmla="*/ 608782 w 713232"/>
                <a:gd name="T27" fmla="*/ 608782 h 7132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3232" h="713232">
                  <a:moveTo>
                    <a:pt x="0" y="356616"/>
                  </a:moveTo>
                  <a:lnTo>
                    <a:pt x="-1" y="356615"/>
                  </a:lnTo>
                  <a:cubicBezTo>
                    <a:pt x="0" y="159662"/>
                    <a:pt x="159662" y="0"/>
                    <a:pt x="356616" y="0"/>
                  </a:cubicBezTo>
                  <a:cubicBezTo>
                    <a:pt x="356616" y="-1"/>
                    <a:pt x="356616" y="0"/>
                    <a:pt x="356616" y="0"/>
                  </a:cubicBezTo>
                  <a:lnTo>
                    <a:pt x="356617" y="-1"/>
                  </a:lnTo>
                  <a:cubicBezTo>
                    <a:pt x="553570" y="0"/>
                    <a:pt x="713233" y="159662"/>
                    <a:pt x="713233" y="356616"/>
                  </a:cubicBezTo>
                  <a:cubicBezTo>
                    <a:pt x="713233" y="356616"/>
                    <a:pt x="713232" y="356616"/>
                    <a:pt x="713232" y="356616"/>
                  </a:cubicBezTo>
                  <a:lnTo>
                    <a:pt x="713233" y="356617"/>
                  </a:lnTo>
                  <a:cubicBezTo>
                    <a:pt x="713233" y="553570"/>
                    <a:pt x="553570" y="713232"/>
                    <a:pt x="356617" y="713232"/>
                  </a:cubicBezTo>
                  <a:cubicBezTo>
                    <a:pt x="159663" y="713232"/>
                    <a:pt x="0" y="553570"/>
                    <a:pt x="0" y="356616"/>
                  </a:cubicBezTo>
                  <a:close/>
                  <a:moveTo>
                    <a:pt x="85467" y="356616"/>
                  </a:moveTo>
                  <a:lnTo>
                    <a:pt x="85466" y="356615"/>
                  </a:lnTo>
                  <a:cubicBezTo>
                    <a:pt x="85466" y="506367"/>
                    <a:pt x="206864" y="627765"/>
                    <a:pt x="356615" y="627765"/>
                  </a:cubicBezTo>
                  <a:lnTo>
                    <a:pt x="356616" y="627764"/>
                  </a:lnTo>
                  <a:cubicBezTo>
                    <a:pt x="506367" y="627764"/>
                    <a:pt x="627765" y="506367"/>
                    <a:pt x="627765" y="356616"/>
                  </a:cubicBezTo>
                  <a:cubicBezTo>
                    <a:pt x="627765" y="206864"/>
                    <a:pt x="506367" y="85467"/>
                    <a:pt x="356616" y="85467"/>
                  </a:cubicBezTo>
                  <a:lnTo>
                    <a:pt x="356616" y="85466"/>
                  </a:lnTo>
                  <a:cubicBezTo>
                    <a:pt x="206864" y="85466"/>
                    <a:pt x="85466" y="206864"/>
                    <a:pt x="85466" y="356615"/>
                  </a:cubicBezTo>
                  <a:close/>
                </a:path>
              </a:pathLst>
            </a:custGeom>
            <a:grpFill/>
            <a:ln w="9525">
              <a:noFill/>
              <a:miter lim="800000"/>
            </a:ln>
            <a:effectLst/>
          </p:spPr>
          <p:txBody>
            <a:bodyPr anchor="ctr"/>
            <a:lstStyle/>
            <a:p>
              <a:pPr algn="ctr" defTabSz="457200">
                <a:defRPr/>
              </a:pPr>
              <a:endParaRPr lang="en-US" dirty="0">
                <a:solidFill>
                  <a:prstClr val="black"/>
                </a:solidFill>
                <a:latin typeface="微软雅黑" panose="020B0503020204020204" charset="-122"/>
                <a:ea typeface="微软雅黑" panose="020B0503020204020204" charset="-122"/>
              </a:endParaRPr>
            </a:p>
          </p:txBody>
        </p:sp>
        <p:grpSp>
          <p:nvGrpSpPr>
            <p:cNvPr id="40" name="Gruppe 67"/>
            <p:cNvGrpSpPr/>
            <p:nvPr/>
          </p:nvGrpSpPr>
          <p:grpSpPr bwMode="auto">
            <a:xfrm>
              <a:off x="4370796" y="5028441"/>
              <a:ext cx="405456" cy="371850"/>
              <a:chOff x="355442" y="4350695"/>
              <a:chExt cx="900893" cy="825896"/>
            </a:xfrm>
            <a:grpFill/>
          </p:grpSpPr>
          <p:sp>
            <p:nvSpPr>
              <p:cNvPr id="41" name="Freeform 26"/>
              <p:cNvSpPr>
                <a:spLocks noEditPoints="1"/>
              </p:cNvSpPr>
              <p:nvPr/>
            </p:nvSpPr>
            <p:spPr bwMode="auto">
              <a:xfrm>
                <a:off x="355442" y="4350695"/>
                <a:ext cx="584955" cy="588138"/>
              </a:xfrm>
              <a:custGeom>
                <a:avLst/>
                <a:gdLst/>
                <a:ahLst/>
                <a:cxnLst>
                  <a:cxn ang="0">
                    <a:pos x="51" y="27"/>
                  </a:cxn>
                  <a:cxn ang="0">
                    <a:pos x="46" y="23"/>
                  </a:cxn>
                  <a:cxn ang="0">
                    <a:pos x="52" y="20"/>
                  </a:cxn>
                  <a:cxn ang="0">
                    <a:pos x="49" y="13"/>
                  </a:cxn>
                  <a:cxn ang="0">
                    <a:pos x="47" y="12"/>
                  </a:cxn>
                  <a:cxn ang="0">
                    <a:pos x="40" y="13"/>
                  </a:cxn>
                  <a:cxn ang="0">
                    <a:pos x="43" y="7"/>
                  </a:cxn>
                  <a:cxn ang="0">
                    <a:pos x="37" y="2"/>
                  </a:cxn>
                  <a:cxn ang="0">
                    <a:pos x="32" y="7"/>
                  </a:cxn>
                  <a:cxn ang="0">
                    <a:pos x="29" y="1"/>
                  </a:cxn>
                  <a:cxn ang="0">
                    <a:pos x="27" y="0"/>
                  </a:cxn>
                  <a:cxn ang="0">
                    <a:pos x="19" y="2"/>
                  </a:cxn>
                  <a:cxn ang="0">
                    <a:pos x="18" y="9"/>
                  </a:cxn>
                  <a:cxn ang="0">
                    <a:pos x="12" y="4"/>
                  </a:cxn>
                  <a:cxn ang="0">
                    <a:pos x="6" y="10"/>
                  </a:cxn>
                  <a:cxn ang="0">
                    <a:pos x="10" y="15"/>
                  </a:cxn>
                  <a:cxn ang="0">
                    <a:pos x="3" y="16"/>
                  </a:cxn>
                  <a:cxn ang="0">
                    <a:pos x="2" y="17"/>
                  </a:cxn>
                  <a:cxn ang="0">
                    <a:pos x="0" y="25"/>
                  </a:cxn>
                  <a:cxn ang="0">
                    <a:pos x="7" y="27"/>
                  </a:cxn>
                  <a:cxn ang="0">
                    <a:pos x="2" y="31"/>
                  </a:cxn>
                  <a:cxn ang="0">
                    <a:pos x="4" y="39"/>
                  </a:cxn>
                  <a:cxn ang="0">
                    <a:pos x="6" y="40"/>
                  </a:cxn>
                  <a:cxn ang="0">
                    <a:pos x="12" y="40"/>
                  </a:cxn>
                  <a:cxn ang="0">
                    <a:pos x="10" y="47"/>
                  </a:cxn>
                  <a:cxn ang="0">
                    <a:pos x="17" y="50"/>
                  </a:cxn>
                  <a:cxn ang="0">
                    <a:pos x="21" y="45"/>
                  </a:cxn>
                  <a:cxn ang="0">
                    <a:pos x="23" y="51"/>
                  </a:cxn>
                  <a:cxn ang="0">
                    <a:pos x="24" y="52"/>
                  </a:cxn>
                  <a:cxn ang="0">
                    <a:pos x="32" y="52"/>
                  </a:cxn>
                  <a:cxn ang="0">
                    <a:pos x="33" y="50"/>
                  </a:cxn>
                  <a:cxn ang="0">
                    <a:pos x="35" y="44"/>
                  </a:cxn>
                  <a:cxn ang="0">
                    <a:pos x="40" y="48"/>
                  </a:cxn>
                  <a:cxn ang="0">
                    <a:pos x="46" y="43"/>
                  </a:cxn>
                  <a:cxn ang="0">
                    <a:pos x="46" y="41"/>
                  </a:cxn>
                  <a:cxn ang="0">
                    <a:pos x="43" y="35"/>
                  </a:cxn>
                  <a:cxn ang="0">
                    <a:pos x="50" y="36"/>
                  </a:cxn>
                  <a:cxn ang="0">
                    <a:pos x="52" y="29"/>
                  </a:cxn>
                  <a:cxn ang="0">
                    <a:pos x="33" y="28"/>
                  </a:cxn>
                  <a:cxn ang="0">
                    <a:pos x="19" y="25"/>
                  </a:cxn>
                  <a:cxn ang="0">
                    <a:pos x="33" y="28"/>
                  </a:cxn>
                </a:cxnLst>
                <a:rect l="0" t="0" r="r" b="b"/>
                <a:pathLst>
                  <a:path w="52" h="52">
                    <a:moveTo>
                      <a:pt x="52" y="27"/>
                    </a:moveTo>
                    <a:cubicBezTo>
                      <a:pt x="52" y="27"/>
                      <a:pt x="52" y="27"/>
                      <a:pt x="51" y="27"/>
                    </a:cubicBezTo>
                    <a:cubicBezTo>
                      <a:pt x="46" y="26"/>
                      <a:pt x="46" y="26"/>
                      <a:pt x="46" y="26"/>
                    </a:cubicBezTo>
                    <a:cubicBezTo>
                      <a:pt x="46" y="23"/>
                      <a:pt x="46" y="23"/>
                      <a:pt x="46" y="23"/>
                    </a:cubicBezTo>
                    <a:cubicBezTo>
                      <a:pt x="51" y="21"/>
                      <a:pt x="51" y="21"/>
                      <a:pt x="51" y="21"/>
                    </a:cubicBezTo>
                    <a:cubicBezTo>
                      <a:pt x="51" y="21"/>
                      <a:pt x="51" y="21"/>
                      <a:pt x="52" y="20"/>
                    </a:cubicBezTo>
                    <a:cubicBezTo>
                      <a:pt x="52" y="20"/>
                      <a:pt x="52" y="20"/>
                      <a:pt x="51" y="19"/>
                    </a:cubicBezTo>
                    <a:cubicBezTo>
                      <a:pt x="49" y="13"/>
                      <a:pt x="49" y="13"/>
                      <a:pt x="49" y="13"/>
                    </a:cubicBezTo>
                    <a:cubicBezTo>
                      <a:pt x="49" y="12"/>
                      <a:pt x="48" y="12"/>
                      <a:pt x="48" y="12"/>
                    </a:cubicBezTo>
                    <a:cubicBezTo>
                      <a:pt x="48" y="12"/>
                      <a:pt x="47" y="12"/>
                      <a:pt x="47" y="12"/>
                    </a:cubicBezTo>
                    <a:cubicBezTo>
                      <a:pt x="42" y="14"/>
                      <a:pt x="42" y="14"/>
                      <a:pt x="42" y="14"/>
                    </a:cubicBezTo>
                    <a:cubicBezTo>
                      <a:pt x="40" y="13"/>
                      <a:pt x="40" y="13"/>
                      <a:pt x="40" y="13"/>
                    </a:cubicBezTo>
                    <a:cubicBezTo>
                      <a:pt x="43" y="8"/>
                      <a:pt x="43" y="8"/>
                      <a:pt x="43" y="8"/>
                    </a:cubicBezTo>
                    <a:cubicBezTo>
                      <a:pt x="43" y="7"/>
                      <a:pt x="43" y="7"/>
                      <a:pt x="43" y="7"/>
                    </a:cubicBezTo>
                    <a:cubicBezTo>
                      <a:pt x="43" y="6"/>
                      <a:pt x="43" y="6"/>
                      <a:pt x="43" y="6"/>
                    </a:cubicBezTo>
                    <a:cubicBezTo>
                      <a:pt x="37" y="2"/>
                      <a:pt x="37" y="2"/>
                      <a:pt x="37" y="2"/>
                    </a:cubicBezTo>
                    <a:cubicBezTo>
                      <a:pt x="36" y="2"/>
                      <a:pt x="35" y="2"/>
                      <a:pt x="35" y="3"/>
                    </a:cubicBezTo>
                    <a:cubicBezTo>
                      <a:pt x="32" y="7"/>
                      <a:pt x="32" y="7"/>
                      <a:pt x="32" y="7"/>
                    </a:cubicBezTo>
                    <a:cubicBezTo>
                      <a:pt x="30" y="7"/>
                      <a:pt x="30" y="7"/>
                      <a:pt x="30" y="7"/>
                    </a:cubicBezTo>
                    <a:cubicBezTo>
                      <a:pt x="29" y="1"/>
                      <a:pt x="29" y="1"/>
                      <a:pt x="29" y="1"/>
                    </a:cubicBezTo>
                    <a:cubicBezTo>
                      <a:pt x="29" y="1"/>
                      <a:pt x="29" y="1"/>
                      <a:pt x="29" y="0"/>
                    </a:cubicBezTo>
                    <a:cubicBezTo>
                      <a:pt x="28" y="0"/>
                      <a:pt x="28" y="0"/>
                      <a:pt x="27" y="0"/>
                    </a:cubicBezTo>
                    <a:cubicBezTo>
                      <a:pt x="20" y="1"/>
                      <a:pt x="20" y="1"/>
                      <a:pt x="20" y="1"/>
                    </a:cubicBezTo>
                    <a:cubicBezTo>
                      <a:pt x="20" y="1"/>
                      <a:pt x="19" y="1"/>
                      <a:pt x="19" y="2"/>
                    </a:cubicBezTo>
                    <a:cubicBezTo>
                      <a:pt x="20" y="8"/>
                      <a:pt x="20" y="8"/>
                      <a:pt x="20" y="8"/>
                    </a:cubicBezTo>
                    <a:cubicBezTo>
                      <a:pt x="18" y="9"/>
                      <a:pt x="18" y="9"/>
                      <a:pt x="18" y="9"/>
                    </a:cubicBezTo>
                    <a:cubicBezTo>
                      <a:pt x="14" y="4"/>
                      <a:pt x="14" y="4"/>
                      <a:pt x="14" y="4"/>
                    </a:cubicBezTo>
                    <a:cubicBezTo>
                      <a:pt x="13" y="4"/>
                      <a:pt x="12" y="4"/>
                      <a:pt x="12" y="4"/>
                    </a:cubicBezTo>
                    <a:cubicBezTo>
                      <a:pt x="7" y="9"/>
                      <a:pt x="7" y="9"/>
                      <a:pt x="7" y="9"/>
                    </a:cubicBezTo>
                    <a:cubicBezTo>
                      <a:pt x="6" y="9"/>
                      <a:pt x="6" y="9"/>
                      <a:pt x="6" y="10"/>
                    </a:cubicBezTo>
                    <a:cubicBezTo>
                      <a:pt x="6" y="10"/>
                      <a:pt x="6" y="11"/>
                      <a:pt x="6" y="11"/>
                    </a:cubicBezTo>
                    <a:cubicBezTo>
                      <a:pt x="10" y="15"/>
                      <a:pt x="10" y="15"/>
                      <a:pt x="10" y="15"/>
                    </a:cubicBezTo>
                    <a:cubicBezTo>
                      <a:pt x="9" y="17"/>
                      <a:pt x="9" y="17"/>
                      <a:pt x="9" y="17"/>
                    </a:cubicBezTo>
                    <a:cubicBezTo>
                      <a:pt x="3" y="16"/>
                      <a:pt x="3" y="16"/>
                      <a:pt x="3" y="16"/>
                    </a:cubicBezTo>
                    <a:cubicBezTo>
                      <a:pt x="3" y="16"/>
                      <a:pt x="3" y="16"/>
                      <a:pt x="2" y="16"/>
                    </a:cubicBezTo>
                    <a:cubicBezTo>
                      <a:pt x="2" y="16"/>
                      <a:pt x="2" y="16"/>
                      <a:pt x="2" y="17"/>
                    </a:cubicBezTo>
                    <a:cubicBezTo>
                      <a:pt x="0" y="24"/>
                      <a:pt x="0" y="24"/>
                      <a:pt x="0" y="24"/>
                    </a:cubicBezTo>
                    <a:cubicBezTo>
                      <a:pt x="0" y="24"/>
                      <a:pt x="0" y="24"/>
                      <a:pt x="0" y="25"/>
                    </a:cubicBezTo>
                    <a:cubicBezTo>
                      <a:pt x="1" y="25"/>
                      <a:pt x="1" y="25"/>
                      <a:pt x="1" y="25"/>
                    </a:cubicBezTo>
                    <a:cubicBezTo>
                      <a:pt x="7" y="27"/>
                      <a:pt x="7" y="27"/>
                      <a:pt x="7" y="27"/>
                    </a:cubicBezTo>
                    <a:cubicBezTo>
                      <a:pt x="7" y="29"/>
                      <a:pt x="7" y="29"/>
                      <a:pt x="7" y="29"/>
                    </a:cubicBezTo>
                    <a:cubicBezTo>
                      <a:pt x="2" y="31"/>
                      <a:pt x="2" y="31"/>
                      <a:pt x="2" y="31"/>
                    </a:cubicBezTo>
                    <a:cubicBezTo>
                      <a:pt x="1" y="31"/>
                      <a:pt x="1" y="32"/>
                      <a:pt x="1" y="33"/>
                    </a:cubicBezTo>
                    <a:cubicBezTo>
                      <a:pt x="4" y="39"/>
                      <a:pt x="4" y="39"/>
                      <a:pt x="4" y="39"/>
                    </a:cubicBezTo>
                    <a:cubicBezTo>
                      <a:pt x="4" y="40"/>
                      <a:pt x="4" y="40"/>
                      <a:pt x="5" y="40"/>
                    </a:cubicBezTo>
                    <a:cubicBezTo>
                      <a:pt x="5" y="40"/>
                      <a:pt x="5" y="40"/>
                      <a:pt x="6" y="40"/>
                    </a:cubicBezTo>
                    <a:cubicBezTo>
                      <a:pt x="11" y="38"/>
                      <a:pt x="11" y="38"/>
                      <a:pt x="11" y="38"/>
                    </a:cubicBezTo>
                    <a:cubicBezTo>
                      <a:pt x="12" y="40"/>
                      <a:pt x="12" y="40"/>
                      <a:pt x="12" y="40"/>
                    </a:cubicBezTo>
                    <a:cubicBezTo>
                      <a:pt x="9" y="45"/>
                      <a:pt x="9" y="45"/>
                      <a:pt x="9" y="45"/>
                    </a:cubicBezTo>
                    <a:cubicBezTo>
                      <a:pt x="9" y="45"/>
                      <a:pt x="9" y="46"/>
                      <a:pt x="10" y="47"/>
                    </a:cubicBezTo>
                    <a:cubicBezTo>
                      <a:pt x="16" y="50"/>
                      <a:pt x="16" y="50"/>
                      <a:pt x="16" y="50"/>
                    </a:cubicBezTo>
                    <a:cubicBezTo>
                      <a:pt x="16" y="50"/>
                      <a:pt x="17" y="50"/>
                      <a:pt x="17" y="50"/>
                    </a:cubicBezTo>
                    <a:cubicBezTo>
                      <a:pt x="17" y="50"/>
                      <a:pt x="18" y="50"/>
                      <a:pt x="18" y="50"/>
                    </a:cubicBezTo>
                    <a:cubicBezTo>
                      <a:pt x="21" y="45"/>
                      <a:pt x="21" y="45"/>
                      <a:pt x="21" y="45"/>
                    </a:cubicBezTo>
                    <a:cubicBezTo>
                      <a:pt x="23" y="45"/>
                      <a:pt x="23" y="45"/>
                      <a:pt x="23" y="45"/>
                    </a:cubicBezTo>
                    <a:cubicBezTo>
                      <a:pt x="23" y="51"/>
                      <a:pt x="23" y="51"/>
                      <a:pt x="23" y="51"/>
                    </a:cubicBezTo>
                    <a:cubicBezTo>
                      <a:pt x="23" y="51"/>
                      <a:pt x="24" y="52"/>
                      <a:pt x="24" y="52"/>
                    </a:cubicBezTo>
                    <a:cubicBezTo>
                      <a:pt x="24" y="52"/>
                      <a:pt x="24" y="52"/>
                      <a:pt x="24" y="52"/>
                    </a:cubicBezTo>
                    <a:cubicBezTo>
                      <a:pt x="25" y="52"/>
                      <a:pt x="25" y="52"/>
                      <a:pt x="25" y="52"/>
                    </a:cubicBezTo>
                    <a:cubicBezTo>
                      <a:pt x="32" y="52"/>
                      <a:pt x="32" y="52"/>
                      <a:pt x="32" y="52"/>
                    </a:cubicBezTo>
                    <a:cubicBezTo>
                      <a:pt x="32" y="52"/>
                      <a:pt x="33" y="51"/>
                      <a:pt x="33" y="51"/>
                    </a:cubicBezTo>
                    <a:cubicBezTo>
                      <a:pt x="33" y="51"/>
                      <a:pt x="33" y="50"/>
                      <a:pt x="33" y="50"/>
                    </a:cubicBezTo>
                    <a:cubicBezTo>
                      <a:pt x="33" y="44"/>
                      <a:pt x="33" y="44"/>
                      <a:pt x="33" y="44"/>
                    </a:cubicBezTo>
                    <a:cubicBezTo>
                      <a:pt x="35" y="44"/>
                      <a:pt x="35" y="44"/>
                      <a:pt x="35" y="44"/>
                    </a:cubicBezTo>
                    <a:cubicBezTo>
                      <a:pt x="39" y="48"/>
                      <a:pt x="39" y="48"/>
                      <a:pt x="39" y="48"/>
                    </a:cubicBezTo>
                    <a:cubicBezTo>
                      <a:pt x="39" y="48"/>
                      <a:pt x="39" y="48"/>
                      <a:pt x="40" y="48"/>
                    </a:cubicBezTo>
                    <a:cubicBezTo>
                      <a:pt x="40" y="48"/>
                      <a:pt x="40" y="48"/>
                      <a:pt x="41" y="48"/>
                    </a:cubicBezTo>
                    <a:cubicBezTo>
                      <a:pt x="46" y="43"/>
                      <a:pt x="46" y="43"/>
                      <a:pt x="46" y="43"/>
                    </a:cubicBezTo>
                    <a:cubicBezTo>
                      <a:pt x="46" y="43"/>
                      <a:pt x="46" y="43"/>
                      <a:pt x="46" y="42"/>
                    </a:cubicBezTo>
                    <a:cubicBezTo>
                      <a:pt x="46" y="42"/>
                      <a:pt x="46" y="42"/>
                      <a:pt x="46" y="41"/>
                    </a:cubicBezTo>
                    <a:cubicBezTo>
                      <a:pt x="42" y="37"/>
                      <a:pt x="42" y="37"/>
                      <a:pt x="42" y="37"/>
                    </a:cubicBezTo>
                    <a:cubicBezTo>
                      <a:pt x="43" y="35"/>
                      <a:pt x="43" y="35"/>
                      <a:pt x="43" y="35"/>
                    </a:cubicBezTo>
                    <a:cubicBezTo>
                      <a:pt x="49" y="36"/>
                      <a:pt x="49" y="36"/>
                      <a:pt x="49" y="36"/>
                    </a:cubicBezTo>
                    <a:cubicBezTo>
                      <a:pt x="49" y="37"/>
                      <a:pt x="50" y="36"/>
                      <a:pt x="50" y="36"/>
                    </a:cubicBezTo>
                    <a:cubicBezTo>
                      <a:pt x="50" y="36"/>
                      <a:pt x="51" y="36"/>
                      <a:pt x="51" y="35"/>
                    </a:cubicBezTo>
                    <a:cubicBezTo>
                      <a:pt x="52" y="29"/>
                      <a:pt x="52" y="29"/>
                      <a:pt x="52" y="29"/>
                    </a:cubicBezTo>
                    <a:cubicBezTo>
                      <a:pt x="52" y="28"/>
                      <a:pt x="52" y="28"/>
                      <a:pt x="52" y="27"/>
                    </a:cubicBezTo>
                    <a:close/>
                    <a:moveTo>
                      <a:pt x="33" y="28"/>
                    </a:moveTo>
                    <a:cubicBezTo>
                      <a:pt x="32" y="31"/>
                      <a:pt x="28" y="34"/>
                      <a:pt x="25" y="33"/>
                    </a:cubicBezTo>
                    <a:cubicBezTo>
                      <a:pt x="21" y="32"/>
                      <a:pt x="18" y="28"/>
                      <a:pt x="19" y="25"/>
                    </a:cubicBezTo>
                    <a:cubicBezTo>
                      <a:pt x="20" y="21"/>
                      <a:pt x="24" y="18"/>
                      <a:pt x="28" y="19"/>
                    </a:cubicBezTo>
                    <a:cubicBezTo>
                      <a:pt x="32" y="20"/>
                      <a:pt x="34" y="24"/>
                      <a:pt x="33" y="28"/>
                    </a:cubicBezTo>
                    <a:close/>
                  </a:path>
                </a:pathLst>
              </a:custGeom>
              <a:grpFill/>
              <a:ln w="9525">
                <a:noFill/>
                <a:round/>
              </a:ln>
            </p:spPr>
            <p:txBody>
              <a:bodyPr/>
              <a:lstStyle/>
              <a:p>
                <a:pPr fontAlgn="auto">
                  <a:spcBef>
                    <a:spcPts val="0"/>
                  </a:spcBef>
                  <a:spcAft>
                    <a:spcPts val="0"/>
                  </a:spcAft>
                  <a:defRPr/>
                </a:pPr>
                <a:endParaRPr lang="da-DK" kern="0" dirty="0">
                  <a:solidFill>
                    <a:sysClr val="windowText" lastClr="000000"/>
                  </a:solidFill>
                  <a:latin typeface="微软雅黑" panose="020B0503020204020204" charset="-122"/>
                  <a:ea typeface="微软雅黑" panose="020B0503020204020204" charset="-122"/>
                </a:endParaRPr>
              </a:p>
            </p:txBody>
          </p:sp>
          <p:sp>
            <p:nvSpPr>
              <p:cNvPr id="42" name="Freeform 27"/>
              <p:cNvSpPr>
                <a:spLocks noEditPoints="1"/>
              </p:cNvSpPr>
              <p:nvPr/>
            </p:nvSpPr>
            <p:spPr bwMode="auto">
              <a:xfrm>
                <a:off x="840298" y="4757386"/>
                <a:ext cx="416037" cy="419205"/>
              </a:xfrm>
              <a:custGeom>
                <a:avLst/>
                <a:gdLst/>
                <a:ahLst/>
                <a:cxnLst>
                  <a:cxn ang="0">
                    <a:pos x="33" y="29"/>
                  </a:cxn>
                  <a:cxn ang="0">
                    <a:pos x="31" y="24"/>
                  </a:cxn>
                  <a:cxn ang="0">
                    <a:pos x="36" y="25"/>
                  </a:cxn>
                  <a:cxn ang="0">
                    <a:pos x="37" y="20"/>
                  </a:cxn>
                  <a:cxn ang="0">
                    <a:pos x="36" y="18"/>
                  </a:cxn>
                  <a:cxn ang="0">
                    <a:pos x="32" y="16"/>
                  </a:cxn>
                  <a:cxn ang="0">
                    <a:pos x="37" y="14"/>
                  </a:cxn>
                  <a:cxn ang="0">
                    <a:pos x="35" y="9"/>
                  </a:cxn>
                  <a:cxn ang="0">
                    <a:pos x="30" y="10"/>
                  </a:cxn>
                  <a:cxn ang="0">
                    <a:pos x="31" y="5"/>
                  </a:cxn>
                  <a:cxn ang="0">
                    <a:pos x="30" y="4"/>
                  </a:cxn>
                  <a:cxn ang="0">
                    <a:pos x="24" y="2"/>
                  </a:cxn>
                  <a:cxn ang="0">
                    <a:pos x="21" y="5"/>
                  </a:cxn>
                  <a:cxn ang="0">
                    <a:pos x="19" y="0"/>
                  </a:cxn>
                  <a:cxn ang="0">
                    <a:pos x="14" y="1"/>
                  </a:cxn>
                  <a:cxn ang="0">
                    <a:pos x="14" y="5"/>
                  </a:cxn>
                  <a:cxn ang="0">
                    <a:pos x="10" y="3"/>
                  </a:cxn>
                  <a:cxn ang="0">
                    <a:pos x="8" y="3"/>
                  </a:cxn>
                  <a:cxn ang="0">
                    <a:pos x="4" y="7"/>
                  </a:cxn>
                  <a:cxn ang="0">
                    <a:pos x="7" y="11"/>
                  </a:cxn>
                  <a:cxn ang="0">
                    <a:pos x="3" y="11"/>
                  </a:cxn>
                  <a:cxn ang="0">
                    <a:pos x="0" y="17"/>
                  </a:cxn>
                  <a:cxn ang="0">
                    <a:pos x="1" y="18"/>
                  </a:cxn>
                  <a:cxn ang="0">
                    <a:pos x="5" y="20"/>
                  </a:cxn>
                  <a:cxn ang="0">
                    <a:pos x="1" y="23"/>
                  </a:cxn>
                  <a:cxn ang="0">
                    <a:pos x="4" y="28"/>
                  </a:cxn>
                  <a:cxn ang="0">
                    <a:pos x="8" y="27"/>
                  </a:cxn>
                  <a:cxn ang="0">
                    <a:pos x="7" y="31"/>
                  </a:cxn>
                  <a:cxn ang="0">
                    <a:pos x="7" y="33"/>
                  </a:cxn>
                  <a:cxn ang="0">
                    <a:pos x="12" y="35"/>
                  </a:cxn>
                  <a:cxn ang="0">
                    <a:pos x="13" y="35"/>
                  </a:cxn>
                  <a:cxn ang="0">
                    <a:pos x="17" y="32"/>
                  </a:cxn>
                  <a:cxn ang="0">
                    <a:pos x="17" y="37"/>
                  </a:cxn>
                  <a:cxn ang="0">
                    <a:pos x="23" y="36"/>
                  </a:cxn>
                  <a:cxn ang="0">
                    <a:pos x="24" y="35"/>
                  </a:cxn>
                  <a:cxn ang="0">
                    <a:pos x="25" y="31"/>
                  </a:cxn>
                  <a:cxn ang="0">
                    <a:pos x="28" y="34"/>
                  </a:cxn>
                  <a:cxn ang="0">
                    <a:pos x="33" y="30"/>
                  </a:cxn>
                  <a:cxn ang="0">
                    <a:pos x="22" y="22"/>
                  </a:cxn>
                  <a:cxn ang="0">
                    <a:pos x="15" y="15"/>
                  </a:cxn>
                  <a:cxn ang="0">
                    <a:pos x="22" y="22"/>
                  </a:cxn>
                </a:cxnLst>
                <a:rect l="0" t="0" r="r" b="b"/>
                <a:pathLst>
                  <a:path w="37" h="37">
                    <a:moveTo>
                      <a:pt x="33" y="29"/>
                    </a:moveTo>
                    <a:cubicBezTo>
                      <a:pt x="33" y="29"/>
                      <a:pt x="33" y="29"/>
                      <a:pt x="33" y="29"/>
                    </a:cubicBezTo>
                    <a:cubicBezTo>
                      <a:pt x="30" y="26"/>
                      <a:pt x="30" y="26"/>
                      <a:pt x="30" y="26"/>
                    </a:cubicBezTo>
                    <a:cubicBezTo>
                      <a:pt x="31" y="24"/>
                      <a:pt x="31" y="24"/>
                      <a:pt x="31" y="24"/>
                    </a:cubicBezTo>
                    <a:cubicBezTo>
                      <a:pt x="35" y="25"/>
                      <a:pt x="35" y="25"/>
                      <a:pt x="35" y="25"/>
                    </a:cubicBezTo>
                    <a:cubicBezTo>
                      <a:pt x="35" y="25"/>
                      <a:pt x="36" y="25"/>
                      <a:pt x="36" y="25"/>
                    </a:cubicBezTo>
                    <a:cubicBezTo>
                      <a:pt x="36" y="25"/>
                      <a:pt x="36" y="25"/>
                      <a:pt x="36" y="24"/>
                    </a:cubicBezTo>
                    <a:cubicBezTo>
                      <a:pt x="37" y="20"/>
                      <a:pt x="37" y="20"/>
                      <a:pt x="37" y="20"/>
                    </a:cubicBezTo>
                    <a:cubicBezTo>
                      <a:pt x="37" y="19"/>
                      <a:pt x="37" y="19"/>
                      <a:pt x="37" y="19"/>
                    </a:cubicBezTo>
                    <a:cubicBezTo>
                      <a:pt x="37" y="19"/>
                      <a:pt x="37" y="18"/>
                      <a:pt x="36" y="18"/>
                    </a:cubicBezTo>
                    <a:cubicBezTo>
                      <a:pt x="33" y="18"/>
                      <a:pt x="33" y="18"/>
                      <a:pt x="33" y="18"/>
                    </a:cubicBezTo>
                    <a:cubicBezTo>
                      <a:pt x="32" y="16"/>
                      <a:pt x="32" y="16"/>
                      <a:pt x="32" y="16"/>
                    </a:cubicBezTo>
                    <a:cubicBezTo>
                      <a:pt x="36" y="14"/>
                      <a:pt x="36" y="14"/>
                      <a:pt x="36" y="14"/>
                    </a:cubicBezTo>
                    <a:cubicBezTo>
                      <a:pt x="36" y="14"/>
                      <a:pt x="37" y="14"/>
                      <a:pt x="37" y="14"/>
                    </a:cubicBezTo>
                    <a:cubicBezTo>
                      <a:pt x="37" y="14"/>
                      <a:pt x="37" y="13"/>
                      <a:pt x="37" y="13"/>
                    </a:cubicBezTo>
                    <a:cubicBezTo>
                      <a:pt x="35" y="9"/>
                      <a:pt x="35" y="9"/>
                      <a:pt x="35" y="9"/>
                    </a:cubicBezTo>
                    <a:cubicBezTo>
                      <a:pt x="34" y="8"/>
                      <a:pt x="34" y="8"/>
                      <a:pt x="33" y="8"/>
                    </a:cubicBezTo>
                    <a:cubicBezTo>
                      <a:pt x="30" y="10"/>
                      <a:pt x="30" y="10"/>
                      <a:pt x="30" y="10"/>
                    </a:cubicBezTo>
                    <a:cubicBezTo>
                      <a:pt x="29" y="8"/>
                      <a:pt x="29" y="8"/>
                      <a:pt x="29" y="8"/>
                    </a:cubicBezTo>
                    <a:cubicBezTo>
                      <a:pt x="31" y="5"/>
                      <a:pt x="31" y="5"/>
                      <a:pt x="31" y="5"/>
                    </a:cubicBezTo>
                    <a:cubicBezTo>
                      <a:pt x="31" y="5"/>
                      <a:pt x="31" y="4"/>
                      <a:pt x="31" y="4"/>
                    </a:cubicBezTo>
                    <a:cubicBezTo>
                      <a:pt x="31" y="4"/>
                      <a:pt x="30" y="4"/>
                      <a:pt x="30" y="4"/>
                    </a:cubicBezTo>
                    <a:cubicBezTo>
                      <a:pt x="26" y="1"/>
                      <a:pt x="26" y="1"/>
                      <a:pt x="26" y="1"/>
                    </a:cubicBezTo>
                    <a:cubicBezTo>
                      <a:pt x="25" y="1"/>
                      <a:pt x="25" y="1"/>
                      <a:pt x="24" y="2"/>
                    </a:cubicBezTo>
                    <a:cubicBezTo>
                      <a:pt x="22" y="5"/>
                      <a:pt x="22" y="5"/>
                      <a:pt x="22" y="5"/>
                    </a:cubicBezTo>
                    <a:cubicBezTo>
                      <a:pt x="21" y="5"/>
                      <a:pt x="21" y="5"/>
                      <a:pt x="21" y="5"/>
                    </a:cubicBezTo>
                    <a:cubicBezTo>
                      <a:pt x="21" y="1"/>
                      <a:pt x="21" y="1"/>
                      <a:pt x="21" y="1"/>
                    </a:cubicBezTo>
                    <a:cubicBezTo>
                      <a:pt x="20" y="0"/>
                      <a:pt x="20" y="0"/>
                      <a:pt x="19" y="0"/>
                    </a:cubicBezTo>
                    <a:cubicBezTo>
                      <a:pt x="14" y="0"/>
                      <a:pt x="14" y="0"/>
                      <a:pt x="14" y="0"/>
                    </a:cubicBezTo>
                    <a:cubicBezTo>
                      <a:pt x="14" y="0"/>
                      <a:pt x="14" y="0"/>
                      <a:pt x="14" y="1"/>
                    </a:cubicBezTo>
                    <a:cubicBezTo>
                      <a:pt x="14" y="1"/>
                      <a:pt x="14" y="1"/>
                      <a:pt x="14" y="1"/>
                    </a:cubicBezTo>
                    <a:cubicBezTo>
                      <a:pt x="14" y="5"/>
                      <a:pt x="14" y="5"/>
                      <a:pt x="14" y="5"/>
                    </a:cubicBezTo>
                    <a:cubicBezTo>
                      <a:pt x="13" y="6"/>
                      <a:pt x="13" y="6"/>
                      <a:pt x="13" y="6"/>
                    </a:cubicBezTo>
                    <a:cubicBezTo>
                      <a:pt x="10" y="3"/>
                      <a:pt x="10" y="3"/>
                      <a:pt x="10" y="3"/>
                    </a:cubicBezTo>
                    <a:cubicBezTo>
                      <a:pt x="10" y="3"/>
                      <a:pt x="9" y="3"/>
                      <a:pt x="9" y="3"/>
                    </a:cubicBezTo>
                    <a:cubicBezTo>
                      <a:pt x="9" y="3"/>
                      <a:pt x="9" y="3"/>
                      <a:pt x="8" y="3"/>
                    </a:cubicBezTo>
                    <a:cubicBezTo>
                      <a:pt x="5" y="6"/>
                      <a:pt x="5" y="6"/>
                      <a:pt x="5" y="6"/>
                    </a:cubicBezTo>
                    <a:cubicBezTo>
                      <a:pt x="5" y="6"/>
                      <a:pt x="4" y="7"/>
                      <a:pt x="4" y="7"/>
                    </a:cubicBezTo>
                    <a:cubicBezTo>
                      <a:pt x="4" y="7"/>
                      <a:pt x="4" y="8"/>
                      <a:pt x="5" y="8"/>
                    </a:cubicBezTo>
                    <a:cubicBezTo>
                      <a:pt x="7" y="11"/>
                      <a:pt x="7" y="11"/>
                      <a:pt x="7" y="11"/>
                    </a:cubicBezTo>
                    <a:cubicBezTo>
                      <a:pt x="7" y="12"/>
                      <a:pt x="7" y="12"/>
                      <a:pt x="7" y="12"/>
                    </a:cubicBezTo>
                    <a:cubicBezTo>
                      <a:pt x="3" y="11"/>
                      <a:pt x="3" y="11"/>
                      <a:pt x="3" y="11"/>
                    </a:cubicBezTo>
                    <a:cubicBezTo>
                      <a:pt x="2" y="11"/>
                      <a:pt x="2" y="11"/>
                      <a:pt x="1" y="12"/>
                    </a:cubicBezTo>
                    <a:cubicBezTo>
                      <a:pt x="0" y="17"/>
                      <a:pt x="0" y="17"/>
                      <a:pt x="0" y="17"/>
                    </a:cubicBezTo>
                    <a:cubicBezTo>
                      <a:pt x="0" y="17"/>
                      <a:pt x="0" y="17"/>
                      <a:pt x="1" y="18"/>
                    </a:cubicBezTo>
                    <a:cubicBezTo>
                      <a:pt x="1" y="18"/>
                      <a:pt x="1" y="18"/>
                      <a:pt x="1" y="18"/>
                    </a:cubicBezTo>
                    <a:cubicBezTo>
                      <a:pt x="5" y="19"/>
                      <a:pt x="5" y="19"/>
                      <a:pt x="5" y="19"/>
                    </a:cubicBezTo>
                    <a:cubicBezTo>
                      <a:pt x="5" y="20"/>
                      <a:pt x="5" y="20"/>
                      <a:pt x="5" y="20"/>
                    </a:cubicBezTo>
                    <a:cubicBezTo>
                      <a:pt x="2" y="22"/>
                      <a:pt x="2" y="22"/>
                      <a:pt x="2" y="22"/>
                    </a:cubicBezTo>
                    <a:cubicBezTo>
                      <a:pt x="1" y="22"/>
                      <a:pt x="1" y="23"/>
                      <a:pt x="1" y="23"/>
                    </a:cubicBezTo>
                    <a:cubicBezTo>
                      <a:pt x="3" y="28"/>
                      <a:pt x="3" y="28"/>
                      <a:pt x="3" y="28"/>
                    </a:cubicBezTo>
                    <a:cubicBezTo>
                      <a:pt x="3" y="28"/>
                      <a:pt x="3" y="28"/>
                      <a:pt x="4" y="28"/>
                    </a:cubicBezTo>
                    <a:cubicBezTo>
                      <a:pt x="4" y="29"/>
                      <a:pt x="4" y="29"/>
                      <a:pt x="4" y="28"/>
                    </a:cubicBezTo>
                    <a:cubicBezTo>
                      <a:pt x="8" y="27"/>
                      <a:pt x="8" y="27"/>
                      <a:pt x="8" y="27"/>
                    </a:cubicBezTo>
                    <a:cubicBezTo>
                      <a:pt x="9" y="28"/>
                      <a:pt x="9" y="28"/>
                      <a:pt x="9" y="28"/>
                    </a:cubicBezTo>
                    <a:cubicBezTo>
                      <a:pt x="7" y="31"/>
                      <a:pt x="7" y="31"/>
                      <a:pt x="7" y="31"/>
                    </a:cubicBezTo>
                    <a:cubicBezTo>
                      <a:pt x="7" y="32"/>
                      <a:pt x="7" y="32"/>
                      <a:pt x="7" y="32"/>
                    </a:cubicBezTo>
                    <a:cubicBezTo>
                      <a:pt x="7" y="32"/>
                      <a:pt x="7" y="33"/>
                      <a:pt x="7" y="33"/>
                    </a:cubicBezTo>
                    <a:cubicBezTo>
                      <a:pt x="7" y="33"/>
                      <a:pt x="7" y="33"/>
                      <a:pt x="7" y="33"/>
                    </a:cubicBezTo>
                    <a:cubicBezTo>
                      <a:pt x="12" y="35"/>
                      <a:pt x="12" y="35"/>
                      <a:pt x="12" y="35"/>
                    </a:cubicBezTo>
                    <a:cubicBezTo>
                      <a:pt x="12" y="35"/>
                      <a:pt x="12" y="35"/>
                      <a:pt x="13" y="35"/>
                    </a:cubicBezTo>
                    <a:cubicBezTo>
                      <a:pt x="13" y="35"/>
                      <a:pt x="13" y="35"/>
                      <a:pt x="13" y="35"/>
                    </a:cubicBezTo>
                    <a:cubicBezTo>
                      <a:pt x="15" y="31"/>
                      <a:pt x="15" y="31"/>
                      <a:pt x="15" y="31"/>
                    </a:cubicBezTo>
                    <a:cubicBezTo>
                      <a:pt x="17" y="32"/>
                      <a:pt x="17" y="32"/>
                      <a:pt x="17" y="32"/>
                    </a:cubicBezTo>
                    <a:cubicBezTo>
                      <a:pt x="17" y="36"/>
                      <a:pt x="17" y="36"/>
                      <a:pt x="17" y="36"/>
                    </a:cubicBezTo>
                    <a:cubicBezTo>
                      <a:pt x="17" y="36"/>
                      <a:pt x="17" y="36"/>
                      <a:pt x="17" y="37"/>
                    </a:cubicBezTo>
                    <a:cubicBezTo>
                      <a:pt x="18" y="37"/>
                      <a:pt x="18" y="37"/>
                      <a:pt x="18" y="37"/>
                    </a:cubicBezTo>
                    <a:cubicBezTo>
                      <a:pt x="23" y="36"/>
                      <a:pt x="23" y="36"/>
                      <a:pt x="23" y="36"/>
                    </a:cubicBezTo>
                    <a:cubicBezTo>
                      <a:pt x="23" y="36"/>
                      <a:pt x="24" y="36"/>
                      <a:pt x="24" y="36"/>
                    </a:cubicBezTo>
                    <a:cubicBezTo>
                      <a:pt x="24" y="36"/>
                      <a:pt x="24" y="35"/>
                      <a:pt x="24" y="35"/>
                    </a:cubicBezTo>
                    <a:cubicBezTo>
                      <a:pt x="24" y="31"/>
                      <a:pt x="24" y="31"/>
                      <a:pt x="24" y="31"/>
                    </a:cubicBezTo>
                    <a:cubicBezTo>
                      <a:pt x="25" y="31"/>
                      <a:pt x="25" y="31"/>
                      <a:pt x="25" y="31"/>
                    </a:cubicBezTo>
                    <a:cubicBezTo>
                      <a:pt x="28" y="33"/>
                      <a:pt x="28" y="33"/>
                      <a:pt x="28" y="33"/>
                    </a:cubicBezTo>
                    <a:cubicBezTo>
                      <a:pt x="28" y="34"/>
                      <a:pt x="28" y="34"/>
                      <a:pt x="28" y="34"/>
                    </a:cubicBezTo>
                    <a:cubicBezTo>
                      <a:pt x="29" y="34"/>
                      <a:pt x="29" y="34"/>
                      <a:pt x="29" y="34"/>
                    </a:cubicBezTo>
                    <a:cubicBezTo>
                      <a:pt x="33" y="30"/>
                      <a:pt x="33" y="30"/>
                      <a:pt x="33" y="30"/>
                    </a:cubicBezTo>
                    <a:cubicBezTo>
                      <a:pt x="33" y="30"/>
                      <a:pt x="33" y="30"/>
                      <a:pt x="33" y="29"/>
                    </a:cubicBezTo>
                    <a:close/>
                    <a:moveTo>
                      <a:pt x="22" y="22"/>
                    </a:moveTo>
                    <a:cubicBezTo>
                      <a:pt x="20" y="24"/>
                      <a:pt x="17" y="24"/>
                      <a:pt x="15" y="22"/>
                    </a:cubicBezTo>
                    <a:cubicBezTo>
                      <a:pt x="13" y="20"/>
                      <a:pt x="13" y="16"/>
                      <a:pt x="15" y="15"/>
                    </a:cubicBezTo>
                    <a:cubicBezTo>
                      <a:pt x="17" y="13"/>
                      <a:pt x="21" y="13"/>
                      <a:pt x="23" y="15"/>
                    </a:cubicBezTo>
                    <a:cubicBezTo>
                      <a:pt x="24" y="17"/>
                      <a:pt x="24" y="20"/>
                      <a:pt x="22" y="22"/>
                    </a:cubicBezTo>
                    <a:close/>
                  </a:path>
                </a:pathLst>
              </a:custGeom>
              <a:grpFill/>
              <a:ln w="9525">
                <a:noFill/>
                <a:round/>
              </a:ln>
            </p:spPr>
            <p:txBody>
              <a:bodyPr/>
              <a:lstStyle/>
              <a:p>
                <a:pPr fontAlgn="auto">
                  <a:spcBef>
                    <a:spcPts val="0"/>
                  </a:spcBef>
                  <a:spcAft>
                    <a:spcPts val="0"/>
                  </a:spcAft>
                  <a:defRPr/>
                </a:pPr>
                <a:endParaRPr lang="da-DK" kern="0" dirty="0">
                  <a:solidFill>
                    <a:sysClr val="windowText" lastClr="000000"/>
                  </a:solidFill>
                  <a:latin typeface="微软雅黑" panose="020B0503020204020204" charset="-122"/>
                  <a:ea typeface="微软雅黑" panose="020B0503020204020204" charset="-122"/>
                </a:endParaRPr>
              </a:p>
            </p:txBody>
          </p:sp>
        </p:grpSp>
      </p:grpSp>
      <p:grpSp>
        <p:nvGrpSpPr>
          <p:cNvPr id="43" name="Group 144"/>
          <p:cNvGrpSpPr/>
          <p:nvPr/>
        </p:nvGrpSpPr>
        <p:grpSpPr bwMode="auto">
          <a:xfrm>
            <a:off x="6435173" y="3722408"/>
            <a:ext cx="660217" cy="662962"/>
            <a:chOff x="5109976" y="4636766"/>
            <a:chExt cx="713233" cy="713231"/>
          </a:xfrm>
          <a:solidFill>
            <a:srgbClr val="0070C0"/>
          </a:solidFill>
        </p:grpSpPr>
        <p:sp>
          <p:nvSpPr>
            <p:cNvPr id="44" name="Donut 33"/>
            <p:cNvSpPr>
              <a:spLocks noChangeArrowheads="1"/>
            </p:cNvSpPr>
            <p:nvPr/>
          </p:nvSpPr>
          <p:spPr bwMode="auto">
            <a:xfrm>
              <a:off x="5109859" y="4637346"/>
              <a:ext cx="713018" cy="712887"/>
            </a:xfrm>
            <a:custGeom>
              <a:avLst/>
              <a:gdLst>
                <a:gd name="T0" fmla="*/ 356616 w 713232"/>
                <a:gd name="T1" fmla="*/ 0 h 713232"/>
                <a:gd name="T2" fmla="*/ 104450 w 713232"/>
                <a:gd name="T3" fmla="*/ 104450 h 713232"/>
                <a:gd name="T4" fmla="*/ 0 w 713232"/>
                <a:gd name="T5" fmla="*/ 356616 h 713232"/>
                <a:gd name="T6" fmla="*/ 104450 w 713232"/>
                <a:gd name="T7" fmla="*/ 608782 h 713232"/>
                <a:gd name="T8" fmla="*/ 356616 w 713232"/>
                <a:gd name="T9" fmla="*/ 713232 h 713232"/>
                <a:gd name="T10" fmla="*/ 608782 w 713232"/>
                <a:gd name="T11" fmla="*/ 608782 h 713232"/>
                <a:gd name="T12" fmla="*/ 713232 w 713232"/>
                <a:gd name="T13" fmla="*/ 356616 h 713232"/>
                <a:gd name="T14" fmla="*/ 608782 w 713232"/>
                <a:gd name="T15" fmla="*/ 104450 h 713232"/>
                <a:gd name="T16" fmla="*/ 17694720 60000 65536"/>
                <a:gd name="T17" fmla="*/ 17694720 60000 65536"/>
                <a:gd name="T18" fmla="*/ 11796480 60000 65536"/>
                <a:gd name="T19" fmla="*/ 5898240 60000 65536"/>
                <a:gd name="T20" fmla="*/ 5898240 60000 65536"/>
                <a:gd name="T21" fmla="*/ 5898240 60000 65536"/>
                <a:gd name="T22" fmla="*/ 0 60000 65536"/>
                <a:gd name="T23" fmla="*/ 17694720 60000 65536"/>
                <a:gd name="T24" fmla="*/ 104450 w 713232"/>
                <a:gd name="T25" fmla="*/ 104450 h 713232"/>
                <a:gd name="T26" fmla="*/ 608782 w 713232"/>
                <a:gd name="T27" fmla="*/ 608782 h 7132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3232" h="713232">
                  <a:moveTo>
                    <a:pt x="0" y="356616"/>
                  </a:moveTo>
                  <a:lnTo>
                    <a:pt x="-1" y="356615"/>
                  </a:lnTo>
                  <a:cubicBezTo>
                    <a:pt x="0" y="159662"/>
                    <a:pt x="159662" y="0"/>
                    <a:pt x="356616" y="0"/>
                  </a:cubicBezTo>
                  <a:cubicBezTo>
                    <a:pt x="356616" y="-1"/>
                    <a:pt x="356616" y="0"/>
                    <a:pt x="356616" y="0"/>
                  </a:cubicBezTo>
                  <a:lnTo>
                    <a:pt x="356617" y="-1"/>
                  </a:lnTo>
                  <a:cubicBezTo>
                    <a:pt x="553570" y="0"/>
                    <a:pt x="713233" y="159662"/>
                    <a:pt x="713233" y="356616"/>
                  </a:cubicBezTo>
                  <a:cubicBezTo>
                    <a:pt x="713233" y="356616"/>
                    <a:pt x="713232" y="356616"/>
                    <a:pt x="713232" y="356616"/>
                  </a:cubicBezTo>
                  <a:lnTo>
                    <a:pt x="713233" y="356617"/>
                  </a:lnTo>
                  <a:cubicBezTo>
                    <a:pt x="713233" y="553570"/>
                    <a:pt x="553570" y="713232"/>
                    <a:pt x="356617" y="713232"/>
                  </a:cubicBezTo>
                  <a:cubicBezTo>
                    <a:pt x="159663" y="713232"/>
                    <a:pt x="0" y="553570"/>
                    <a:pt x="0" y="356616"/>
                  </a:cubicBezTo>
                  <a:close/>
                  <a:moveTo>
                    <a:pt x="85467" y="356616"/>
                  </a:moveTo>
                  <a:lnTo>
                    <a:pt x="85466" y="356615"/>
                  </a:lnTo>
                  <a:cubicBezTo>
                    <a:pt x="85466" y="506367"/>
                    <a:pt x="206864" y="627765"/>
                    <a:pt x="356615" y="627765"/>
                  </a:cubicBezTo>
                  <a:lnTo>
                    <a:pt x="356616" y="627764"/>
                  </a:lnTo>
                  <a:cubicBezTo>
                    <a:pt x="506367" y="627764"/>
                    <a:pt x="627765" y="506367"/>
                    <a:pt x="627765" y="356616"/>
                  </a:cubicBezTo>
                  <a:cubicBezTo>
                    <a:pt x="627765" y="206864"/>
                    <a:pt x="506367" y="85467"/>
                    <a:pt x="356616" y="85467"/>
                  </a:cubicBezTo>
                  <a:lnTo>
                    <a:pt x="356616" y="85466"/>
                  </a:lnTo>
                  <a:cubicBezTo>
                    <a:pt x="206864" y="85466"/>
                    <a:pt x="85466" y="206864"/>
                    <a:pt x="85466" y="356615"/>
                  </a:cubicBezTo>
                  <a:close/>
                </a:path>
              </a:pathLst>
            </a:custGeom>
            <a:grpFill/>
            <a:ln w="9525">
              <a:noFill/>
              <a:miter lim="800000"/>
            </a:ln>
            <a:effectLst/>
          </p:spPr>
          <p:txBody>
            <a:bodyPr anchor="ctr"/>
            <a:lstStyle/>
            <a:p>
              <a:pPr algn="ctr" defTabSz="457200">
                <a:defRPr/>
              </a:pPr>
              <a:endParaRPr lang="en-US" dirty="0">
                <a:solidFill>
                  <a:prstClr val="black"/>
                </a:solidFill>
                <a:latin typeface="微软雅黑" panose="020B0503020204020204" charset="-122"/>
                <a:ea typeface="微软雅黑" panose="020B0503020204020204" charset="-122"/>
              </a:endParaRPr>
            </a:p>
          </p:txBody>
        </p:sp>
        <p:grpSp>
          <p:nvGrpSpPr>
            <p:cNvPr id="45" name="Gruppe 66"/>
            <p:cNvGrpSpPr/>
            <p:nvPr/>
          </p:nvGrpSpPr>
          <p:grpSpPr bwMode="auto">
            <a:xfrm>
              <a:off x="5308125" y="4834464"/>
              <a:ext cx="316926" cy="317844"/>
              <a:chOff x="4167326" y="4389120"/>
              <a:chExt cx="785174" cy="787473"/>
            </a:xfrm>
            <a:grpFill/>
          </p:grpSpPr>
          <p:sp>
            <p:nvSpPr>
              <p:cNvPr id="46" name="Freeform 36"/>
              <p:cNvSpPr/>
              <p:nvPr/>
            </p:nvSpPr>
            <p:spPr bwMode="auto">
              <a:xfrm>
                <a:off x="4469208" y="4794927"/>
                <a:ext cx="190814" cy="381664"/>
              </a:xfrm>
              <a:custGeom>
                <a:avLst/>
                <a:gdLst/>
                <a:ahLst/>
                <a:cxnLst>
                  <a:cxn ang="0">
                    <a:pos x="17" y="30"/>
                  </a:cxn>
                  <a:cxn ang="0">
                    <a:pos x="14" y="34"/>
                  </a:cxn>
                  <a:cxn ang="0">
                    <a:pos x="4" y="34"/>
                  </a:cxn>
                  <a:cxn ang="0">
                    <a:pos x="0" y="30"/>
                  </a:cxn>
                  <a:cxn ang="0">
                    <a:pos x="0" y="3"/>
                  </a:cxn>
                  <a:cxn ang="0">
                    <a:pos x="4" y="0"/>
                  </a:cxn>
                  <a:cxn ang="0">
                    <a:pos x="14" y="0"/>
                  </a:cxn>
                  <a:cxn ang="0">
                    <a:pos x="17" y="3"/>
                  </a:cxn>
                  <a:cxn ang="0">
                    <a:pos x="17" y="30"/>
                  </a:cxn>
                </a:cxnLst>
                <a:rect l="0" t="0" r="r" b="b"/>
                <a:pathLst>
                  <a:path w="17" h="34">
                    <a:moveTo>
                      <a:pt x="17" y="30"/>
                    </a:moveTo>
                    <a:cubicBezTo>
                      <a:pt x="17" y="32"/>
                      <a:pt x="16" y="34"/>
                      <a:pt x="14" y="34"/>
                    </a:cubicBezTo>
                    <a:cubicBezTo>
                      <a:pt x="4" y="34"/>
                      <a:pt x="4" y="34"/>
                      <a:pt x="4" y="34"/>
                    </a:cubicBezTo>
                    <a:cubicBezTo>
                      <a:pt x="2" y="34"/>
                      <a:pt x="0" y="32"/>
                      <a:pt x="0" y="30"/>
                    </a:cubicBezTo>
                    <a:cubicBezTo>
                      <a:pt x="0" y="3"/>
                      <a:pt x="0" y="3"/>
                      <a:pt x="0" y="3"/>
                    </a:cubicBezTo>
                    <a:cubicBezTo>
                      <a:pt x="0" y="1"/>
                      <a:pt x="2" y="0"/>
                      <a:pt x="4" y="0"/>
                    </a:cubicBezTo>
                    <a:cubicBezTo>
                      <a:pt x="14" y="0"/>
                      <a:pt x="14" y="0"/>
                      <a:pt x="14" y="0"/>
                    </a:cubicBezTo>
                    <a:cubicBezTo>
                      <a:pt x="16" y="0"/>
                      <a:pt x="17" y="1"/>
                      <a:pt x="17" y="3"/>
                    </a:cubicBezTo>
                    <a:lnTo>
                      <a:pt x="17" y="30"/>
                    </a:lnTo>
                    <a:close/>
                  </a:path>
                </a:pathLst>
              </a:custGeom>
              <a:grpFill/>
              <a:ln w="9525">
                <a:noFill/>
                <a:round/>
              </a:ln>
            </p:spPr>
            <p:txBody>
              <a:bodyPr/>
              <a:lstStyle/>
              <a:p>
                <a:pPr fontAlgn="auto">
                  <a:spcBef>
                    <a:spcPts val="0"/>
                  </a:spcBef>
                  <a:spcAft>
                    <a:spcPts val="0"/>
                  </a:spcAft>
                  <a:defRPr/>
                </a:pPr>
                <a:endParaRPr lang="da-DK" kern="0" dirty="0">
                  <a:solidFill>
                    <a:sysClr val="windowText" lastClr="000000"/>
                  </a:solidFill>
                  <a:latin typeface="微软雅黑" panose="020B0503020204020204" charset="-122"/>
                  <a:ea typeface="微软雅黑" panose="020B0503020204020204" charset="-122"/>
                </a:endParaRPr>
              </a:p>
            </p:txBody>
          </p:sp>
          <p:sp>
            <p:nvSpPr>
              <p:cNvPr id="47" name="Freeform 37"/>
              <p:cNvSpPr/>
              <p:nvPr/>
            </p:nvSpPr>
            <p:spPr bwMode="auto">
              <a:xfrm>
                <a:off x="4761686" y="4671356"/>
                <a:ext cx="190814" cy="505237"/>
              </a:xfrm>
              <a:custGeom>
                <a:avLst/>
                <a:gdLst/>
                <a:ahLst/>
                <a:cxnLst>
                  <a:cxn ang="0">
                    <a:pos x="17" y="41"/>
                  </a:cxn>
                  <a:cxn ang="0">
                    <a:pos x="13" y="45"/>
                  </a:cxn>
                  <a:cxn ang="0">
                    <a:pos x="3" y="45"/>
                  </a:cxn>
                  <a:cxn ang="0">
                    <a:pos x="0" y="41"/>
                  </a:cxn>
                  <a:cxn ang="0">
                    <a:pos x="0" y="3"/>
                  </a:cxn>
                  <a:cxn ang="0">
                    <a:pos x="3" y="0"/>
                  </a:cxn>
                  <a:cxn ang="0">
                    <a:pos x="13" y="0"/>
                  </a:cxn>
                  <a:cxn ang="0">
                    <a:pos x="17" y="3"/>
                  </a:cxn>
                  <a:cxn ang="0">
                    <a:pos x="17" y="41"/>
                  </a:cxn>
                </a:cxnLst>
                <a:rect l="0" t="0" r="r" b="b"/>
                <a:pathLst>
                  <a:path w="17" h="45">
                    <a:moveTo>
                      <a:pt x="17" y="41"/>
                    </a:moveTo>
                    <a:cubicBezTo>
                      <a:pt x="17" y="43"/>
                      <a:pt x="15" y="45"/>
                      <a:pt x="13" y="45"/>
                    </a:cubicBezTo>
                    <a:cubicBezTo>
                      <a:pt x="3" y="45"/>
                      <a:pt x="3" y="45"/>
                      <a:pt x="3" y="45"/>
                    </a:cubicBezTo>
                    <a:cubicBezTo>
                      <a:pt x="1" y="45"/>
                      <a:pt x="0" y="43"/>
                      <a:pt x="0" y="41"/>
                    </a:cubicBezTo>
                    <a:cubicBezTo>
                      <a:pt x="0" y="3"/>
                      <a:pt x="0" y="3"/>
                      <a:pt x="0" y="3"/>
                    </a:cubicBezTo>
                    <a:cubicBezTo>
                      <a:pt x="0" y="1"/>
                      <a:pt x="1" y="0"/>
                      <a:pt x="3" y="0"/>
                    </a:cubicBezTo>
                    <a:cubicBezTo>
                      <a:pt x="13" y="0"/>
                      <a:pt x="13" y="0"/>
                      <a:pt x="13" y="0"/>
                    </a:cubicBezTo>
                    <a:cubicBezTo>
                      <a:pt x="15" y="0"/>
                      <a:pt x="17" y="1"/>
                      <a:pt x="17" y="3"/>
                    </a:cubicBezTo>
                    <a:lnTo>
                      <a:pt x="17" y="41"/>
                    </a:lnTo>
                    <a:close/>
                  </a:path>
                </a:pathLst>
              </a:custGeom>
              <a:grpFill/>
              <a:ln w="9525">
                <a:noFill/>
                <a:round/>
              </a:ln>
            </p:spPr>
            <p:txBody>
              <a:bodyPr/>
              <a:lstStyle/>
              <a:p>
                <a:pPr fontAlgn="auto">
                  <a:spcBef>
                    <a:spcPts val="0"/>
                  </a:spcBef>
                  <a:spcAft>
                    <a:spcPts val="0"/>
                  </a:spcAft>
                  <a:defRPr/>
                </a:pPr>
                <a:endParaRPr lang="da-DK" kern="0" dirty="0">
                  <a:solidFill>
                    <a:sysClr val="windowText" lastClr="000000"/>
                  </a:solidFill>
                  <a:latin typeface="微软雅黑" panose="020B0503020204020204" charset="-122"/>
                  <a:ea typeface="微软雅黑" panose="020B0503020204020204" charset="-122"/>
                </a:endParaRPr>
              </a:p>
            </p:txBody>
          </p:sp>
          <p:sp>
            <p:nvSpPr>
              <p:cNvPr id="48" name="Freeform 37"/>
              <p:cNvSpPr/>
              <p:nvPr/>
            </p:nvSpPr>
            <p:spPr bwMode="auto">
              <a:xfrm>
                <a:off x="4167326" y="4389120"/>
                <a:ext cx="206554" cy="787473"/>
              </a:xfrm>
              <a:custGeom>
                <a:avLst/>
                <a:gdLst/>
                <a:ahLst/>
                <a:cxnLst>
                  <a:cxn ang="0">
                    <a:pos x="17" y="41"/>
                  </a:cxn>
                  <a:cxn ang="0">
                    <a:pos x="13" y="45"/>
                  </a:cxn>
                  <a:cxn ang="0">
                    <a:pos x="3" y="45"/>
                  </a:cxn>
                  <a:cxn ang="0">
                    <a:pos x="0" y="41"/>
                  </a:cxn>
                  <a:cxn ang="0">
                    <a:pos x="0" y="3"/>
                  </a:cxn>
                  <a:cxn ang="0">
                    <a:pos x="3" y="0"/>
                  </a:cxn>
                  <a:cxn ang="0">
                    <a:pos x="13" y="0"/>
                  </a:cxn>
                  <a:cxn ang="0">
                    <a:pos x="17" y="3"/>
                  </a:cxn>
                  <a:cxn ang="0">
                    <a:pos x="17" y="41"/>
                  </a:cxn>
                </a:cxnLst>
                <a:rect l="0" t="0" r="r" b="b"/>
                <a:pathLst>
                  <a:path w="17" h="45">
                    <a:moveTo>
                      <a:pt x="17" y="41"/>
                    </a:moveTo>
                    <a:cubicBezTo>
                      <a:pt x="17" y="43"/>
                      <a:pt x="15" y="45"/>
                      <a:pt x="13" y="45"/>
                    </a:cubicBezTo>
                    <a:cubicBezTo>
                      <a:pt x="3" y="45"/>
                      <a:pt x="3" y="45"/>
                      <a:pt x="3" y="45"/>
                    </a:cubicBezTo>
                    <a:cubicBezTo>
                      <a:pt x="1" y="45"/>
                      <a:pt x="0" y="43"/>
                      <a:pt x="0" y="41"/>
                    </a:cubicBezTo>
                    <a:cubicBezTo>
                      <a:pt x="0" y="3"/>
                      <a:pt x="0" y="3"/>
                      <a:pt x="0" y="3"/>
                    </a:cubicBezTo>
                    <a:cubicBezTo>
                      <a:pt x="0" y="1"/>
                      <a:pt x="1" y="0"/>
                      <a:pt x="3" y="0"/>
                    </a:cubicBezTo>
                    <a:cubicBezTo>
                      <a:pt x="13" y="0"/>
                      <a:pt x="13" y="0"/>
                      <a:pt x="13" y="0"/>
                    </a:cubicBezTo>
                    <a:cubicBezTo>
                      <a:pt x="15" y="0"/>
                      <a:pt x="17" y="1"/>
                      <a:pt x="17" y="3"/>
                    </a:cubicBezTo>
                    <a:lnTo>
                      <a:pt x="17" y="41"/>
                    </a:lnTo>
                    <a:close/>
                  </a:path>
                </a:pathLst>
              </a:custGeom>
              <a:grpFill/>
              <a:ln w="9525">
                <a:noFill/>
                <a:round/>
              </a:ln>
            </p:spPr>
            <p:txBody>
              <a:bodyPr/>
              <a:lstStyle/>
              <a:p>
                <a:pPr fontAlgn="auto">
                  <a:spcBef>
                    <a:spcPts val="0"/>
                  </a:spcBef>
                  <a:spcAft>
                    <a:spcPts val="0"/>
                  </a:spcAft>
                  <a:defRPr/>
                </a:pPr>
                <a:endParaRPr lang="da-DK" kern="0" dirty="0">
                  <a:solidFill>
                    <a:sysClr val="windowText" lastClr="000000"/>
                  </a:solidFill>
                  <a:latin typeface="微软雅黑" panose="020B0503020204020204" charset="-122"/>
                  <a:ea typeface="微软雅黑" panose="020B0503020204020204" charset="-122"/>
                </a:endParaRPr>
              </a:p>
            </p:txBody>
          </p:sp>
        </p:grpSp>
      </p:grpSp>
      <p:grpSp>
        <p:nvGrpSpPr>
          <p:cNvPr id="49" name="Group 35"/>
          <p:cNvGrpSpPr/>
          <p:nvPr/>
        </p:nvGrpSpPr>
        <p:grpSpPr bwMode="auto">
          <a:xfrm>
            <a:off x="7042458" y="3131795"/>
            <a:ext cx="660217" cy="664439"/>
            <a:chOff x="6093795" y="4270789"/>
            <a:chExt cx="967236" cy="969390"/>
          </a:xfrm>
          <a:solidFill>
            <a:srgbClr val="0070C0"/>
          </a:solidFill>
        </p:grpSpPr>
        <p:sp>
          <p:nvSpPr>
            <p:cNvPr id="50" name="Donut 34"/>
            <p:cNvSpPr>
              <a:spLocks noChangeArrowheads="1"/>
            </p:cNvSpPr>
            <p:nvPr/>
          </p:nvSpPr>
          <p:spPr bwMode="auto">
            <a:xfrm>
              <a:off x="6093093" y="4271262"/>
              <a:ext cx="968532" cy="968356"/>
            </a:xfrm>
            <a:custGeom>
              <a:avLst/>
              <a:gdLst>
                <a:gd name="T0" fmla="*/ 356616 w 713232"/>
                <a:gd name="T1" fmla="*/ 0 h 713232"/>
                <a:gd name="T2" fmla="*/ 104450 w 713232"/>
                <a:gd name="T3" fmla="*/ 104450 h 713232"/>
                <a:gd name="T4" fmla="*/ 0 w 713232"/>
                <a:gd name="T5" fmla="*/ 356616 h 713232"/>
                <a:gd name="T6" fmla="*/ 104450 w 713232"/>
                <a:gd name="T7" fmla="*/ 608782 h 713232"/>
                <a:gd name="T8" fmla="*/ 356616 w 713232"/>
                <a:gd name="T9" fmla="*/ 713232 h 713232"/>
                <a:gd name="T10" fmla="*/ 608782 w 713232"/>
                <a:gd name="T11" fmla="*/ 608782 h 713232"/>
                <a:gd name="T12" fmla="*/ 713232 w 713232"/>
                <a:gd name="T13" fmla="*/ 356616 h 713232"/>
                <a:gd name="T14" fmla="*/ 608782 w 713232"/>
                <a:gd name="T15" fmla="*/ 104450 h 713232"/>
                <a:gd name="T16" fmla="*/ 17694720 60000 65536"/>
                <a:gd name="T17" fmla="*/ 17694720 60000 65536"/>
                <a:gd name="T18" fmla="*/ 11796480 60000 65536"/>
                <a:gd name="T19" fmla="*/ 5898240 60000 65536"/>
                <a:gd name="T20" fmla="*/ 5898240 60000 65536"/>
                <a:gd name="T21" fmla="*/ 5898240 60000 65536"/>
                <a:gd name="T22" fmla="*/ 0 60000 65536"/>
                <a:gd name="T23" fmla="*/ 17694720 60000 65536"/>
                <a:gd name="T24" fmla="*/ 104450 w 713232"/>
                <a:gd name="T25" fmla="*/ 104450 h 713232"/>
                <a:gd name="T26" fmla="*/ 608782 w 713232"/>
                <a:gd name="T27" fmla="*/ 608782 h 7132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3232" h="713232">
                  <a:moveTo>
                    <a:pt x="0" y="356616"/>
                  </a:moveTo>
                  <a:lnTo>
                    <a:pt x="-1" y="356615"/>
                  </a:lnTo>
                  <a:cubicBezTo>
                    <a:pt x="0" y="159662"/>
                    <a:pt x="159662" y="0"/>
                    <a:pt x="356616" y="0"/>
                  </a:cubicBezTo>
                  <a:cubicBezTo>
                    <a:pt x="356616" y="-1"/>
                    <a:pt x="356616" y="0"/>
                    <a:pt x="356616" y="0"/>
                  </a:cubicBezTo>
                  <a:lnTo>
                    <a:pt x="356617" y="-1"/>
                  </a:lnTo>
                  <a:cubicBezTo>
                    <a:pt x="553570" y="0"/>
                    <a:pt x="713233" y="159662"/>
                    <a:pt x="713233" y="356616"/>
                  </a:cubicBezTo>
                  <a:cubicBezTo>
                    <a:pt x="713233" y="356616"/>
                    <a:pt x="713232" y="356616"/>
                    <a:pt x="713232" y="356616"/>
                  </a:cubicBezTo>
                  <a:lnTo>
                    <a:pt x="713233" y="356617"/>
                  </a:lnTo>
                  <a:cubicBezTo>
                    <a:pt x="713233" y="553570"/>
                    <a:pt x="553570" y="713232"/>
                    <a:pt x="356617" y="713232"/>
                  </a:cubicBezTo>
                  <a:cubicBezTo>
                    <a:pt x="159663" y="713232"/>
                    <a:pt x="0" y="553570"/>
                    <a:pt x="0" y="356616"/>
                  </a:cubicBezTo>
                  <a:close/>
                  <a:moveTo>
                    <a:pt x="85467" y="356616"/>
                  </a:moveTo>
                  <a:lnTo>
                    <a:pt x="85466" y="356615"/>
                  </a:lnTo>
                  <a:cubicBezTo>
                    <a:pt x="85466" y="506367"/>
                    <a:pt x="206864" y="627765"/>
                    <a:pt x="356615" y="627765"/>
                  </a:cubicBezTo>
                  <a:lnTo>
                    <a:pt x="356616" y="627764"/>
                  </a:lnTo>
                  <a:cubicBezTo>
                    <a:pt x="506367" y="627764"/>
                    <a:pt x="627765" y="506367"/>
                    <a:pt x="627765" y="356616"/>
                  </a:cubicBezTo>
                  <a:cubicBezTo>
                    <a:pt x="627765" y="206864"/>
                    <a:pt x="506367" y="85467"/>
                    <a:pt x="356616" y="85467"/>
                  </a:cubicBezTo>
                  <a:lnTo>
                    <a:pt x="356616" y="85466"/>
                  </a:lnTo>
                  <a:cubicBezTo>
                    <a:pt x="206864" y="85466"/>
                    <a:pt x="85466" y="206864"/>
                    <a:pt x="85466" y="356615"/>
                  </a:cubicBezTo>
                  <a:close/>
                </a:path>
              </a:pathLst>
            </a:custGeom>
            <a:grpFill/>
            <a:ln w="9525">
              <a:noFill/>
              <a:miter lim="800000"/>
            </a:ln>
            <a:effectLst/>
          </p:spPr>
          <p:txBody>
            <a:bodyPr anchor="ctr"/>
            <a:lstStyle/>
            <a:p>
              <a:pPr algn="ctr" defTabSz="457200">
                <a:defRPr/>
              </a:pPr>
              <a:endParaRPr lang="en-US" dirty="0">
                <a:solidFill>
                  <a:prstClr val="black"/>
                </a:solidFill>
                <a:latin typeface="微软雅黑" panose="020B0503020204020204" charset="-122"/>
                <a:ea typeface="微软雅黑" panose="020B0503020204020204" charset="-122"/>
              </a:endParaRPr>
            </a:p>
          </p:txBody>
        </p:sp>
        <p:grpSp>
          <p:nvGrpSpPr>
            <p:cNvPr id="51" name="Gruppe 344"/>
            <p:cNvGrpSpPr/>
            <p:nvPr/>
          </p:nvGrpSpPr>
          <p:grpSpPr bwMode="auto">
            <a:xfrm>
              <a:off x="6431797" y="4509479"/>
              <a:ext cx="291210" cy="492007"/>
              <a:chOff x="2114233" y="1516380"/>
              <a:chExt cx="263525" cy="444500"/>
            </a:xfrm>
            <a:grpFill/>
          </p:grpSpPr>
          <p:sp>
            <p:nvSpPr>
              <p:cNvPr id="52" name="Freeform 15"/>
              <p:cNvSpPr>
                <a:spLocks noEditPoints="1"/>
              </p:cNvSpPr>
              <p:nvPr/>
            </p:nvSpPr>
            <p:spPr bwMode="auto">
              <a:xfrm>
                <a:off x="2113770" y="1516292"/>
                <a:ext cx="264373" cy="444598"/>
              </a:xfrm>
              <a:custGeom>
                <a:avLst/>
                <a:gdLst>
                  <a:gd name="T0" fmla="*/ 0 w 166"/>
                  <a:gd name="T1" fmla="*/ 444500 h 280"/>
                  <a:gd name="T2" fmla="*/ 263525 w 166"/>
                  <a:gd name="T3" fmla="*/ 444500 h 280"/>
                  <a:gd name="T4" fmla="*/ 263525 w 166"/>
                  <a:gd name="T5" fmla="*/ 425450 h 280"/>
                  <a:gd name="T6" fmla="*/ 263525 w 166"/>
                  <a:gd name="T7" fmla="*/ 425450 h 280"/>
                  <a:gd name="T8" fmla="*/ 260350 w 166"/>
                  <a:gd name="T9" fmla="*/ 419100 h 280"/>
                  <a:gd name="T10" fmla="*/ 254000 w 166"/>
                  <a:gd name="T11" fmla="*/ 415925 h 280"/>
                  <a:gd name="T12" fmla="*/ 9525 w 166"/>
                  <a:gd name="T13" fmla="*/ 415925 h 280"/>
                  <a:gd name="T14" fmla="*/ 9525 w 166"/>
                  <a:gd name="T15" fmla="*/ 415925 h 280"/>
                  <a:gd name="T16" fmla="*/ 3175 w 166"/>
                  <a:gd name="T17" fmla="*/ 419100 h 280"/>
                  <a:gd name="T18" fmla="*/ 0 w 166"/>
                  <a:gd name="T19" fmla="*/ 425450 h 280"/>
                  <a:gd name="T20" fmla="*/ 0 w 166"/>
                  <a:gd name="T21" fmla="*/ 444500 h 280"/>
                  <a:gd name="T22" fmla="*/ 0 w 166"/>
                  <a:gd name="T23" fmla="*/ 444500 h 280"/>
                  <a:gd name="T24" fmla="*/ 0 w 166"/>
                  <a:gd name="T25" fmla="*/ 0 h 280"/>
                  <a:gd name="T26" fmla="*/ 263525 w 166"/>
                  <a:gd name="T27" fmla="*/ 0 h 280"/>
                  <a:gd name="T28" fmla="*/ 263525 w 166"/>
                  <a:gd name="T29" fmla="*/ 19050 h 280"/>
                  <a:gd name="T30" fmla="*/ 263525 w 166"/>
                  <a:gd name="T31" fmla="*/ 19050 h 280"/>
                  <a:gd name="T32" fmla="*/ 260350 w 166"/>
                  <a:gd name="T33" fmla="*/ 25400 h 280"/>
                  <a:gd name="T34" fmla="*/ 254000 w 166"/>
                  <a:gd name="T35" fmla="*/ 28575 h 280"/>
                  <a:gd name="T36" fmla="*/ 9525 w 166"/>
                  <a:gd name="T37" fmla="*/ 28575 h 280"/>
                  <a:gd name="T38" fmla="*/ 9525 w 166"/>
                  <a:gd name="T39" fmla="*/ 28575 h 280"/>
                  <a:gd name="T40" fmla="*/ 3175 w 166"/>
                  <a:gd name="T41" fmla="*/ 25400 h 280"/>
                  <a:gd name="T42" fmla="*/ 0 w 166"/>
                  <a:gd name="T43" fmla="*/ 19050 h 280"/>
                  <a:gd name="T44" fmla="*/ 0 w 166"/>
                  <a:gd name="T45" fmla="*/ 0 h 2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6"/>
                  <a:gd name="T70" fmla="*/ 0 h 280"/>
                  <a:gd name="T71" fmla="*/ 166 w 166"/>
                  <a:gd name="T72" fmla="*/ 280 h 2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6" h="280">
                    <a:moveTo>
                      <a:pt x="0" y="280"/>
                    </a:moveTo>
                    <a:lnTo>
                      <a:pt x="166" y="280"/>
                    </a:lnTo>
                    <a:lnTo>
                      <a:pt x="166" y="268"/>
                    </a:lnTo>
                    <a:lnTo>
                      <a:pt x="164" y="264"/>
                    </a:lnTo>
                    <a:lnTo>
                      <a:pt x="160" y="262"/>
                    </a:lnTo>
                    <a:lnTo>
                      <a:pt x="6" y="262"/>
                    </a:lnTo>
                    <a:lnTo>
                      <a:pt x="2" y="264"/>
                    </a:lnTo>
                    <a:lnTo>
                      <a:pt x="0" y="268"/>
                    </a:lnTo>
                    <a:lnTo>
                      <a:pt x="0" y="280"/>
                    </a:lnTo>
                    <a:close/>
                    <a:moveTo>
                      <a:pt x="0" y="0"/>
                    </a:moveTo>
                    <a:lnTo>
                      <a:pt x="166" y="0"/>
                    </a:lnTo>
                    <a:lnTo>
                      <a:pt x="166" y="12"/>
                    </a:lnTo>
                    <a:lnTo>
                      <a:pt x="164" y="16"/>
                    </a:lnTo>
                    <a:lnTo>
                      <a:pt x="160" y="18"/>
                    </a:lnTo>
                    <a:lnTo>
                      <a:pt x="6" y="18"/>
                    </a:lnTo>
                    <a:lnTo>
                      <a:pt x="2" y="16"/>
                    </a:lnTo>
                    <a:lnTo>
                      <a:pt x="0" y="12"/>
                    </a:lnTo>
                    <a:lnTo>
                      <a:pt x="0" y="0"/>
                    </a:lnTo>
                    <a:close/>
                  </a:path>
                </a:pathLst>
              </a:custGeom>
              <a:grpFill/>
              <a:ln w="9525">
                <a:noFill/>
                <a:round/>
              </a:ln>
            </p:spPr>
            <p:txBody>
              <a:bodyPr/>
              <a:lstStyle/>
              <a:p>
                <a:pPr fontAlgn="auto">
                  <a:spcBef>
                    <a:spcPts val="0"/>
                  </a:spcBef>
                  <a:spcAft>
                    <a:spcPts val="0"/>
                  </a:spcAft>
                  <a:defRPr/>
                </a:pPr>
                <a:endParaRPr lang="en-US" kern="0" dirty="0">
                  <a:solidFill>
                    <a:sysClr val="windowText" lastClr="000000"/>
                  </a:solidFill>
                  <a:latin typeface="微软雅黑" panose="020B0503020204020204" charset="-122"/>
                  <a:ea typeface="微软雅黑" panose="020B0503020204020204" charset="-122"/>
                </a:endParaRPr>
              </a:p>
            </p:txBody>
          </p:sp>
          <p:sp>
            <p:nvSpPr>
              <p:cNvPr id="53" name="Freeform 16"/>
              <p:cNvSpPr>
                <a:spLocks noEditPoints="1"/>
              </p:cNvSpPr>
              <p:nvPr/>
            </p:nvSpPr>
            <p:spPr bwMode="auto">
              <a:xfrm>
                <a:off x="2135322" y="1557883"/>
                <a:ext cx="221269" cy="361415"/>
              </a:xfrm>
              <a:custGeom>
                <a:avLst/>
                <a:gdLst>
                  <a:gd name="T0" fmla="*/ 22225 w 138"/>
                  <a:gd name="T1" fmla="*/ 79375 h 228"/>
                  <a:gd name="T2" fmla="*/ 22225 w 138"/>
                  <a:gd name="T3" fmla="*/ 92075 h 228"/>
                  <a:gd name="T4" fmla="*/ 31750 w 138"/>
                  <a:gd name="T5" fmla="*/ 111125 h 228"/>
                  <a:gd name="T6" fmla="*/ 76200 w 138"/>
                  <a:gd name="T7" fmla="*/ 152400 h 228"/>
                  <a:gd name="T8" fmla="*/ 88900 w 138"/>
                  <a:gd name="T9" fmla="*/ 165100 h 228"/>
                  <a:gd name="T10" fmla="*/ 92075 w 138"/>
                  <a:gd name="T11" fmla="*/ 180975 h 228"/>
                  <a:gd name="T12" fmla="*/ 76200 w 138"/>
                  <a:gd name="T13" fmla="*/ 209550 h 228"/>
                  <a:gd name="T14" fmla="*/ 38100 w 138"/>
                  <a:gd name="T15" fmla="*/ 241300 h 228"/>
                  <a:gd name="T16" fmla="*/ 25400 w 138"/>
                  <a:gd name="T17" fmla="*/ 257175 h 228"/>
                  <a:gd name="T18" fmla="*/ 22225 w 138"/>
                  <a:gd name="T19" fmla="*/ 279400 h 228"/>
                  <a:gd name="T20" fmla="*/ 0 w 138"/>
                  <a:gd name="T21" fmla="*/ 361950 h 228"/>
                  <a:gd name="T22" fmla="*/ 0 w 138"/>
                  <a:gd name="T23" fmla="*/ 273050 h 228"/>
                  <a:gd name="T24" fmla="*/ 3175 w 138"/>
                  <a:gd name="T25" fmla="*/ 244475 h 228"/>
                  <a:gd name="T26" fmla="*/ 22225 w 138"/>
                  <a:gd name="T27" fmla="*/ 225425 h 228"/>
                  <a:gd name="T28" fmla="*/ 57150 w 138"/>
                  <a:gd name="T29" fmla="*/ 193675 h 228"/>
                  <a:gd name="T30" fmla="*/ 66675 w 138"/>
                  <a:gd name="T31" fmla="*/ 180975 h 228"/>
                  <a:gd name="T32" fmla="*/ 57150 w 138"/>
                  <a:gd name="T33" fmla="*/ 168275 h 228"/>
                  <a:gd name="T34" fmla="*/ 22225 w 138"/>
                  <a:gd name="T35" fmla="*/ 136525 h 228"/>
                  <a:gd name="T36" fmla="*/ 3175 w 138"/>
                  <a:gd name="T37" fmla="*/ 114300 h 228"/>
                  <a:gd name="T38" fmla="*/ 0 w 138"/>
                  <a:gd name="T39" fmla="*/ 88900 h 228"/>
                  <a:gd name="T40" fmla="*/ 22225 w 138"/>
                  <a:gd name="T41" fmla="*/ 0 h 228"/>
                  <a:gd name="T42" fmla="*/ 196850 w 138"/>
                  <a:gd name="T43" fmla="*/ 361950 h 228"/>
                  <a:gd name="T44" fmla="*/ 196850 w 138"/>
                  <a:gd name="T45" fmla="*/ 279400 h 228"/>
                  <a:gd name="T46" fmla="*/ 193675 w 138"/>
                  <a:gd name="T47" fmla="*/ 257175 h 228"/>
                  <a:gd name="T48" fmla="*/ 180975 w 138"/>
                  <a:gd name="T49" fmla="*/ 241300 h 228"/>
                  <a:gd name="T50" fmla="*/ 142875 w 138"/>
                  <a:gd name="T51" fmla="*/ 209550 h 228"/>
                  <a:gd name="T52" fmla="*/ 127000 w 138"/>
                  <a:gd name="T53" fmla="*/ 180975 h 228"/>
                  <a:gd name="T54" fmla="*/ 130175 w 138"/>
                  <a:gd name="T55" fmla="*/ 165100 h 228"/>
                  <a:gd name="T56" fmla="*/ 180975 w 138"/>
                  <a:gd name="T57" fmla="*/ 120650 h 228"/>
                  <a:gd name="T58" fmla="*/ 187325 w 138"/>
                  <a:gd name="T59" fmla="*/ 111125 h 228"/>
                  <a:gd name="T60" fmla="*/ 196850 w 138"/>
                  <a:gd name="T61" fmla="*/ 92075 h 228"/>
                  <a:gd name="T62" fmla="*/ 196850 w 138"/>
                  <a:gd name="T63" fmla="*/ 0 h 228"/>
                  <a:gd name="T64" fmla="*/ 219075 w 138"/>
                  <a:gd name="T65" fmla="*/ 88900 h 228"/>
                  <a:gd name="T66" fmla="*/ 219075 w 138"/>
                  <a:gd name="T67" fmla="*/ 104775 h 228"/>
                  <a:gd name="T68" fmla="*/ 209550 w 138"/>
                  <a:gd name="T69" fmla="*/ 127000 h 228"/>
                  <a:gd name="T70" fmla="*/ 161925 w 138"/>
                  <a:gd name="T71" fmla="*/ 168275 h 228"/>
                  <a:gd name="T72" fmla="*/ 155575 w 138"/>
                  <a:gd name="T73" fmla="*/ 174625 h 228"/>
                  <a:gd name="T74" fmla="*/ 155575 w 138"/>
                  <a:gd name="T75" fmla="*/ 187325 h 228"/>
                  <a:gd name="T76" fmla="*/ 196850 w 138"/>
                  <a:gd name="T77" fmla="*/ 225425 h 228"/>
                  <a:gd name="T78" fmla="*/ 209550 w 138"/>
                  <a:gd name="T79" fmla="*/ 234950 h 228"/>
                  <a:gd name="T80" fmla="*/ 219075 w 138"/>
                  <a:gd name="T81" fmla="*/ 257175 h 228"/>
                  <a:gd name="T82" fmla="*/ 219075 w 138"/>
                  <a:gd name="T83" fmla="*/ 361950 h 22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8"/>
                  <a:gd name="T127" fmla="*/ 0 h 228"/>
                  <a:gd name="T128" fmla="*/ 138 w 138"/>
                  <a:gd name="T129" fmla="*/ 228 h 22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8" h="228">
                    <a:moveTo>
                      <a:pt x="14" y="0"/>
                    </a:moveTo>
                    <a:lnTo>
                      <a:pt x="14" y="50"/>
                    </a:lnTo>
                    <a:lnTo>
                      <a:pt x="14" y="58"/>
                    </a:lnTo>
                    <a:lnTo>
                      <a:pt x="16" y="66"/>
                    </a:lnTo>
                    <a:lnTo>
                      <a:pt x="20" y="70"/>
                    </a:lnTo>
                    <a:lnTo>
                      <a:pt x="24" y="76"/>
                    </a:lnTo>
                    <a:lnTo>
                      <a:pt x="48" y="96"/>
                    </a:lnTo>
                    <a:lnTo>
                      <a:pt x="56" y="104"/>
                    </a:lnTo>
                    <a:lnTo>
                      <a:pt x="58" y="110"/>
                    </a:lnTo>
                    <a:lnTo>
                      <a:pt x="58" y="114"/>
                    </a:lnTo>
                    <a:lnTo>
                      <a:pt x="56" y="122"/>
                    </a:lnTo>
                    <a:lnTo>
                      <a:pt x="48" y="132"/>
                    </a:lnTo>
                    <a:lnTo>
                      <a:pt x="24" y="152"/>
                    </a:lnTo>
                    <a:lnTo>
                      <a:pt x="20" y="156"/>
                    </a:lnTo>
                    <a:lnTo>
                      <a:pt x="16" y="162"/>
                    </a:lnTo>
                    <a:lnTo>
                      <a:pt x="14" y="168"/>
                    </a:lnTo>
                    <a:lnTo>
                      <a:pt x="14" y="176"/>
                    </a:lnTo>
                    <a:lnTo>
                      <a:pt x="14" y="228"/>
                    </a:lnTo>
                    <a:lnTo>
                      <a:pt x="0" y="228"/>
                    </a:lnTo>
                    <a:lnTo>
                      <a:pt x="0" y="172"/>
                    </a:lnTo>
                    <a:lnTo>
                      <a:pt x="0" y="162"/>
                    </a:lnTo>
                    <a:lnTo>
                      <a:pt x="2" y="154"/>
                    </a:lnTo>
                    <a:lnTo>
                      <a:pt x="8" y="148"/>
                    </a:lnTo>
                    <a:lnTo>
                      <a:pt x="14" y="142"/>
                    </a:lnTo>
                    <a:lnTo>
                      <a:pt x="36" y="122"/>
                    </a:lnTo>
                    <a:lnTo>
                      <a:pt x="40" y="118"/>
                    </a:lnTo>
                    <a:lnTo>
                      <a:pt x="42" y="114"/>
                    </a:lnTo>
                    <a:lnTo>
                      <a:pt x="40" y="110"/>
                    </a:lnTo>
                    <a:lnTo>
                      <a:pt x="36" y="106"/>
                    </a:lnTo>
                    <a:lnTo>
                      <a:pt x="14" y="86"/>
                    </a:lnTo>
                    <a:lnTo>
                      <a:pt x="8" y="80"/>
                    </a:lnTo>
                    <a:lnTo>
                      <a:pt x="2" y="72"/>
                    </a:lnTo>
                    <a:lnTo>
                      <a:pt x="0" y="66"/>
                    </a:lnTo>
                    <a:lnTo>
                      <a:pt x="0" y="56"/>
                    </a:lnTo>
                    <a:lnTo>
                      <a:pt x="0" y="0"/>
                    </a:lnTo>
                    <a:lnTo>
                      <a:pt x="14" y="0"/>
                    </a:lnTo>
                    <a:close/>
                    <a:moveTo>
                      <a:pt x="124" y="228"/>
                    </a:moveTo>
                    <a:lnTo>
                      <a:pt x="124" y="176"/>
                    </a:lnTo>
                    <a:lnTo>
                      <a:pt x="124" y="168"/>
                    </a:lnTo>
                    <a:lnTo>
                      <a:pt x="122" y="162"/>
                    </a:lnTo>
                    <a:lnTo>
                      <a:pt x="118" y="156"/>
                    </a:lnTo>
                    <a:lnTo>
                      <a:pt x="114" y="152"/>
                    </a:lnTo>
                    <a:lnTo>
                      <a:pt x="90" y="132"/>
                    </a:lnTo>
                    <a:lnTo>
                      <a:pt x="82" y="122"/>
                    </a:lnTo>
                    <a:lnTo>
                      <a:pt x="80" y="114"/>
                    </a:lnTo>
                    <a:lnTo>
                      <a:pt x="80" y="110"/>
                    </a:lnTo>
                    <a:lnTo>
                      <a:pt x="82" y="104"/>
                    </a:lnTo>
                    <a:lnTo>
                      <a:pt x="90" y="96"/>
                    </a:lnTo>
                    <a:lnTo>
                      <a:pt x="114" y="76"/>
                    </a:lnTo>
                    <a:lnTo>
                      <a:pt x="118" y="70"/>
                    </a:lnTo>
                    <a:lnTo>
                      <a:pt x="122" y="66"/>
                    </a:lnTo>
                    <a:lnTo>
                      <a:pt x="124" y="58"/>
                    </a:lnTo>
                    <a:lnTo>
                      <a:pt x="124" y="50"/>
                    </a:lnTo>
                    <a:lnTo>
                      <a:pt x="124" y="0"/>
                    </a:lnTo>
                    <a:lnTo>
                      <a:pt x="138" y="0"/>
                    </a:lnTo>
                    <a:lnTo>
                      <a:pt x="138" y="56"/>
                    </a:lnTo>
                    <a:lnTo>
                      <a:pt x="138" y="66"/>
                    </a:lnTo>
                    <a:lnTo>
                      <a:pt x="136" y="72"/>
                    </a:lnTo>
                    <a:lnTo>
                      <a:pt x="132" y="80"/>
                    </a:lnTo>
                    <a:lnTo>
                      <a:pt x="124" y="86"/>
                    </a:lnTo>
                    <a:lnTo>
                      <a:pt x="102" y="106"/>
                    </a:lnTo>
                    <a:lnTo>
                      <a:pt x="98" y="110"/>
                    </a:lnTo>
                    <a:lnTo>
                      <a:pt x="96" y="114"/>
                    </a:lnTo>
                    <a:lnTo>
                      <a:pt x="98" y="118"/>
                    </a:lnTo>
                    <a:lnTo>
                      <a:pt x="102" y="122"/>
                    </a:lnTo>
                    <a:lnTo>
                      <a:pt x="124" y="142"/>
                    </a:lnTo>
                    <a:lnTo>
                      <a:pt x="132" y="148"/>
                    </a:lnTo>
                    <a:lnTo>
                      <a:pt x="136" y="154"/>
                    </a:lnTo>
                    <a:lnTo>
                      <a:pt x="138" y="162"/>
                    </a:lnTo>
                    <a:lnTo>
                      <a:pt x="138" y="172"/>
                    </a:lnTo>
                    <a:lnTo>
                      <a:pt x="138" y="228"/>
                    </a:lnTo>
                    <a:lnTo>
                      <a:pt x="124" y="228"/>
                    </a:lnTo>
                    <a:close/>
                  </a:path>
                </a:pathLst>
              </a:custGeom>
              <a:grpFill/>
              <a:ln w="9525">
                <a:noFill/>
                <a:round/>
              </a:ln>
            </p:spPr>
            <p:txBody>
              <a:bodyPr/>
              <a:lstStyle/>
              <a:p>
                <a:pPr fontAlgn="auto">
                  <a:spcBef>
                    <a:spcPts val="0"/>
                  </a:spcBef>
                  <a:spcAft>
                    <a:spcPts val="0"/>
                  </a:spcAft>
                  <a:defRPr/>
                </a:pPr>
                <a:endParaRPr lang="en-US" kern="0" dirty="0">
                  <a:solidFill>
                    <a:sysClr val="windowText" lastClr="000000"/>
                  </a:solidFill>
                  <a:latin typeface="微软雅黑" panose="020B0503020204020204" charset="-122"/>
                  <a:ea typeface="微软雅黑" panose="020B0503020204020204" charset="-122"/>
                </a:endParaRPr>
              </a:p>
            </p:txBody>
          </p:sp>
          <p:sp>
            <p:nvSpPr>
              <p:cNvPr id="54" name="Freeform 17"/>
              <p:cNvSpPr/>
              <p:nvPr/>
            </p:nvSpPr>
            <p:spPr bwMode="auto">
              <a:xfrm>
                <a:off x="2171242" y="1666881"/>
                <a:ext cx="149428" cy="252417"/>
              </a:xfrm>
              <a:custGeom>
                <a:avLst/>
                <a:gdLst>
                  <a:gd name="T0" fmla="*/ 0 w 94"/>
                  <a:gd name="T1" fmla="*/ 254000 h 160"/>
                  <a:gd name="T2" fmla="*/ 76200 w 94"/>
                  <a:gd name="T3" fmla="*/ 254000 h 160"/>
                  <a:gd name="T4" fmla="*/ 149225 w 94"/>
                  <a:gd name="T5" fmla="*/ 254000 h 160"/>
                  <a:gd name="T6" fmla="*/ 149225 w 94"/>
                  <a:gd name="T7" fmla="*/ 212725 h 160"/>
                  <a:gd name="T8" fmla="*/ 92075 w 94"/>
                  <a:gd name="T9" fmla="*/ 155575 h 160"/>
                  <a:gd name="T10" fmla="*/ 92075 w 94"/>
                  <a:gd name="T11" fmla="*/ 155575 h 160"/>
                  <a:gd name="T12" fmla="*/ 85725 w 94"/>
                  <a:gd name="T13" fmla="*/ 149225 h 160"/>
                  <a:gd name="T14" fmla="*/ 82550 w 94"/>
                  <a:gd name="T15" fmla="*/ 142875 h 160"/>
                  <a:gd name="T16" fmla="*/ 82550 w 94"/>
                  <a:gd name="T17" fmla="*/ 123825 h 160"/>
                  <a:gd name="T18" fmla="*/ 82550 w 94"/>
                  <a:gd name="T19" fmla="*/ 69850 h 160"/>
                  <a:gd name="T20" fmla="*/ 82550 w 94"/>
                  <a:gd name="T21" fmla="*/ 69850 h 160"/>
                  <a:gd name="T22" fmla="*/ 82550 w 94"/>
                  <a:gd name="T23" fmla="*/ 60325 h 160"/>
                  <a:gd name="T24" fmla="*/ 85725 w 94"/>
                  <a:gd name="T25" fmla="*/ 50800 h 160"/>
                  <a:gd name="T26" fmla="*/ 98425 w 94"/>
                  <a:gd name="T27" fmla="*/ 34925 h 160"/>
                  <a:gd name="T28" fmla="*/ 120650 w 94"/>
                  <a:gd name="T29" fmla="*/ 15875 h 160"/>
                  <a:gd name="T30" fmla="*/ 120650 w 94"/>
                  <a:gd name="T31" fmla="*/ 15875 h 160"/>
                  <a:gd name="T32" fmla="*/ 130175 w 94"/>
                  <a:gd name="T33" fmla="*/ 9525 h 160"/>
                  <a:gd name="T34" fmla="*/ 139700 w 94"/>
                  <a:gd name="T35" fmla="*/ 0 h 160"/>
                  <a:gd name="T36" fmla="*/ 76200 w 94"/>
                  <a:gd name="T37" fmla="*/ 0 h 160"/>
                  <a:gd name="T38" fmla="*/ 9525 w 94"/>
                  <a:gd name="T39" fmla="*/ 0 h 160"/>
                  <a:gd name="T40" fmla="*/ 9525 w 94"/>
                  <a:gd name="T41" fmla="*/ 0 h 160"/>
                  <a:gd name="T42" fmla="*/ 19050 w 94"/>
                  <a:gd name="T43" fmla="*/ 9525 h 160"/>
                  <a:gd name="T44" fmla="*/ 28575 w 94"/>
                  <a:gd name="T45" fmla="*/ 15875 h 160"/>
                  <a:gd name="T46" fmla="*/ 50800 w 94"/>
                  <a:gd name="T47" fmla="*/ 34925 h 160"/>
                  <a:gd name="T48" fmla="*/ 50800 w 94"/>
                  <a:gd name="T49" fmla="*/ 34925 h 160"/>
                  <a:gd name="T50" fmla="*/ 60325 w 94"/>
                  <a:gd name="T51" fmla="*/ 50800 h 160"/>
                  <a:gd name="T52" fmla="*/ 66675 w 94"/>
                  <a:gd name="T53" fmla="*/ 60325 h 160"/>
                  <a:gd name="T54" fmla="*/ 66675 w 94"/>
                  <a:gd name="T55" fmla="*/ 69850 h 160"/>
                  <a:gd name="T56" fmla="*/ 66675 w 94"/>
                  <a:gd name="T57" fmla="*/ 123825 h 160"/>
                  <a:gd name="T58" fmla="*/ 66675 w 94"/>
                  <a:gd name="T59" fmla="*/ 123825 h 160"/>
                  <a:gd name="T60" fmla="*/ 66675 w 94"/>
                  <a:gd name="T61" fmla="*/ 142875 h 160"/>
                  <a:gd name="T62" fmla="*/ 63500 w 94"/>
                  <a:gd name="T63" fmla="*/ 149225 h 160"/>
                  <a:gd name="T64" fmla="*/ 60325 w 94"/>
                  <a:gd name="T65" fmla="*/ 155575 h 160"/>
                  <a:gd name="T66" fmla="*/ 0 w 94"/>
                  <a:gd name="T67" fmla="*/ 212725 h 160"/>
                  <a:gd name="T68" fmla="*/ 0 w 94"/>
                  <a:gd name="T69" fmla="*/ 254000 h 1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4"/>
                  <a:gd name="T106" fmla="*/ 0 h 160"/>
                  <a:gd name="T107" fmla="*/ 94 w 94"/>
                  <a:gd name="T108" fmla="*/ 160 h 16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4" h="160">
                    <a:moveTo>
                      <a:pt x="0" y="160"/>
                    </a:moveTo>
                    <a:lnTo>
                      <a:pt x="48" y="160"/>
                    </a:lnTo>
                    <a:lnTo>
                      <a:pt x="94" y="160"/>
                    </a:lnTo>
                    <a:lnTo>
                      <a:pt x="94" y="134"/>
                    </a:lnTo>
                    <a:lnTo>
                      <a:pt x="58" y="98"/>
                    </a:lnTo>
                    <a:lnTo>
                      <a:pt x="54" y="94"/>
                    </a:lnTo>
                    <a:lnTo>
                      <a:pt x="52" y="90"/>
                    </a:lnTo>
                    <a:lnTo>
                      <a:pt x="52" y="78"/>
                    </a:lnTo>
                    <a:lnTo>
                      <a:pt x="52" y="44"/>
                    </a:lnTo>
                    <a:lnTo>
                      <a:pt x="52" y="38"/>
                    </a:lnTo>
                    <a:lnTo>
                      <a:pt x="54" y="32"/>
                    </a:lnTo>
                    <a:lnTo>
                      <a:pt x="62" y="22"/>
                    </a:lnTo>
                    <a:lnTo>
                      <a:pt x="76" y="10"/>
                    </a:lnTo>
                    <a:lnTo>
                      <a:pt x="82" y="6"/>
                    </a:lnTo>
                    <a:lnTo>
                      <a:pt x="88" y="0"/>
                    </a:lnTo>
                    <a:lnTo>
                      <a:pt x="48" y="0"/>
                    </a:lnTo>
                    <a:lnTo>
                      <a:pt x="6" y="0"/>
                    </a:lnTo>
                    <a:lnTo>
                      <a:pt x="12" y="6"/>
                    </a:lnTo>
                    <a:lnTo>
                      <a:pt x="18" y="10"/>
                    </a:lnTo>
                    <a:lnTo>
                      <a:pt x="32" y="22"/>
                    </a:lnTo>
                    <a:lnTo>
                      <a:pt x="38" y="32"/>
                    </a:lnTo>
                    <a:lnTo>
                      <a:pt x="42" y="38"/>
                    </a:lnTo>
                    <a:lnTo>
                      <a:pt x="42" y="44"/>
                    </a:lnTo>
                    <a:lnTo>
                      <a:pt x="42" y="78"/>
                    </a:lnTo>
                    <a:lnTo>
                      <a:pt x="42" y="90"/>
                    </a:lnTo>
                    <a:lnTo>
                      <a:pt x="40" y="94"/>
                    </a:lnTo>
                    <a:lnTo>
                      <a:pt x="38" y="98"/>
                    </a:lnTo>
                    <a:lnTo>
                      <a:pt x="0" y="134"/>
                    </a:lnTo>
                    <a:lnTo>
                      <a:pt x="0" y="160"/>
                    </a:lnTo>
                    <a:close/>
                  </a:path>
                </a:pathLst>
              </a:custGeom>
              <a:grpFill/>
              <a:ln w="9525">
                <a:noFill/>
                <a:round/>
              </a:ln>
            </p:spPr>
            <p:txBody>
              <a:bodyPr/>
              <a:lstStyle/>
              <a:p>
                <a:pPr fontAlgn="auto">
                  <a:spcBef>
                    <a:spcPts val="0"/>
                  </a:spcBef>
                  <a:spcAft>
                    <a:spcPts val="0"/>
                  </a:spcAft>
                  <a:defRPr/>
                </a:pPr>
                <a:endParaRPr lang="en-US" kern="0" dirty="0">
                  <a:solidFill>
                    <a:sysClr val="windowText" lastClr="000000"/>
                  </a:solidFill>
                  <a:latin typeface="微软雅黑" panose="020B0503020204020204" charset="-122"/>
                  <a:ea typeface="微软雅黑" panose="020B0503020204020204" charset="-122"/>
                </a:endParaRPr>
              </a:p>
            </p:txBody>
          </p:sp>
        </p:grpSp>
      </p:grpSp>
      <p:grpSp>
        <p:nvGrpSpPr>
          <p:cNvPr id="55" name="Group 131"/>
          <p:cNvGrpSpPr/>
          <p:nvPr/>
        </p:nvGrpSpPr>
        <p:grpSpPr bwMode="auto">
          <a:xfrm>
            <a:off x="6435175" y="812165"/>
            <a:ext cx="660217" cy="662963"/>
            <a:chOff x="5109971" y="1507999"/>
            <a:chExt cx="713232" cy="713232"/>
          </a:xfrm>
          <a:solidFill>
            <a:srgbClr val="0070C0"/>
          </a:solidFill>
        </p:grpSpPr>
        <p:sp>
          <p:nvSpPr>
            <p:cNvPr id="56" name="Donut 12"/>
            <p:cNvSpPr>
              <a:spLocks noChangeArrowheads="1"/>
            </p:cNvSpPr>
            <p:nvPr/>
          </p:nvSpPr>
          <p:spPr bwMode="auto">
            <a:xfrm flipV="1">
              <a:off x="5109852" y="1508172"/>
              <a:ext cx="713017" cy="712887"/>
            </a:xfrm>
            <a:custGeom>
              <a:avLst/>
              <a:gdLst>
                <a:gd name="T0" fmla="*/ 356616 w 713232"/>
                <a:gd name="T1" fmla="*/ 0 h 713232"/>
                <a:gd name="T2" fmla="*/ 104450 w 713232"/>
                <a:gd name="T3" fmla="*/ 104450 h 713232"/>
                <a:gd name="T4" fmla="*/ 0 w 713232"/>
                <a:gd name="T5" fmla="*/ 356616 h 713232"/>
                <a:gd name="T6" fmla="*/ 104450 w 713232"/>
                <a:gd name="T7" fmla="*/ 608782 h 713232"/>
                <a:gd name="T8" fmla="*/ 356616 w 713232"/>
                <a:gd name="T9" fmla="*/ 713232 h 713232"/>
                <a:gd name="T10" fmla="*/ 608782 w 713232"/>
                <a:gd name="T11" fmla="*/ 608782 h 713232"/>
                <a:gd name="T12" fmla="*/ 713232 w 713232"/>
                <a:gd name="T13" fmla="*/ 356616 h 713232"/>
                <a:gd name="T14" fmla="*/ 608782 w 713232"/>
                <a:gd name="T15" fmla="*/ 104450 h 713232"/>
                <a:gd name="T16" fmla="*/ 17694720 60000 65536"/>
                <a:gd name="T17" fmla="*/ 17694720 60000 65536"/>
                <a:gd name="T18" fmla="*/ 11796480 60000 65536"/>
                <a:gd name="T19" fmla="*/ 5898240 60000 65536"/>
                <a:gd name="T20" fmla="*/ 5898240 60000 65536"/>
                <a:gd name="T21" fmla="*/ 5898240 60000 65536"/>
                <a:gd name="T22" fmla="*/ 0 60000 65536"/>
                <a:gd name="T23" fmla="*/ 17694720 60000 65536"/>
                <a:gd name="T24" fmla="*/ 104450 w 713232"/>
                <a:gd name="T25" fmla="*/ 104450 h 713232"/>
                <a:gd name="T26" fmla="*/ 608782 w 713232"/>
                <a:gd name="T27" fmla="*/ 608782 h 7132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3232" h="713232">
                  <a:moveTo>
                    <a:pt x="0" y="356616"/>
                  </a:moveTo>
                  <a:lnTo>
                    <a:pt x="-1" y="356615"/>
                  </a:lnTo>
                  <a:cubicBezTo>
                    <a:pt x="0" y="159662"/>
                    <a:pt x="159662" y="0"/>
                    <a:pt x="356616" y="0"/>
                  </a:cubicBezTo>
                  <a:cubicBezTo>
                    <a:pt x="356616" y="-1"/>
                    <a:pt x="356616" y="0"/>
                    <a:pt x="356616" y="0"/>
                  </a:cubicBezTo>
                  <a:lnTo>
                    <a:pt x="356617" y="-1"/>
                  </a:lnTo>
                  <a:cubicBezTo>
                    <a:pt x="553570" y="0"/>
                    <a:pt x="713233" y="159662"/>
                    <a:pt x="713233" y="356616"/>
                  </a:cubicBezTo>
                  <a:cubicBezTo>
                    <a:pt x="713233" y="356616"/>
                    <a:pt x="713232" y="356616"/>
                    <a:pt x="713232" y="356616"/>
                  </a:cubicBezTo>
                  <a:lnTo>
                    <a:pt x="713233" y="356617"/>
                  </a:lnTo>
                  <a:cubicBezTo>
                    <a:pt x="713233" y="553570"/>
                    <a:pt x="553570" y="713232"/>
                    <a:pt x="356617" y="713232"/>
                  </a:cubicBezTo>
                  <a:cubicBezTo>
                    <a:pt x="159663" y="713232"/>
                    <a:pt x="0" y="553570"/>
                    <a:pt x="0" y="356616"/>
                  </a:cubicBezTo>
                  <a:close/>
                  <a:moveTo>
                    <a:pt x="85467" y="356616"/>
                  </a:moveTo>
                  <a:lnTo>
                    <a:pt x="85466" y="356615"/>
                  </a:lnTo>
                  <a:cubicBezTo>
                    <a:pt x="85466" y="506367"/>
                    <a:pt x="206864" y="627765"/>
                    <a:pt x="356615" y="627765"/>
                  </a:cubicBezTo>
                  <a:lnTo>
                    <a:pt x="356616" y="627764"/>
                  </a:lnTo>
                  <a:cubicBezTo>
                    <a:pt x="506367" y="627764"/>
                    <a:pt x="627765" y="506367"/>
                    <a:pt x="627765" y="356616"/>
                  </a:cubicBezTo>
                  <a:cubicBezTo>
                    <a:pt x="627765" y="206864"/>
                    <a:pt x="506367" y="85467"/>
                    <a:pt x="356616" y="85467"/>
                  </a:cubicBezTo>
                  <a:lnTo>
                    <a:pt x="356616" y="85466"/>
                  </a:lnTo>
                  <a:cubicBezTo>
                    <a:pt x="206864" y="85466"/>
                    <a:pt x="85466" y="206864"/>
                    <a:pt x="85466" y="356615"/>
                  </a:cubicBezTo>
                  <a:close/>
                </a:path>
              </a:pathLst>
            </a:custGeom>
            <a:grpFill/>
            <a:ln w="9525">
              <a:noFill/>
              <a:miter lim="800000"/>
            </a:ln>
            <a:effectLst/>
          </p:spPr>
          <p:txBody>
            <a:bodyPr anchor="ctr"/>
            <a:lstStyle/>
            <a:p>
              <a:pPr algn="ctr" defTabSz="457200">
                <a:defRPr/>
              </a:pPr>
              <a:endParaRPr lang="en-US" dirty="0">
                <a:solidFill>
                  <a:prstClr val="black"/>
                </a:solidFill>
                <a:latin typeface="微软雅黑" panose="020B0503020204020204" charset="-122"/>
                <a:ea typeface="微软雅黑" panose="020B0503020204020204" charset="-122"/>
              </a:endParaRPr>
            </a:p>
          </p:txBody>
        </p:sp>
        <p:sp>
          <p:nvSpPr>
            <p:cNvPr id="57" name="Freeform 41"/>
            <p:cNvSpPr>
              <a:spLocks noEditPoints="1"/>
            </p:cNvSpPr>
            <p:nvPr/>
          </p:nvSpPr>
          <p:spPr bwMode="auto">
            <a:xfrm>
              <a:off x="5293668" y="1709513"/>
              <a:ext cx="345387" cy="310205"/>
            </a:xfrm>
            <a:custGeom>
              <a:avLst/>
              <a:gdLst>
                <a:gd name="T0" fmla="*/ 2147483647 w 67"/>
                <a:gd name="T1" fmla="*/ 124018912 h 60"/>
                <a:gd name="T2" fmla="*/ 2147483647 w 67"/>
                <a:gd name="T3" fmla="*/ 0 h 60"/>
                <a:gd name="T4" fmla="*/ 2147483647 w 67"/>
                <a:gd name="T5" fmla="*/ 0 h 60"/>
                <a:gd name="T6" fmla="*/ 2147483647 w 67"/>
                <a:gd name="T7" fmla="*/ 124018912 h 60"/>
                <a:gd name="T8" fmla="*/ 2147483647 w 67"/>
                <a:gd name="T9" fmla="*/ 310059138 h 60"/>
                <a:gd name="T10" fmla="*/ 2147483647 w 67"/>
                <a:gd name="T11" fmla="*/ 868156039 h 60"/>
                <a:gd name="T12" fmla="*/ 2147483647 w 67"/>
                <a:gd name="T13" fmla="*/ 124018912 h 60"/>
                <a:gd name="T14" fmla="*/ 2147483647 w 67"/>
                <a:gd name="T15" fmla="*/ 1922344337 h 60"/>
                <a:gd name="T16" fmla="*/ 2147483647 w 67"/>
                <a:gd name="T17" fmla="*/ 124018912 h 60"/>
                <a:gd name="T18" fmla="*/ 1902898002 w 67"/>
                <a:gd name="T19" fmla="*/ 124018912 h 60"/>
                <a:gd name="T20" fmla="*/ 122771150 w 67"/>
                <a:gd name="T21" fmla="*/ 1922344337 h 60"/>
                <a:gd name="T22" fmla="*/ 122771150 w 67"/>
                <a:gd name="T23" fmla="*/ 2147483647 h 60"/>
                <a:gd name="T24" fmla="*/ 245534466 w 67"/>
                <a:gd name="T25" fmla="*/ 2147483647 h 60"/>
                <a:gd name="T26" fmla="*/ 429691207 w 67"/>
                <a:gd name="T27" fmla="*/ 2147483647 h 60"/>
                <a:gd name="T28" fmla="*/ 2087055172 w 67"/>
                <a:gd name="T29" fmla="*/ 558097024 h 60"/>
                <a:gd name="T30" fmla="*/ 2147483647 w 67"/>
                <a:gd name="T31" fmla="*/ 2147483647 h 60"/>
                <a:gd name="T32" fmla="*/ 2147483647 w 67"/>
                <a:gd name="T33" fmla="*/ 2147483647 h 60"/>
                <a:gd name="T34" fmla="*/ 2147483647 w 67"/>
                <a:gd name="T35" fmla="*/ 1922344337 h 60"/>
                <a:gd name="T36" fmla="*/ 552454614 w 67"/>
                <a:gd name="T37" fmla="*/ 2147483647 h 60"/>
                <a:gd name="T38" fmla="*/ 552454614 w 67"/>
                <a:gd name="T39" fmla="*/ 2147483647 h 60"/>
                <a:gd name="T40" fmla="*/ 797989019 w 67"/>
                <a:gd name="T41" fmla="*/ 2147483647 h 60"/>
                <a:gd name="T42" fmla="*/ 1718749157 w 67"/>
                <a:gd name="T43" fmla="*/ 2147483647 h 60"/>
                <a:gd name="T44" fmla="*/ 1718749157 w 67"/>
                <a:gd name="T45" fmla="*/ 2147483647 h 60"/>
                <a:gd name="T46" fmla="*/ 1780134717 w 67"/>
                <a:gd name="T47" fmla="*/ 2147483647 h 60"/>
                <a:gd name="T48" fmla="*/ 2147483647 w 67"/>
                <a:gd name="T49" fmla="*/ 2147483647 h 60"/>
                <a:gd name="T50" fmla="*/ 2147483647 w 67"/>
                <a:gd name="T51" fmla="*/ 2147483647 h 60"/>
                <a:gd name="T52" fmla="*/ 2147483647 w 67"/>
                <a:gd name="T53" fmla="*/ 2147483647 h 60"/>
                <a:gd name="T54" fmla="*/ 2147483647 w 67"/>
                <a:gd name="T55" fmla="*/ 2147483647 h 60"/>
                <a:gd name="T56" fmla="*/ 2147483647 w 67"/>
                <a:gd name="T57" fmla="*/ 2147483647 h 60"/>
                <a:gd name="T58" fmla="*/ 2147483647 w 67"/>
                <a:gd name="T59" fmla="*/ 2147483647 h 60"/>
                <a:gd name="T60" fmla="*/ 2087055172 w 67"/>
                <a:gd name="T61" fmla="*/ 806142661 h 60"/>
                <a:gd name="T62" fmla="*/ 552454614 w 67"/>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
                <a:gd name="T97" fmla="*/ 0 h 60"/>
                <a:gd name="T98" fmla="*/ 67 w 6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grpFill/>
            <a:ln w="9525">
              <a:noFill/>
              <a:round/>
            </a:ln>
          </p:spPr>
          <p:txBody>
            <a:bodyPr/>
            <a:lstStyle/>
            <a:p>
              <a:pPr fontAlgn="auto">
                <a:spcBef>
                  <a:spcPts val="0"/>
                </a:spcBef>
                <a:spcAft>
                  <a:spcPts val="0"/>
                </a:spcAft>
                <a:defRPr/>
              </a:pPr>
              <a:endParaRPr lang="en-US" kern="0" dirty="0">
                <a:solidFill>
                  <a:sysClr val="windowText" lastClr="000000"/>
                </a:solidFill>
                <a:latin typeface="微软雅黑" panose="020B0503020204020204" charset="-122"/>
                <a:ea typeface="微软雅黑" panose="020B0503020204020204" charset="-122"/>
              </a:endParaRPr>
            </a:p>
          </p:txBody>
        </p:sp>
      </p:grpSp>
      <p:grpSp>
        <p:nvGrpSpPr>
          <p:cNvPr id="58" name="Group 132"/>
          <p:cNvGrpSpPr/>
          <p:nvPr/>
        </p:nvGrpSpPr>
        <p:grpSpPr bwMode="auto">
          <a:xfrm>
            <a:off x="7042456" y="1401301"/>
            <a:ext cx="660217" cy="664439"/>
            <a:chOff x="5765300" y="2141983"/>
            <a:chExt cx="713233" cy="713232"/>
          </a:xfrm>
          <a:solidFill>
            <a:srgbClr val="0070C0"/>
          </a:solidFill>
        </p:grpSpPr>
        <p:sp>
          <p:nvSpPr>
            <p:cNvPr id="59" name="Donut 13"/>
            <p:cNvSpPr>
              <a:spLocks noChangeArrowheads="1"/>
            </p:cNvSpPr>
            <p:nvPr/>
          </p:nvSpPr>
          <p:spPr bwMode="auto">
            <a:xfrm flipV="1">
              <a:off x="5764784" y="2141636"/>
              <a:ext cx="714189" cy="713640"/>
            </a:xfrm>
            <a:custGeom>
              <a:avLst/>
              <a:gdLst>
                <a:gd name="T0" fmla="*/ 356616 w 713232"/>
                <a:gd name="T1" fmla="*/ 0 h 713232"/>
                <a:gd name="T2" fmla="*/ 104450 w 713232"/>
                <a:gd name="T3" fmla="*/ 104450 h 713232"/>
                <a:gd name="T4" fmla="*/ 0 w 713232"/>
                <a:gd name="T5" fmla="*/ 356616 h 713232"/>
                <a:gd name="T6" fmla="*/ 104450 w 713232"/>
                <a:gd name="T7" fmla="*/ 608782 h 713232"/>
                <a:gd name="T8" fmla="*/ 356616 w 713232"/>
                <a:gd name="T9" fmla="*/ 713232 h 713232"/>
                <a:gd name="T10" fmla="*/ 608782 w 713232"/>
                <a:gd name="T11" fmla="*/ 608782 h 713232"/>
                <a:gd name="T12" fmla="*/ 713232 w 713232"/>
                <a:gd name="T13" fmla="*/ 356616 h 713232"/>
                <a:gd name="T14" fmla="*/ 608782 w 713232"/>
                <a:gd name="T15" fmla="*/ 104450 h 713232"/>
                <a:gd name="T16" fmla="*/ 17694720 60000 65536"/>
                <a:gd name="T17" fmla="*/ 17694720 60000 65536"/>
                <a:gd name="T18" fmla="*/ 11796480 60000 65536"/>
                <a:gd name="T19" fmla="*/ 5898240 60000 65536"/>
                <a:gd name="T20" fmla="*/ 5898240 60000 65536"/>
                <a:gd name="T21" fmla="*/ 5898240 60000 65536"/>
                <a:gd name="T22" fmla="*/ 0 60000 65536"/>
                <a:gd name="T23" fmla="*/ 17694720 60000 65536"/>
                <a:gd name="T24" fmla="*/ 104450 w 713232"/>
                <a:gd name="T25" fmla="*/ 104450 h 713232"/>
                <a:gd name="T26" fmla="*/ 608782 w 713232"/>
                <a:gd name="T27" fmla="*/ 608782 h 7132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3232" h="713232">
                  <a:moveTo>
                    <a:pt x="0" y="356616"/>
                  </a:moveTo>
                  <a:lnTo>
                    <a:pt x="-1" y="356615"/>
                  </a:lnTo>
                  <a:cubicBezTo>
                    <a:pt x="0" y="159662"/>
                    <a:pt x="159662" y="0"/>
                    <a:pt x="356616" y="0"/>
                  </a:cubicBezTo>
                  <a:cubicBezTo>
                    <a:pt x="356616" y="-1"/>
                    <a:pt x="356616" y="0"/>
                    <a:pt x="356616" y="0"/>
                  </a:cubicBezTo>
                  <a:lnTo>
                    <a:pt x="356617" y="-1"/>
                  </a:lnTo>
                  <a:cubicBezTo>
                    <a:pt x="553570" y="0"/>
                    <a:pt x="713233" y="159662"/>
                    <a:pt x="713233" y="356616"/>
                  </a:cubicBezTo>
                  <a:cubicBezTo>
                    <a:pt x="713233" y="356616"/>
                    <a:pt x="713232" y="356616"/>
                    <a:pt x="713232" y="356616"/>
                  </a:cubicBezTo>
                  <a:lnTo>
                    <a:pt x="713233" y="356617"/>
                  </a:lnTo>
                  <a:cubicBezTo>
                    <a:pt x="713233" y="553570"/>
                    <a:pt x="553570" y="713232"/>
                    <a:pt x="356617" y="713232"/>
                  </a:cubicBezTo>
                  <a:cubicBezTo>
                    <a:pt x="159663" y="713232"/>
                    <a:pt x="0" y="553570"/>
                    <a:pt x="0" y="356616"/>
                  </a:cubicBezTo>
                  <a:close/>
                  <a:moveTo>
                    <a:pt x="85467" y="356616"/>
                  </a:moveTo>
                  <a:lnTo>
                    <a:pt x="85466" y="356615"/>
                  </a:lnTo>
                  <a:cubicBezTo>
                    <a:pt x="85466" y="506367"/>
                    <a:pt x="206864" y="627765"/>
                    <a:pt x="356615" y="627765"/>
                  </a:cubicBezTo>
                  <a:lnTo>
                    <a:pt x="356616" y="627764"/>
                  </a:lnTo>
                  <a:cubicBezTo>
                    <a:pt x="506367" y="627764"/>
                    <a:pt x="627765" y="506367"/>
                    <a:pt x="627765" y="356616"/>
                  </a:cubicBezTo>
                  <a:cubicBezTo>
                    <a:pt x="627765" y="206864"/>
                    <a:pt x="506367" y="85467"/>
                    <a:pt x="356616" y="85467"/>
                  </a:cubicBezTo>
                  <a:lnTo>
                    <a:pt x="356616" y="85466"/>
                  </a:lnTo>
                  <a:cubicBezTo>
                    <a:pt x="206864" y="85466"/>
                    <a:pt x="85466" y="206864"/>
                    <a:pt x="85466" y="356615"/>
                  </a:cubicBezTo>
                  <a:close/>
                </a:path>
              </a:pathLst>
            </a:custGeom>
            <a:grpFill/>
            <a:ln w="9525">
              <a:noFill/>
              <a:miter lim="800000"/>
            </a:ln>
            <a:effectLst/>
          </p:spPr>
          <p:txBody>
            <a:bodyPr anchor="ctr"/>
            <a:lstStyle/>
            <a:p>
              <a:pPr algn="ctr" defTabSz="457200">
                <a:defRPr/>
              </a:pPr>
              <a:endParaRPr lang="en-US" dirty="0">
                <a:solidFill>
                  <a:prstClr val="black"/>
                </a:solidFill>
                <a:latin typeface="微软雅黑" panose="020B0503020204020204" charset="-122"/>
                <a:ea typeface="微软雅黑" panose="020B0503020204020204" charset="-122"/>
              </a:endParaRPr>
            </a:p>
          </p:txBody>
        </p:sp>
        <p:sp>
          <p:nvSpPr>
            <p:cNvPr id="60" name="Freeform 41"/>
            <p:cNvSpPr>
              <a:spLocks noEditPoints="1"/>
            </p:cNvSpPr>
            <p:nvPr/>
          </p:nvSpPr>
          <p:spPr bwMode="auto">
            <a:xfrm>
              <a:off x="5946258" y="2357714"/>
              <a:ext cx="351240" cy="281484"/>
            </a:xfrm>
            <a:custGeom>
              <a:avLst/>
              <a:gdLst>
                <a:gd name="T0" fmla="*/ 1176335871 w 72"/>
                <a:gd name="T1" fmla="*/ 232073966 h 58"/>
                <a:gd name="T2" fmla="*/ 2147483647 w 72"/>
                <a:gd name="T3" fmla="*/ 232073966 h 58"/>
                <a:gd name="T4" fmla="*/ 2147483647 w 72"/>
                <a:gd name="T5" fmla="*/ 510570880 h 58"/>
                <a:gd name="T6" fmla="*/ 2147483647 w 72"/>
                <a:gd name="T7" fmla="*/ 510570880 h 58"/>
                <a:gd name="T8" fmla="*/ 2147483647 w 72"/>
                <a:gd name="T9" fmla="*/ 185664591 h 58"/>
                <a:gd name="T10" fmla="*/ 2147483647 w 72"/>
                <a:gd name="T11" fmla="*/ 0 h 58"/>
                <a:gd name="T12" fmla="*/ 1129279435 w 72"/>
                <a:gd name="T13" fmla="*/ 0 h 58"/>
                <a:gd name="T14" fmla="*/ 941067411 w 72"/>
                <a:gd name="T15" fmla="*/ 185664591 h 58"/>
                <a:gd name="T16" fmla="*/ 941067411 w 72"/>
                <a:gd name="T17" fmla="*/ 510570880 h 58"/>
                <a:gd name="T18" fmla="*/ 1176335871 w 72"/>
                <a:gd name="T19" fmla="*/ 510570880 h 58"/>
                <a:gd name="T20" fmla="*/ 1176335871 w 72"/>
                <a:gd name="T21" fmla="*/ 232073966 h 58"/>
                <a:gd name="T22" fmla="*/ 0 w 72"/>
                <a:gd name="T23" fmla="*/ 881893143 h 58"/>
                <a:gd name="T24" fmla="*/ 0 w 72"/>
                <a:gd name="T25" fmla="*/ 2147483647 h 58"/>
                <a:gd name="T26" fmla="*/ 235268568 w 72"/>
                <a:gd name="T27" fmla="*/ 2147483647 h 58"/>
                <a:gd name="T28" fmla="*/ 470530276 w 72"/>
                <a:gd name="T29" fmla="*/ 2147483647 h 58"/>
                <a:gd name="T30" fmla="*/ 470530276 w 72"/>
                <a:gd name="T31" fmla="*/ 649812471 h 58"/>
                <a:gd name="T32" fmla="*/ 235268568 w 72"/>
                <a:gd name="T33" fmla="*/ 649812471 h 58"/>
                <a:gd name="T34" fmla="*/ 0 w 72"/>
                <a:gd name="T35" fmla="*/ 881893143 h 58"/>
                <a:gd name="T36" fmla="*/ 658749160 w 72"/>
                <a:gd name="T37" fmla="*/ 2147483647 h 58"/>
                <a:gd name="T38" fmla="*/ 2147483647 w 72"/>
                <a:gd name="T39" fmla="*/ 2147483647 h 58"/>
                <a:gd name="T40" fmla="*/ 2147483647 w 72"/>
                <a:gd name="T41" fmla="*/ 649812471 h 58"/>
                <a:gd name="T42" fmla="*/ 658749160 w 72"/>
                <a:gd name="T43" fmla="*/ 649812471 h 58"/>
                <a:gd name="T44" fmla="*/ 658749160 w 72"/>
                <a:gd name="T45" fmla="*/ 2147483647 h 58"/>
                <a:gd name="T46" fmla="*/ 2147483647 w 72"/>
                <a:gd name="T47" fmla="*/ 649812471 h 58"/>
                <a:gd name="T48" fmla="*/ 2147483647 w 72"/>
                <a:gd name="T49" fmla="*/ 649812471 h 58"/>
                <a:gd name="T50" fmla="*/ 2147483647 w 72"/>
                <a:gd name="T51" fmla="*/ 2147483647 h 58"/>
                <a:gd name="T52" fmla="*/ 2147483647 w 72"/>
                <a:gd name="T53" fmla="*/ 2147483647 h 58"/>
                <a:gd name="T54" fmla="*/ 2147483647 w 72"/>
                <a:gd name="T55" fmla="*/ 2147483647 h 58"/>
                <a:gd name="T56" fmla="*/ 2147483647 w 72"/>
                <a:gd name="T57" fmla="*/ 881893143 h 58"/>
                <a:gd name="T58" fmla="*/ 2147483647 w 72"/>
                <a:gd name="T59" fmla="*/ 649812471 h 5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2"/>
                <a:gd name="T91" fmla="*/ 0 h 58"/>
                <a:gd name="T92" fmla="*/ 72 w 72"/>
                <a:gd name="T93" fmla="*/ 58 h 5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2" h="58">
                  <a:moveTo>
                    <a:pt x="25" y="5"/>
                  </a:moveTo>
                  <a:cubicBezTo>
                    <a:pt x="48" y="5"/>
                    <a:pt x="48" y="5"/>
                    <a:pt x="48" y="5"/>
                  </a:cubicBezTo>
                  <a:cubicBezTo>
                    <a:pt x="48" y="11"/>
                    <a:pt x="48" y="11"/>
                    <a:pt x="48" y="11"/>
                  </a:cubicBezTo>
                  <a:cubicBezTo>
                    <a:pt x="53" y="11"/>
                    <a:pt x="53" y="11"/>
                    <a:pt x="53" y="11"/>
                  </a:cubicBezTo>
                  <a:cubicBezTo>
                    <a:pt x="53" y="4"/>
                    <a:pt x="53" y="4"/>
                    <a:pt x="53" y="4"/>
                  </a:cubicBezTo>
                  <a:cubicBezTo>
                    <a:pt x="53" y="2"/>
                    <a:pt x="51" y="0"/>
                    <a:pt x="48" y="0"/>
                  </a:cubicBezTo>
                  <a:cubicBezTo>
                    <a:pt x="24" y="0"/>
                    <a:pt x="24" y="0"/>
                    <a:pt x="24" y="0"/>
                  </a:cubicBezTo>
                  <a:cubicBezTo>
                    <a:pt x="22" y="0"/>
                    <a:pt x="20" y="2"/>
                    <a:pt x="20" y="4"/>
                  </a:cubicBezTo>
                  <a:cubicBezTo>
                    <a:pt x="20" y="11"/>
                    <a:pt x="20" y="11"/>
                    <a:pt x="20" y="11"/>
                  </a:cubicBezTo>
                  <a:cubicBezTo>
                    <a:pt x="25" y="11"/>
                    <a:pt x="25" y="11"/>
                    <a:pt x="25" y="11"/>
                  </a:cubicBezTo>
                  <a:lnTo>
                    <a:pt x="25" y="5"/>
                  </a:lnTo>
                  <a:close/>
                  <a:moveTo>
                    <a:pt x="0" y="19"/>
                  </a:moveTo>
                  <a:cubicBezTo>
                    <a:pt x="0" y="53"/>
                    <a:pt x="0" y="53"/>
                    <a:pt x="0" y="53"/>
                  </a:cubicBezTo>
                  <a:cubicBezTo>
                    <a:pt x="0" y="56"/>
                    <a:pt x="3" y="58"/>
                    <a:pt x="5" y="58"/>
                  </a:cubicBezTo>
                  <a:cubicBezTo>
                    <a:pt x="10" y="58"/>
                    <a:pt x="10" y="58"/>
                    <a:pt x="10" y="58"/>
                  </a:cubicBezTo>
                  <a:cubicBezTo>
                    <a:pt x="10" y="14"/>
                    <a:pt x="10" y="14"/>
                    <a:pt x="10" y="14"/>
                  </a:cubicBezTo>
                  <a:cubicBezTo>
                    <a:pt x="5" y="14"/>
                    <a:pt x="5" y="14"/>
                    <a:pt x="5" y="14"/>
                  </a:cubicBezTo>
                  <a:cubicBezTo>
                    <a:pt x="3" y="14"/>
                    <a:pt x="0" y="16"/>
                    <a:pt x="0" y="19"/>
                  </a:cubicBezTo>
                  <a:close/>
                  <a:moveTo>
                    <a:pt x="14" y="58"/>
                  </a:moveTo>
                  <a:cubicBezTo>
                    <a:pt x="59" y="58"/>
                    <a:pt x="59" y="58"/>
                    <a:pt x="59" y="58"/>
                  </a:cubicBezTo>
                  <a:cubicBezTo>
                    <a:pt x="59" y="14"/>
                    <a:pt x="59" y="14"/>
                    <a:pt x="59" y="14"/>
                  </a:cubicBezTo>
                  <a:cubicBezTo>
                    <a:pt x="14" y="14"/>
                    <a:pt x="14" y="14"/>
                    <a:pt x="14" y="14"/>
                  </a:cubicBezTo>
                  <a:lnTo>
                    <a:pt x="14" y="58"/>
                  </a:lnTo>
                  <a:close/>
                  <a:moveTo>
                    <a:pt x="67" y="14"/>
                  </a:moveTo>
                  <a:cubicBezTo>
                    <a:pt x="63" y="14"/>
                    <a:pt x="63" y="14"/>
                    <a:pt x="63" y="14"/>
                  </a:cubicBezTo>
                  <a:cubicBezTo>
                    <a:pt x="63" y="58"/>
                    <a:pt x="63" y="58"/>
                    <a:pt x="63" y="58"/>
                  </a:cubicBezTo>
                  <a:cubicBezTo>
                    <a:pt x="67" y="58"/>
                    <a:pt x="67" y="58"/>
                    <a:pt x="67" y="58"/>
                  </a:cubicBezTo>
                  <a:cubicBezTo>
                    <a:pt x="70" y="58"/>
                    <a:pt x="72" y="56"/>
                    <a:pt x="72" y="53"/>
                  </a:cubicBezTo>
                  <a:cubicBezTo>
                    <a:pt x="72" y="19"/>
                    <a:pt x="72" y="19"/>
                    <a:pt x="72" y="19"/>
                  </a:cubicBezTo>
                  <a:cubicBezTo>
                    <a:pt x="72" y="16"/>
                    <a:pt x="70" y="14"/>
                    <a:pt x="67" y="14"/>
                  </a:cubicBezTo>
                  <a:close/>
                </a:path>
              </a:pathLst>
            </a:custGeom>
            <a:grpFill/>
            <a:ln w="9525">
              <a:noFill/>
              <a:round/>
            </a:ln>
          </p:spPr>
          <p:txBody>
            <a:bodyPr/>
            <a:lstStyle/>
            <a:p>
              <a:pPr fontAlgn="auto">
                <a:spcBef>
                  <a:spcPts val="0"/>
                </a:spcBef>
                <a:spcAft>
                  <a:spcPts val="0"/>
                </a:spcAft>
                <a:defRPr/>
              </a:pPr>
              <a:endParaRPr lang="en-US" kern="0" dirty="0">
                <a:solidFill>
                  <a:sysClr val="windowText" lastClr="000000"/>
                </a:solidFill>
                <a:latin typeface="微软雅黑" panose="020B0503020204020204" charset="-122"/>
                <a:ea typeface="微软雅黑" panose="020B0503020204020204" charset="-122"/>
              </a:endParaRPr>
            </a:p>
          </p:txBody>
        </p:sp>
      </p:grpSp>
      <p:grpSp>
        <p:nvGrpSpPr>
          <p:cNvPr id="61" name="Group 133"/>
          <p:cNvGrpSpPr/>
          <p:nvPr/>
        </p:nvGrpSpPr>
        <p:grpSpPr bwMode="auto">
          <a:xfrm>
            <a:off x="7254199" y="2260640"/>
            <a:ext cx="660217" cy="662962"/>
            <a:chOff x="5993893" y="3065525"/>
            <a:chExt cx="713232" cy="713232"/>
          </a:xfrm>
          <a:solidFill>
            <a:srgbClr val="0070C0"/>
          </a:solidFill>
        </p:grpSpPr>
        <p:sp>
          <p:nvSpPr>
            <p:cNvPr id="62" name="Donut 14"/>
            <p:cNvSpPr>
              <a:spLocks noChangeArrowheads="1"/>
            </p:cNvSpPr>
            <p:nvPr/>
          </p:nvSpPr>
          <p:spPr bwMode="auto">
            <a:xfrm flipV="1">
              <a:off x="5994108" y="3065443"/>
              <a:ext cx="713017" cy="712888"/>
            </a:xfrm>
            <a:custGeom>
              <a:avLst/>
              <a:gdLst>
                <a:gd name="T0" fmla="*/ 356616 w 713232"/>
                <a:gd name="T1" fmla="*/ 0 h 713232"/>
                <a:gd name="T2" fmla="*/ 104450 w 713232"/>
                <a:gd name="T3" fmla="*/ 104450 h 713232"/>
                <a:gd name="T4" fmla="*/ 0 w 713232"/>
                <a:gd name="T5" fmla="*/ 356616 h 713232"/>
                <a:gd name="T6" fmla="*/ 104450 w 713232"/>
                <a:gd name="T7" fmla="*/ 608782 h 713232"/>
                <a:gd name="T8" fmla="*/ 356616 w 713232"/>
                <a:gd name="T9" fmla="*/ 713232 h 713232"/>
                <a:gd name="T10" fmla="*/ 608782 w 713232"/>
                <a:gd name="T11" fmla="*/ 608782 h 713232"/>
                <a:gd name="T12" fmla="*/ 713232 w 713232"/>
                <a:gd name="T13" fmla="*/ 356616 h 713232"/>
                <a:gd name="T14" fmla="*/ 608782 w 713232"/>
                <a:gd name="T15" fmla="*/ 104450 h 713232"/>
                <a:gd name="T16" fmla="*/ 17694720 60000 65536"/>
                <a:gd name="T17" fmla="*/ 17694720 60000 65536"/>
                <a:gd name="T18" fmla="*/ 11796480 60000 65536"/>
                <a:gd name="T19" fmla="*/ 5898240 60000 65536"/>
                <a:gd name="T20" fmla="*/ 5898240 60000 65536"/>
                <a:gd name="T21" fmla="*/ 5898240 60000 65536"/>
                <a:gd name="T22" fmla="*/ 0 60000 65536"/>
                <a:gd name="T23" fmla="*/ 17694720 60000 65536"/>
                <a:gd name="T24" fmla="*/ 104450 w 713232"/>
                <a:gd name="T25" fmla="*/ 104450 h 713232"/>
                <a:gd name="T26" fmla="*/ 608782 w 713232"/>
                <a:gd name="T27" fmla="*/ 608782 h 7132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3232" h="713232">
                  <a:moveTo>
                    <a:pt x="0" y="356616"/>
                  </a:moveTo>
                  <a:lnTo>
                    <a:pt x="-1" y="356615"/>
                  </a:lnTo>
                  <a:cubicBezTo>
                    <a:pt x="0" y="159662"/>
                    <a:pt x="159662" y="0"/>
                    <a:pt x="356616" y="0"/>
                  </a:cubicBezTo>
                  <a:cubicBezTo>
                    <a:pt x="356616" y="-1"/>
                    <a:pt x="356616" y="0"/>
                    <a:pt x="356616" y="0"/>
                  </a:cubicBezTo>
                  <a:lnTo>
                    <a:pt x="356617" y="-1"/>
                  </a:lnTo>
                  <a:cubicBezTo>
                    <a:pt x="553570" y="0"/>
                    <a:pt x="713233" y="159662"/>
                    <a:pt x="713233" y="356616"/>
                  </a:cubicBezTo>
                  <a:cubicBezTo>
                    <a:pt x="713233" y="356616"/>
                    <a:pt x="713232" y="356616"/>
                    <a:pt x="713232" y="356616"/>
                  </a:cubicBezTo>
                  <a:lnTo>
                    <a:pt x="713233" y="356617"/>
                  </a:lnTo>
                  <a:cubicBezTo>
                    <a:pt x="713233" y="553570"/>
                    <a:pt x="553570" y="713232"/>
                    <a:pt x="356617" y="713232"/>
                  </a:cubicBezTo>
                  <a:cubicBezTo>
                    <a:pt x="159663" y="713232"/>
                    <a:pt x="0" y="553570"/>
                    <a:pt x="0" y="356616"/>
                  </a:cubicBezTo>
                  <a:close/>
                  <a:moveTo>
                    <a:pt x="85467" y="356616"/>
                  </a:moveTo>
                  <a:lnTo>
                    <a:pt x="85466" y="356615"/>
                  </a:lnTo>
                  <a:cubicBezTo>
                    <a:pt x="85466" y="506367"/>
                    <a:pt x="206864" y="627765"/>
                    <a:pt x="356615" y="627765"/>
                  </a:cubicBezTo>
                  <a:lnTo>
                    <a:pt x="356616" y="627764"/>
                  </a:lnTo>
                  <a:cubicBezTo>
                    <a:pt x="506367" y="627764"/>
                    <a:pt x="627765" y="506367"/>
                    <a:pt x="627765" y="356616"/>
                  </a:cubicBezTo>
                  <a:cubicBezTo>
                    <a:pt x="627765" y="206864"/>
                    <a:pt x="506367" y="85467"/>
                    <a:pt x="356616" y="85467"/>
                  </a:cubicBezTo>
                  <a:lnTo>
                    <a:pt x="356616" y="85466"/>
                  </a:lnTo>
                  <a:cubicBezTo>
                    <a:pt x="206864" y="85466"/>
                    <a:pt x="85466" y="206864"/>
                    <a:pt x="85466" y="356615"/>
                  </a:cubicBezTo>
                  <a:close/>
                </a:path>
              </a:pathLst>
            </a:custGeom>
            <a:grpFill/>
            <a:ln w="9525">
              <a:noFill/>
              <a:miter lim="800000"/>
            </a:ln>
            <a:effectLst/>
          </p:spPr>
          <p:txBody>
            <a:bodyPr anchor="ctr"/>
            <a:lstStyle/>
            <a:p>
              <a:pPr algn="ctr" defTabSz="457200">
                <a:defRPr/>
              </a:pPr>
              <a:endParaRPr lang="en-US" dirty="0">
                <a:solidFill>
                  <a:prstClr val="black"/>
                </a:solidFill>
                <a:latin typeface="微软雅黑" panose="020B0503020204020204" charset="-122"/>
                <a:ea typeface="微软雅黑" panose="020B0503020204020204" charset="-122"/>
              </a:endParaRPr>
            </a:p>
          </p:txBody>
        </p:sp>
        <p:sp>
          <p:nvSpPr>
            <p:cNvPr id="63" name="Freeform 17"/>
            <p:cNvSpPr>
              <a:spLocks noEditPoints="1"/>
            </p:cNvSpPr>
            <p:nvPr/>
          </p:nvSpPr>
          <p:spPr bwMode="auto">
            <a:xfrm>
              <a:off x="6202511" y="3249226"/>
              <a:ext cx="296212" cy="345323"/>
            </a:xfrm>
            <a:custGeom>
              <a:avLst/>
              <a:gdLst>
                <a:gd name="T0" fmla="*/ 2147483647 w 63"/>
                <a:gd name="T1" fmla="*/ 0 h 73"/>
                <a:gd name="T2" fmla="*/ 1122599098 w 63"/>
                <a:gd name="T3" fmla="*/ 0 h 73"/>
                <a:gd name="T4" fmla="*/ 561299549 w 63"/>
                <a:gd name="T5" fmla="*/ 560595689 h 73"/>
                <a:gd name="T6" fmla="*/ 561299549 w 63"/>
                <a:gd name="T7" fmla="*/ 1009069293 h 73"/>
                <a:gd name="T8" fmla="*/ 785819275 w 63"/>
                <a:gd name="T9" fmla="*/ 953011760 h 73"/>
                <a:gd name="T10" fmla="*/ 1852288207 w 63"/>
                <a:gd name="T11" fmla="*/ 2074203372 h 73"/>
                <a:gd name="T12" fmla="*/ 1627768481 w 63"/>
                <a:gd name="T13" fmla="*/ 2147483647 h 73"/>
                <a:gd name="T14" fmla="*/ 1627768481 w 63"/>
                <a:gd name="T15" fmla="*/ 2147483647 h 73"/>
                <a:gd name="T16" fmla="*/ 2147483647 w 63"/>
                <a:gd name="T17" fmla="*/ 2147483647 h 73"/>
                <a:gd name="T18" fmla="*/ 2147483647 w 63"/>
                <a:gd name="T19" fmla="*/ 2147483647 h 73"/>
                <a:gd name="T20" fmla="*/ 2147483647 w 63"/>
                <a:gd name="T21" fmla="*/ 1121191379 h 73"/>
                <a:gd name="T22" fmla="*/ 2147483647 w 63"/>
                <a:gd name="T23" fmla="*/ 0 h 73"/>
                <a:gd name="T24" fmla="*/ 2147483647 w 63"/>
                <a:gd name="T25" fmla="*/ 1345428064 h 73"/>
                <a:gd name="T26" fmla="*/ 2147483647 w 63"/>
                <a:gd name="T27" fmla="*/ 728775075 h 73"/>
                <a:gd name="T28" fmla="*/ 2147483647 w 63"/>
                <a:gd name="T29" fmla="*/ 56057314 h 73"/>
                <a:gd name="T30" fmla="*/ 2147483647 w 63"/>
                <a:gd name="T31" fmla="*/ 280294101 h 73"/>
                <a:gd name="T32" fmla="*/ 2147483647 w 63"/>
                <a:gd name="T33" fmla="*/ 560595689 h 73"/>
                <a:gd name="T34" fmla="*/ 2147483647 w 63"/>
                <a:gd name="T35" fmla="*/ 1121191379 h 73"/>
                <a:gd name="T36" fmla="*/ 2147483647 w 63"/>
                <a:gd name="T37" fmla="*/ 1121191379 h 73"/>
                <a:gd name="T38" fmla="*/ 2147483647 w 63"/>
                <a:gd name="T39" fmla="*/ 1345428064 h 73"/>
                <a:gd name="T40" fmla="*/ 2147483647 w 63"/>
                <a:gd name="T41" fmla="*/ 1345428064 h 73"/>
                <a:gd name="T42" fmla="*/ 224519784 w 63"/>
                <a:gd name="T43" fmla="*/ 2147483647 h 73"/>
                <a:gd name="T44" fmla="*/ 224519784 w 63"/>
                <a:gd name="T45" fmla="*/ 2147483647 h 73"/>
                <a:gd name="T46" fmla="*/ 785819275 w 63"/>
                <a:gd name="T47" fmla="*/ 2147483647 h 73"/>
                <a:gd name="T48" fmla="*/ 785819275 w 63"/>
                <a:gd name="T49" fmla="*/ 2147483647 h 73"/>
                <a:gd name="T50" fmla="*/ 1347118824 w 63"/>
                <a:gd name="T51" fmla="*/ 2147483647 h 73"/>
                <a:gd name="T52" fmla="*/ 1347118824 w 63"/>
                <a:gd name="T53" fmla="*/ 2147483647 h 73"/>
                <a:gd name="T54" fmla="*/ 785819275 w 63"/>
                <a:gd name="T55" fmla="*/ 2147483647 h 73"/>
                <a:gd name="T56" fmla="*/ 224519784 w 63"/>
                <a:gd name="T57" fmla="*/ 2147483647 h 73"/>
                <a:gd name="T58" fmla="*/ 785819275 w 63"/>
                <a:gd name="T59" fmla="*/ 1289370764 h 73"/>
                <a:gd name="T60" fmla="*/ 0 w 63"/>
                <a:gd name="T61" fmla="*/ 2074203372 h 73"/>
                <a:gd name="T62" fmla="*/ 785819275 w 63"/>
                <a:gd name="T63" fmla="*/ 2147483647 h 73"/>
                <a:gd name="T64" fmla="*/ 1515508618 w 63"/>
                <a:gd name="T65" fmla="*/ 2074203372 h 73"/>
                <a:gd name="T66" fmla="*/ 785819275 w 63"/>
                <a:gd name="T67" fmla="*/ 1289370764 h 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3"/>
                <a:gd name="T103" fmla="*/ 0 h 73"/>
                <a:gd name="T104" fmla="*/ 63 w 63"/>
                <a:gd name="T105" fmla="*/ 73 h 7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3" h="73">
                  <a:moveTo>
                    <a:pt x="43" y="0"/>
                  </a:moveTo>
                  <a:cubicBezTo>
                    <a:pt x="20" y="0"/>
                    <a:pt x="20" y="0"/>
                    <a:pt x="20" y="0"/>
                  </a:cubicBezTo>
                  <a:cubicBezTo>
                    <a:pt x="15" y="0"/>
                    <a:pt x="10" y="4"/>
                    <a:pt x="10" y="10"/>
                  </a:cubicBezTo>
                  <a:cubicBezTo>
                    <a:pt x="10" y="18"/>
                    <a:pt x="10" y="18"/>
                    <a:pt x="10" y="18"/>
                  </a:cubicBezTo>
                  <a:cubicBezTo>
                    <a:pt x="11" y="18"/>
                    <a:pt x="13" y="17"/>
                    <a:pt x="14" y="17"/>
                  </a:cubicBezTo>
                  <a:cubicBezTo>
                    <a:pt x="24" y="17"/>
                    <a:pt x="33" y="26"/>
                    <a:pt x="33" y="37"/>
                  </a:cubicBezTo>
                  <a:cubicBezTo>
                    <a:pt x="33" y="41"/>
                    <a:pt x="32" y="45"/>
                    <a:pt x="29" y="48"/>
                  </a:cubicBezTo>
                  <a:cubicBezTo>
                    <a:pt x="29" y="64"/>
                    <a:pt x="29" y="64"/>
                    <a:pt x="29" y="64"/>
                  </a:cubicBezTo>
                  <a:cubicBezTo>
                    <a:pt x="53" y="64"/>
                    <a:pt x="53" y="64"/>
                    <a:pt x="53" y="64"/>
                  </a:cubicBezTo>
                  <a:cubicBezTo>
                    <a:pt x="58" y="64"/>
                    <a:pt x="63" y="59"/>
                    <a:pt x="63" y="54"/>
                  </a:cubicBezTo>
                  <a:cubicBezTo>
                    <a:pt x="63" y="20"/>
                    <a:pt x="63" y="20"/>
                    <a:pt x="63" y="20"/>
                  </a:cubicBezTo>
                  <a:lnTo>
                    <a:pt x="43" y="0"/>
                  </a:lnTo>
                  <a:close/>
                  <a:moveTo>
                    <a:pt x="50" y="24"/>
                  </a:moveTo>
                  <a:cubicBezTo>
                    <a:pt x="44" y="24"/>
                    <a:pt x="39" y="19"/>
                    <a:pt x="39" y="13"/>
                  </a:cubicBezTo>
                  <a:cubicBezTo>
                    <a:pt x="39" y="1"/>
                    <a:pt x="39" y="1"/>
                    <a:pt x="39" y="1"/>
                  </a:cubicBezTo>
                  <a:cubicBezTo>
                    <a:pt x="43" y="5"/>
                    <a:pt x="43" y="5"/>
                    <a:pt x="43" y="5"/>
                  </a:cubicBezTo>
                  <a:cubicBezTo>
                    <a:pt x="43" y="10"/>
                    <a:pt x="43" y="10"/>
                    <a:pt x="43" y="10"/>
                  </a:cubicBezTo>
                  <a:cubicBezTo>
                    <a:pt x="43" y="16"/>
                    <a:pt x="47" y="20"/>
                    <a:pt x="53" y="20"/>
                  </a:cubicBezTo>
                  <a:cubicBezTo>
                    <a:pt x="58" y="20"/>
                    <a:pt x="58" y="20"/>
                    <a:pt x="58" y="20"/>
                  </a:cubicBezTo>
                  <a:cubicBezTo>
                    <a:pt x="62" y="24"/>
                    <a:pt x="62" y="24"/>
                    <a:pt x="62" y="24"/>
                  </a:cubicBezTo>
                  <a:lnTo>
                    <a:pt x="50" y="24"/>
                  </a:lnTo>
                  <a:close/>
                  <a:moveTo>
                    <a:pt x="4" y="52"/>
                  </a:moveTo>
                  <a:cubicBezTo>
                    <a:pt x="4" y="73"/>
                    <a:pt x="4" y="73"/>
                    <a:pt x="4" y="73"/>
                  </a:cubicBezTo>
                  <a:cubicBezTo>
                    <a:pt x="14" y="64"/>
                    <a:pt x="14" y="64"/>
                    <a:pt x="14" y="64"/>
                  </a:cubicBezTo>
                  <a:cubicBezTo>
                    <a:pt x="14" y="64"/>
                    <a:pt x="14" y="64"/>
                    <a:pt x="14" y="64"/>
                  </a:cubicBezTo>
                  <a:cubicBezTo>
                    <a:pt x="24" y="73"/>
                    <a:pt x="24" y="73"/>
                    <a:pt x="24" y="73"/>
                  </a:cubicBezTo>
                  <a:cubicBezTo>
                    <a:pt x="24" y="52"/>
                    <a:pt x="24" y="52"/>
                    <a:pt x="24" y="52"/>
                  </a:cubicBezTo>
                  <a:cubicBezTo>
                    <a:pt x="21" y="54"/>
                    <a:pt x="17" y="55"/>
                    <a:pt x="14" y="55"/>
                  </a:cubicBezTo>
                  <a:cubicBezTo>
                    <a:pt x="10" y="55"/>
                    <a:pt x="7" y="54"/>
                    <a:pt x="4" y="52"/>
                  </a:cubicBezTo>
                  <a:close/>
                  <a:moveTo>
                    <a:pt x="14" y="23"/>
                  </a:moveTo>
                  <a:cubicBezTo>
                    <a:pt x="6" y="23"/>
                    <a:pt x="0" y="29"/>
                    <a:pt x="0" y="37"/>
                  </a:cubicBezTo>
                  <a:cubicBezTo>
                    <a:pt x="0" y="44"/>
                    <a:pt x="6" y="50"/>
                    <a:pt x="14" y="50"/>
                  </a:cubicBezTo>
                  <a:cubicBezTo>
                    <a:pt x="21" y="50"/>
                    <a:pt x="27" y="44"/>
                    <a:pt x="27" y="37"/>
                  </a:cubicBezTo>
                  <a:cubicBezTo>
                    <a:pt x="27" y="29"/>
                    <a:pt x="21" y="23"/>
                    <a:pt x="14" y="23"/>
                  </a:cubicBezTo>
                  <a:close/>
                </a:path>
              </a:pathLst>
            </a:custGeom>
            <a:grpFill/>
            <a:ln w="9525">
              <a:noFill/>
              <a:round/>
            </a:ln>
          </p:spPr>
          <p:txBody>
            <a:bodyPr/>
            <a:lstStyle/>
            <a:p>
              <a:pPr fontAlgn="auto">
                <a:spcBef>
                  <a:spcPts val="0"/>
                </a:spcBef>
                <a:spcAft>
                  <a:spcPts val="0"/>
                </a:spcAft>
                <a:defRPr/>
              </a:pPr>
              <a:endParaRPr lang="en-US" kern="0" dirty="0">
                <a:solidFill>
                  <a:sysClr val="windowText" lastClr="000000"/>
                </a:solidFill>
                <a:latin typeface="微软雅黑" panose="020B0503020204020204" charset="-122"/>
                <a:ea typeface="微软雅黑" panose="020B0503020204020204" charset="-122"/>
              </a:endParaRPr>
            </a:p>
          </p:txBody>
        </p:sp>
      </p:grpSp>
      <p:grpSp>
        <p:nvGrpSpPr>
          <p:cNvPr id="64" name="Group 130"/>
          <p:cNvGrpSpPr/>
          <p:nvPr/>
        </p:nvGrpSpPr>
        <p:grpSpPr bwMode="auto">
          <a:xfrm>
            <a:off x="5607329" y="3925012"/>
            <a:ext cx="661688" cy="662962"/>
            <a:chOff x="4216908" y="1306354"/>
            <a:chExt cx="713232" cy="713232"/>
          </a:xfrm>
          <a:solidFill>
            <a:srgbClr val="0070C0"/>
          </a:solidFill>
        </p:grpSpPr>
        <p:sp>
          <p:nvSpPr>
            <p:cNvPr id="65" name="Donut 10"/>
            <p:cNvSpPr>
              <a:spLocks noChangeArrowheads="1"/>
            </p:cNvSpPr>
            <p:nvPr/>
          </p:nvSpPr>
          <p:spPr bwMode="auto">
            <a:xfrm flipV="1">
              <a:off x="4216620" y="1306698"/>
              <a:ext cx="713768" cy="712888"/>
            </a:xfrm>
            <a:custGeom>
              <a:avLst/>
              <a:gdLst>
                <a:gd name="T0" fmla="*/ 356616 w 713232"/>
                <a:gd name="T1" fmla="*/ 0 h 713232"/>
                <a:gd name="T2" fmla="*/ 104450 w 713232"/>
                <a:gd name="T3" fmla="*/ 104450 h 713232"/>
                <a:gd name="T4" fmla="*/ 0 w 713232"/>
                <a:gd name="T5" fmla="*/ 356616 h 713232"/>
                <a:gd name="T6" fmla="*/ 104450 w 713232"/>
                <a:gd name="T7" fmla="*/ 608782 h 713232"/>
                <a:gd name="T8" fmla="*/ 356616 w 713232"/>
                <a:gd name="T9" fmla="*/ 713232 h 713232"/>
                <a:gd name="T10" fmla="*/ 608782 w 713232"/>
                <a:gd name="T11" fmla="*/ 608782 h 713232"/>
                <a:gd name="T12" fmla="*/ 713232 w 713232"/>
                <a:gd name="T13" fmla="*/ 356616 h 713232"/>
                <a:gd name="T14" fmla="*/ 608782 w 713232"/>
                <a:gd name="T15" fmla="*/ 104450 h 713232"/>
                <a:gd name="T16" fmla="*/ 17694720 60000 65536"/>
                <a:gd name="T17" fmla="*/ 17694720 60000 65536"/>
                <a:gd name="T18" fmla="*/ 11796480 60000 65536"/>
                <a:gd name="T19" fmla="*/ 5898240 60000 65536"/>
                <a:gd name="T20" fmla="*/ 5898240 60000 65536"/>
                <a:gd name="T21" fmla="*/ 5898240 60000 65536"/>
                <a:gd name="T22" fmla="*/ 0 60000 65536"/>
                <a:gd name="T23" fmla="*/ 17694720 60000 65536"/>
                <a:gd name="T24" fmla="*/ 104450 w 713232"/>
                <a:gd name="T25" fmla="*/ 104450 h 713232"/>
                <a:gd name="T26" fmla="*/ 608782 w 713232"/>
                <a:gd name="T27" fmla="*/ 608782 h 7132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3232" h="713232">
                  <a:moveTo>
                    <a:pt x="0" y="356616"/>
                  </a:moveTo>
                  <a:lnTo>
                    <a:pt x="-1" y="356615"/>
                  </a:lnTo>
                  <a:cubicBezTo>
                    <a:pt x="0" y="159662"/>
                    <a:pt x="159662" y="0"/>
                    <a:pt x="356616" y="0"/>
                  </a:cubicBezTo>
                  <a:cubicBezTo>
                    <a:pt x="356616" y="-1"/>
                    <a:pt x="356616" y="0"/>
                    <a:pt x="356616" y="0"/>
                  </a:cubicBezTo>
                  <a:lnTo>
                    <a:pt x="356617" y="-1"/>
                  </a:lnTo>
                  <a:cubicBezTo>
                    <a:pt x="553570" y="0"/>
                    <a:pt x="713233" y="159662"/>
                    <a:pt x="713233" y="356616"/>
                  </a:cubicBezTo>
                  <a:cubicBezTo>
                    <a:pt x="713233" y="356616"/>
                    <a:pt x="713232" y="356616"/>
                    <a:pt x="713232" y="356616"/>
                  </a:cubicBezTo>
                  <a:lnTo>
                    <a:pt x="713233" y="356617"/>
                  </a:lnTo>
                  <a:cubicBezTo>
                    <a:pt x="713233" y="553570"/>
                    <a:pt x="553570" y="713232"/>
                    <a:pt x="356617" y="713232"/>
                  </a:cubicBezTo>
                  <a:cubicBezTo>
                    <a:pt x="159663" y="713232"/>
                    <a:pt x="0" y="553570"/>
                    <a:pt x="0" y="356616"/>
                  </a:cubicBezTo>
                  <a:close/>
                  <a:moveTo>
                    <a:pt x="85467" y="356616"/>
                  </a:moveTo>
                  <a:lnTo>
                    <a:pt x="85466" y="356615"/>
                  </a:lnTo>
                  <a:cubicBezTo>
                    <a:pt x="85466" y="506367"/>
                    <a:pt x="206864" y="627765"/>
                    <a:pt x="356615" y="627765"/>
                  </a:cubicBezTo>
                  <a:lnTo>
                    <a:pt x="356616" y="627764"/>
                  </a:lnTo>
                  <a:cubicBezTo>
                    <a:pt x="506367" y="627764"/>
                    <a:pt x="627765" y="506367"/>
                    <a:pt x="627765" y="356616"/>
                  </a:cubicBezTo>
                  <a:cubicBezTo>
                    <a:pt x="627765" y="206864"/>
                    <a:pt x="506367" y="85467"/>
                    <a:pt x="356616" y="85467"/>
                  </a:cubicBezTo>
                  <a:lnTo>
                    <a:pt x="356616" y="85466"/>
                  </a:lnTo>
                  <a:cubicBezTo>
                    <a:pt x="206864" y="85466"/>
                    <a:pt x="85466" y="206864"/>
                    <a:pt x="85466" y="356615"/>
                  </a:cubicBezTo>
                  <a:close/>
                </a:path>
              </a:pathLst>
            </a:custGeom>
            <a:grpFill/>
            <a:ln w="9525">
              <a:noFill/>
              <a:miter lim="800000"/>
            </a:ln>
            <a:effectLst/>
          </p:spPr>
          <p:txBody>
            <a:bodyPr anchor="ctr"/>
            <a:lstStyle/>
            <a:p>
              <a:pPr algn="ctr" defTabSz="457200">
                <a:defRPr/>
              </a:pPr>
              <a:endParaRPr lang="en-US" dirty="0">
                <a:solidFill>
                  <a:prstClr val="black"/>
                </a:solidFill>
                <a:latin typeface="微软雅黑" panose="020B0503020204020204" charset="-122"/>
                <a:ea typeface="微软雅黑" panose="020B0503020204020204" charset="-122"/>
              </a:endParaRPr>
            </a:p>
          </p:txBody>
        </p:sp>
        <p:sp>
          <p:nvSpPr>
            <p:cNvPr id="66" name="Freeform 12"/>
            <p:cNvSpPr>
              <a:spLocks noEditPoints="1"/>
            </p:cNvSpPr>
            <p:nvPr/>
          </p:nvSpPr>
          <p:spPr bwMode="auto">
            <a:xfrm>
              <a:off x="4435073" y="1467069"/>
              <a:ext cx="276863" cy="392147"/>
            </a:xfrm>
            <a:custGeom>
              <a:avLst/>
              <a:gdLst>
                <a:gd name="T0" fmla="*/ 76164973 w 408"/>
                <a:gd name="T1" fmla="*/ 197332205 h 578"/>
                <a:gd name="T2" fmla="*/ 68823691 w 408"/>
                <a:gd name="T3" fmla="*/ 193661209 h 578"/>
                <a:gd name="T4" fmla="*/ 67905862 w 408"/>
                <a:gd name="T5" fmla="*/ 185400621 h 578"/>
                <a:gd name="T6" fmla="*/ 69741521 w 408"/>
                <a:gd name="T7" fmla="*/ 165208408 h 578"/>
                <a:gd name="T8" fmla="*/ 75247144 w 408"/>
                <a:gd name="T9" fmla="*/ 149605151 h 578"/>
                <a:gd name="T10" fmla="*/ 94517521 w 408"/>
                <a:gd name="T11" fmla="*/ 125741984 h 578"/>
                <a:gd name="T12" fmla="*/ 122964819 w 408"/>
                <a:gd name="T13" fmla="*/ 101878817 h 578"/>
                <a:gd name="T14" fmla="*/ 133976742 w 408"/>
                <a:gd name="T15" fmla="*/ 89029315 h 578"/>
                <a:gd name="T16" fmla="*/ 137647383 w 408"/>
                <a:gd name="T17" fmla="*/ 74343955 h 578"/>
                <a:gd name="T18" fmla="*/ 134893894 w 408"/>
                <a:gd name="T19" fmla="*/ 60576535 h 578"/>
                <a:gd name="T20" fmla="*/ 126635460 w 408"/>
                <a:gd name="T21" fmla="*/ 48644951 h 578"/>
                <a:gd name="T22" fmla="*/ 103694462 w 408"/>
                <a:gd name="T23" fmla="*/ 39466435 h 578"/>
                <a:gd name="T24" fmla="*/ 85341237 w 408"/>
                <a:gd name="T25" fmla="*/ 39466435 h 578"/>
                <a:gd name="T26" fmla="*/ 62400239 w 408"/>
                <a:gd name="T27" fmla="*/ 49562870 h 578"/>
                <a:gd name="T28" fmla="*/ 51388316 w 408"/>
                <a:gd name="T29" fmla="*/ 63329612 h 578"/>
                <a:gd name="T30" fmla="*/ 5505624 w 408"/>
                <a:gd name="T31" fmla="*/ 78014951 h 578"/>
                <a:gd name="T32" fmla="*/ 917830 w 408"/>
                <a:gd name="T33" fmla="*/ 75261873 h 578"/>
                <a:gd name="T34" fmla="*/ 0 w 408"/>
                <a:gd name="T35" fmla="*/ 69754363 h 578"/>
                <a:gd name="T36" fmla="*/ 10094096 w 408"/>
                <a:gd name="T37" fmla="*/ 44055349 h 578"/>
                <a:gd name="T38" fmla="*/ 25693820 w 408"/>
                <a:gd name="T39" fmla="*/ 22945937 h 578"/>
                <a:gd name="T40" fmla="*/ 39458554 w 408"/>
                <a:gd name="T41" fmla="*/ 12849507 h 578"/>
                <a:gd name="T42" fmla="*/ 63317391 w 408"/>
                <a:gd name="T43" fmla="*/ 3670997 h 578"/>
                <a:gd name="T44" fmla="*/ 92682540 w 408"/>
                <a:gd name="T45" fmla="*/ 0 h 578"/>
                <a:gd name="T46" fmla="*/ 112870726 w 408"/>
                <a:gd name="T47" fmla="*/ 1835837 h 578"/>
                <a:gd name="T48" fmla="*/ 139482364 w 408"/>
                <a:gd name="T49" fmla="*/ 9178509 h 578"/>
                <a:gd name="T50" fmla="*/ 161506210 w 408"/>
                <a:gd name="T51" fmla="*/ 22945937 h 578"/>
                <a:gd name="T52" fmla="*/ 172517455 w 408"/>
                <a:gd name="T53" fmla="*/ 34877520 h 578"/>
                <a:gd name="T54" fmla="*/ 183529420 w 408"/>
                <a:gd name="T55" fmla="*/ 54151784 h 578"/>
                <a:gd name="T56" fmla="*/ 187200061 w 408"/>
                <a:gd name="T57" fmla="*/ 75261873 h 578"/>
                <a:gd name="T58" fmla="*/ 184447250 w 408"/>
                <a:gd name="T59" fmla="*/ 91782392 h 578"/>
                <a:gd name="T60" fmla="*/ 178023798 w 408"/>
                <a:gd name="T61" fmla="*/ 107385649 h 578"/>
                <a:gd name="T62" fmla="*/ 151412117 w 408"/>
                <a:gd name="T63" fmla="*/ 135838408 h 578"/>
                <a:gd name="T64" fmla="*/ 124799801 w 408"/>
                <a:gd name="T65" fmla="*/ 159701575 h 578"/>
                <a:gd name="T66" fmla="*/ 117459196 w 408"/>
                <a:gd name="T67" fmla="*/ 168880081 h 578"/>
                <a:gd name="T68" fmla="*/ 113788555 w 408"/>
                <a:gd name="T69" fmla="*/ 188154376 h 578"/>
                <a:gd name="T70" fmla="*/ 76164973 w 408"/>
                <a:gd name="T71" fmla="*/ 265251388 h 578"/>
                <a:gd name="T72" fmla="*/ 70658673 w 408"/>
                <a:gd name="T73" fmla="*/ 263415551 h 578"/>
                <a:gd name="T74" fmla="*/ 68823691 w 408"/>
                <a:gd name="T75" fmla="*/ 222113290 h 578"/>
                <a:gd name="T76" fmla="*/ 70658673 w 408"/>
                <a:gd name="T77" fmla="*/ 217524376 h 578"/>
                <a:gd name="T78" fmla="*/ 111035067 w 408"/>
                <a:gd name="T79" fmla="*/ 214771299 h 578"/>
                <a:gd name="T80" fmla="*/ 116541367 w 408"/>
                <a:gd name="T81" fmla="*/ 217524376 h 578"/>
                <a:gd name="T82" fmla="*/ 118376349 w 408"/>
                <a:gd name="T83" fmla="*/ 257908719 h 578"/>
                <a:gd name="T84" fmla="*/ 116541367 w 408"/>
                <a:gd name="T85" fmla="*/ 263415551 h 578"/>
                <a:gd name="T86" fmla="*/ 76164973 w 408"/>
                <a:gd name="T87" fmla="*/ 265251388 h 5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08"/>
                <a:gd name="T133" fmla="*/ 0 h 578"/>
                <a:gd name="T134" fmla="*/ 408 w 408"/>
                <a:gd name="T135" fmla="*/ 578 h 5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08" h="578">
                  <a:moveTo>
                    <a:pt x="248" y="430"/>
                  </a:moveTo>
                  <a:lnTo>
                    <a:pt x="166" y="430"/>
                  </a:lnTo>
                  <a:lnTo>
                    <a:pt x="158" y="430"/>
                  </a:lnTo>
                  <a:lnTo>
                    <a:pt x="154" y="426"/>
                  </a:lnTo>
                  <a:lnTo>
                    <a:pt x="150" y="422"/>
                  </a:lnTo>
                  <a:lnTo>
                    <a:pt x="148" y="414"/>
                  </a:lnTo>
                  <a:lnTo>
                    <a:pt x="148" y="404"/>
                  </a:lnTo>
                  <a:lnTo>
                    <a:pt x="150" y="382"/>
                  </a:lnTo>
                  <a:lnTo>
                    <a:pt x="152" y="360"/>
                  </a:lnTo>
                  <a:lnTo>
                    <a:pt x="158" y="342"/>
                  </a:lnTo>
                  <a:lnTo>
                    <a:pt x="164" y="326"/>
                  </a:lnTo>
                  <a:lnTo>
                    <a:pt x="174" y="308"/>
                  </a:lnTo>
                  <a:lnTo>
                    <a:pt x="188" y="292"/>
                  </a:lnTo>
                  <a:lnTo>
                    <a:pt x="206" y="274"/>
                  </a:lnTo>
                  <a:lnTo>
                    <a:pt x="228" y="254"/>
                  </a:lnTo>
                  <a:lnTo>
                    <a:pt x="268" y="222"/>
                  </a:lnTo>
                  <a:lnTo>
                    <a:pt x="286" y="204"/>
                  </a:lnTo>
                  <a:lnTo>
                    <a:pt x="292" y="194"/>
                  </a:lnTo>
                  <a:lnTo>
                    <a:pt x="296" y="184"/>
                  </a:lnTo>
                  <a:lnTo>
                    <a:pt x="300" y="172"/>
                  </a:lnTo>
                  <a:lnTo>
                    <a:pt x="300" y="162"/>
                  </a:lnTo>
                  <a:lnTo>
                    <a:pt x="298" y="146"/>
                  </a:lnTo>
                  <a:lnTo>
                    <a:pt x="294" y="132"/>
                  </a:lnTo>
                  <a:lnTo>
                    <a:pt x="286" y="118"/>
                  </a:lnTo>
                  <a:lnTo>
                    <a:pt x="276" y="106"/>
                  </a:lnTo>
                  <a:lnTo>
                    <a:pt x="262" y="96"/>
                  </a:lnTo>
                  <a:lnTo>
                    <a:pt x="244" y="90"/>
                  </a:lnTo>
                  <a:lnTo>
                    <a:pt x="226" y="86"/>
                  </a:lnTo>
                  <a:lnTo>
                    <a:pt x="206" y="84"/>
                  </a:lnTo>
                  <a:lnTo>
                    <a:pt x="186" y="86"/>
                  </a:lnTo>
                  <a:lnTo>
                    <a:pt x="168" y="90"/>
                  </a:lnTo>
                  <a:lnTo>
                    <a:pt x="152" y="98"/>
                  </a:lnTo>
                  <a:lnTo>
                    <a:pt x="136" y="108"/>
                  </a:lnTo>
                  <a:lnTo>
                    <a:pt x="124" y="122"/>
                  </a:lnTo>
                  <a:lnTo>
                    <a:pt x="112" y="138"/>
                  </a:lnTo>
                  <a:lnTo>
                    <a:pt x="104" y="158"/>
                  </a:lnTo>
                  <a:lnTo>
                    <a:pt x="98" y="180"/>
                  </a:lnTo>
                  <a:lnTo>
                    <a:pt x="12" y="170"/>
                  </a:lnTo>
                  <a:lnTo>
                    <a:pt x="6" y="168"/>
                  </a:lnTo>
                  <a:lnTo>
                    <a:pt x="2" y="164"/>
                  </a:lnTo>
                  <a:lnTo>
                    <a:pt x="0" y="158"/>
                  </a:lnTo>
                  <a:lnTo>
                    <a:pt x="0" y="152"/>
                  </a:lnTo>
                  <a:lnTo>
                    <a:pt x="4" y="140"/>
                  </a:lnTo>
                  <a:lnTo>
                    <a:pt x="14" y="112"/>
                  </a:lnTo>
                  <a:lnTo>
                    <a:pt x="22" y="96"/>
                  </a:lnTo>
                  <a:lnTo>
                    <a:pt x="32" y="78"/>
                  </a:lnTo>
                  <a:lnTo>
                    <a:pt x="44" y="62"/>
                  </a:lnTo>
                  <a:lnTo>
                    <a:pt x="56" y="50"/>
                  </a:lnTo>
                  <a:lnTo>
                    <a:pt x="70" y="38"/>
                  </a:lnTo>
                  <a:lnTo>
                    <a:pt x="86" y="28"/>
                  </a:lnTo>
                  <a:lnTo>
                    <a:pt x="102" y="20"/>
                  </a:lnTo>
                  <a:lnTo>
                    <a:pt x="120" y="12"/>
                  </a:lnTo>
                  <a:lnTo>
                    <a:pt x="138" y="8"/>
                  </a:lnTo>
                  <a:lnTo>
                    <a:pt x="158" y="4"/>
                  </a:lnTo>
                  <a:lnTo>
                    <a:pt x="180" y="2"/>
                  </a:lnTo>
                  <a:lnTo>
                    <a:pt x="202" y="0"/>
                  </a:lnTo>
                  <a:lnTo>
                    <a:pt x="224" y="2"/>
                  </a:lnTo>
                  <a:lnTo>
                    <a:pt x="246" y="4"/>
                  </a:lnTo>
                  <a:lnTo>
                    <a:pt x="266" y="8"/>
                  </a:lnTo>
                  <a:lnTo>
                    <a:pt x="286" y="12"/>
                  </a:lnTo>
                  <a:lnTo>
                    <a:pt x="304" y="20"/>
                  </a:lnTo>
                  <a:lnTo>
                    <a:pt x="322" y="28"/>
                  </a:lnTo>
                  <a:lnTo>
                    <a:pt x="338" y="38"/>
                  </a:lnTo>
                  <a:lnTo>
                    <a:pt x="352" y="50"/>
                  </a:lnTo>
                  <a:lnTo>
                    <a:pt x="364" y="62"/>
                  </a:lnTo>
                  <a:lnTo>
                    <a:pt x="376" y="76"/>
                  </a:lnTo>
                  <a:lnTo>
                    <a:pt x="386" y="88"/>
                  </a:lnTo>
                  <a:lnTo>
                    <a:pt x="394" y="104"/>
                  </a:lnTo>
                  <a:lnTo>
                    <a:pt x="400" y="118"/>
                  </a:lnTo>
                  <a:lnTo>
                    <a:pt x="404" y="132"/>
                  </a:lnTo>
                  <a:lnTo>
                    <a:pt x="406" y="148"/>
                  </a:lnTo>
                  <a:lnTo>
                    <a:pt x="408" y="164"/>
                  </a:lnTo>
                  <a:lnTo>
                    <a:pt x="406" y="182"/>
                  </a:lnTo>
                  <a:lnTo>
                    <a:pt x="402" y="200"/>
                  </a:lnTo>
                  <a:lnTo>
                    <a:pt x="396" y="216"/>
                  </a:lnTo>
                  <a:lnTo>
                    <a:pt x="388" y="234"/>
                  </a:lnTo>
                  <a:lnTo>
                    <a:pt x="374" y="250"/>
                  </a:lnTo>
                  <a:lnTo>
                    <a:pt x="354" y="272"/>
                  </a:lnTo>
                  <a:lnTo>
                    <a:pt x="330" y="296"/>
                  </a:lnTo>
                  <a:lnTo>
                    <a:pt x="300" y="322"/>
                  </a:lnTo>
                  <a:lnTo>
                    <a:pt x="272" y="348"/>
                  </a:lnTo>
                  <a:lnTo>
                    <a:pt x="262" y="358"/>
                  </a:lnTo>
                  <a:lnTo>
                    <a:pt x="256" y="368"/>
                  </a:lnTo>
                  <a:lnTo>
                    <a:pt x="252" y="378"/>
                  </a:lnTo>
                  <a:lnTo>
                    <a:pt x="250" y="392"/>
                  </a:lnTo>
                  <a:lnTo>
                    <a:pt x="248" y="410"/>
                  </a:lnTo>
                  <a:lnTo>
                    <a:pt x="248" y="430"/>
                  </a:lnTo>
                  <a:close/>
                  <a:moveTo>
                    <a:pt x="166" y="578"/>
                  </a:moveTo>
                  <a:lnTo>
                    <a:pt x="166" y="578"/>
                  </a:lnTo>
                  <a:lnTo>
                    <a:pt x="158" y="578"/>
                  </a:lnTo>
                  <a:lnTo>
                    <a:pt x="154" y="574"/>
                  </a:lnTo>
                  <a:lnTo>
                    <a:pt x="150" y="568"/>
                  </a:lnTo>
                  <a:lnTo>
                    <a:pt x="150" y="562"/>
                  </a:lnTo>
                  <a:lnTo>
                    <a:pt x="150" y="484"/>
                  </a:lnTo>
                  <a:lnTo>
                    <a:pt x="150" y="478"/>
                  </a:lnTo>
                  <a:lnTo>
                    <a:pt x="154" y="474"/>
                  </a:lnTo>
                  <a:lnTo>
                    <a:pt x="158" y="470"/>
                  </a:lnTo>
                  <a:lnTo>
                    <a:pt x="166" y="468"/>
                  </a:lnTo>
                  <a:lnTo>
                    <a:pt x="242" y="468"/>
                  </a:lnTo>
                  <a:lnTo>
                    <a:pt x="250" y="470"/>
                  </a:lnTo>
                  <a:lnTo>
                    <a:pt x="254" y="474"/>
                  </a:lnTo>
                  <a:lnTo>
                    <a:pt x="258" y="478"/>
                  </a:lnTo>
                  <a:lnTo>
                    <a:pt x="258" y="484"/>
                  </a:lnTo>
                  <a:lnTo>
                    <a:pt x="258" y="562"/>
                  </a:lnTo>
                  <a:lnTo>
                    <a:pt x="258" y="568"/>
                  </a:lnTo>
                  <a:lnTo>
                    <a:pt x="254" y="574"/>
                  </a:lnTo>
                  <a:lnTo>
                    <a:pt x="250" y="578"/>
                  </a:lnTo>
                  <a:lnTo>
                    <a:pt x="242" y="578"/>
                  </a:lnTo>
                  <a:lnTo>
                    <a:pt x="166" y="578"/>
                  </a:lnTo>
                  <a:close/>
                </a:path>
              </a:pathLst>
            </a:custGeom>
            <a:grpFill/>
            <a:ln w="9525">
              <a:noFill/>
              <a:round/>
            </a:ln>
          </p:spPr>
          <p:txBody>
            <a:bodyPr/>
            <a:lstStyle/>
            <a:p>
              <a:pPr fontAlgn="auto">
                <a:spcBef>
                  <a:spcPts val="0"/>
                </a:spcBef>
                <a:spcAft>
                  <a:spcPts val="0"/>
                </a:spcAft>
                <a:defRPr/>
              </a:pPr>
              <a:endParaRPr lang="en-US" kern="0" dirty="0">
                <a:solidFill>
                  <a:sysClr val="windowText" lastClr="000000"/>
                </a:solidFill>
                <a:latin typeface="微软雅黑" panose="020B0503020204020204" charset="-122"/>
                <a:ea typeface="微软雅黑" panose="020B0503020204020204" charset="-122"/>
              </a:endParaRPr>
            </a:p>
          </p:txBody>
        </p:sp>
      </p:grpSp>
      <p:sp>
        <p:nvSpPr>
          <p:cNvPr id="67" name="TextBox 66"/>
          <p:cNvSpPr txBox="1"/>
          <p:nvPr/>
        </p:nvSpPr>
        <p:spPr bwMode="auto">
          <a:xfrm>
            <a:off x="1310656" y="1391455"/>
            <a:ext cx="2824633" cy="2862322"/>
          </a:xfrm>
          <a:prstGeom prst="rect">
            <a:avLst/>
          </a:prstGeom>
          <a:noFill/>
        </p:spPr>
        <p:txBody>
          <a:bodyPr wrap="square">
            <a:spAutoFit/>
          </a:bodyPr>
          <a:lstStyle/>
          <a:p>
            <a:pPr>
              <a:lnSpc>
                <a:spcPct val="150000"/>
              </a:lnSpc>
            </a:pPr>
            <a:r>
              <a:rPr lang="zh-CN" altLang="en-US" sz="1200" dirty="0">
                <a:solidFill>
                  <a:schemeClr val="tx1">
                    <a:lumMod val="75000"/>
                    <a:lumOff val="25000"/>
                  </a:schemeClr>
                </a:solidFill>
                <a:latin typeface="微软雅黑" panose="020B0503020204020204" charset="-122"/>
                <a:ea typeface="微软雅黑" panose="020B0503020204020204" charset="-122"/>
              </a:rPr>
              <a:t>这里输入简单的文字概述这里输入简单文字概述简单的文字概述这里输入简单的文字概述这里输入简单的文字概述这里输入简单文字概述简单的文字概述这里输入简单的文字</a:t>
            </a:r>
            <a:r>
              <a:rPr lang="zh-CN" altLang="en-US" sz="1200" dirty="0" smtClean="0">
                <a:solidFill>
                  <a:schemeClr val="tx1">
                    <a:lumMod val="75000"/>
                    <a:lumOff val="25000"/>
                  </a:schemeClr>
                </a:solidFill>
                <a:latin typeface="微软雅黑" panose="020B0503020204020204" charset="-122"/>
                <a:ea typeface="微软雅黑" panose="020B0503020204020204" charset="-122"/>
              </a:rPr>
              <a:t>概述</a:t>
            </a:r>
            <a:r>
              <a:rPr lang="zh-CN" altLang="en-US" sz="1200" dirty="0">
                <a:solidFill>
                  <a:schemeClr val="tx1">
                    <a:lumMod val="75000"/>
                    <a:lumOff val="25000"/>
                  </a:schemeClr>
                </a:solidFill>
                <a:latin typeface="微软雅黑" panose="020B0503020204020204" charset="-122"/>
                <a:ea typeface="微软雅黑" panose="020B0503020204020204" charset="-122"/>
              </a:rPr>
              <a:t>这里输入简单的文字概述这里输入简单文字概述简单的文字概述这里输入简单的文字概述这里输入简单的文字概述这里输入简单文字概述简单的文字概述这里输入简单的文字</a:t>
            </a:r>
            <a:r>
              <a:rPr lang="zh-CN" altLang="en-US" sz="1200" dirty="0" smtClean="0">
                <a:solidFill>
                  <a:schemeClr val="tx1">
                    <a:lumMod val="75000"/>
                    <a:lumOff val="25000"/>
                  </a:schemeClr>
                </a:solidFill>
                <a:latin typeface="微软雅黑" panose="020B0503020204020204" charset="-122"/>
                <a:ea typeface="微软雅黑" panose="020B0503020204020204" charset="-122"/>
              </a:rPr>
              <a:t>概述</a:t>
            </a:r>
            <a:endParaRPr lang="zh-CN" altLang="en-US" sz="1200" dirty="0">
              <a:latin typeface="微软雅黑" panose="020B0503020204020204" charset="-122"/>
              <a:ea typeface="微软雅黑" panose="020B0503020204020204" charset="-122"/>
            </a:endParaRPr>
          </a:p>
        </p:txBody>
      </p:sp>
      <p:sp>
        <p:nvSpPr>
          <p:cNvPr id="68" name="矩形 67"/>
          <p:cNvSpPr/>
          <p:nvPr/>
        </p:nvSpPr>
        <p:spPr bwMode="auto">
          <a:xfrm>
            <a:off x="1326977" y="1031415"/>
            <a:ext cx="2020887" cy="369333"/>
          </a:xfrm>
          <a:prstGeom prst="rect">
            <a:avLst/>
          </a:prstGeom>
        </p:spPr>
        <p:txBody>
          <a:bodyPr>
            <a:spAutoFit/>
          </a:bodyPr>
          <a:lstStyle/>
          <a:p>
            <a:pPr fontAlgn="auto">
              <a:spcBef>
                <a:spcPts val="0"/>
              </a:spcBef>
              <a:spcAft>
                <a:spcPts val="0"/>
              </a:spcAft>
              <a:defRPr/>
            </a:pPr>
            <a:r>
              <a:rPr lang="zh-CN" altLang="en-US" b="1" dirty="0" smtClean="0">
                <a:latin typeface="微软雅黑" panose="020B0503020204020204" charset="-122"/>
                <a:ea typeface="微软雅黑" panose="020B0503020204020204" charset="-122"/>
              </a:rPr>
              <a:t>输入相关标题</a:t>
            </a:r>
            <a:endParaRPr lang="zh-CN" altLang="en-US" b="1" dirty="0">
              <a:latin typeface="微软雅黑" panose="020B0503020204020204" charset="-122"/>
              <a:ea typeface="微软雅黑" panose="020B0503020204020204" charset="-122"/>
            </a:endParaRPr>
          </a:p>
        </p:txBody>
      </p:sp>
      <p:grpSp>
        <p:nvGrpSpPr>
          <p:cNvPr id="69" name="组合 68"/>
          <p:cNvGrpSpPr/>
          <p:nvPr/>
        </p:nvGrpSpPr>
        <p:grpSpPr>
          <a:xfrm>
            <a:off x="4922117" y="1585953"/>
            <a:ext cx="2032076" cy="2040156"/>
            <a:chOff x="4922117" y="1686128"/>
            <a:chExt cx="2032076" cy="2040156"/>
          </a:xfrm>
        </p:grpSpPr>
        <p:sp>
          <p:nvSpPr>
            <p:cNvPr id="70" name="Donut 8"/>
            <p:cNvSpPr>
              <a:spLocks noChangeArrowheads="1"/>
            </p:cNvSpPr>
            <p:nvPr/>
          </p:nvSpPr>
          <p:spPr bwMode="auto">
            <a:xfrm>
              <a:off x="4922117" y="1686128"/>
              <a:ext cx="2032076" cy="2040156"/>
            </a:xfrm>
            <a:custGeom>
              <a:avLst/>
              <a:gdLst>
                <a:gd name="T0" fmla="*/ 1097280 w 2194560"/>
                <a:gd name="T1" fmla="*/ 0 h 2194560"/>
                <a:gd name="T2" fmla="*/ 321386 w 2194560"/>
                <a:gd name="T3" fmla="*/ 321386 h 2194560"/>
                <a:gd name="T4" fmla="*/ 0 w 2194560"/>
                <a:gd name="T5" fmla="*/ 1097280 h 2194560"/>
                <a:gd name="T6" fmla="*/ 321386 w 2194560"/>
                <a:gd name="T7" fmla="*/ 1873174 h 2194560"/>
                <a:gd name="T8" fmla="*/ 1097280 w 2194560"/>
                <a:gd name="T9" fmla="*/ 2194560 h 2194560"/>
                <a:gd name="T10" fmla="*/ 1873174 w 2194560"/>
                <a:gd name="T11" fmla="*/ 1873174 h 2194560"/>
                <a:gd name="T12" fmla="*/ 2194560 w 2194560"/>
                <a:gd name="T13" fmla="*/ 1097280 h 2194560"/>
                <a:gd name="T14" fmla="*/ 1873174 w 2194560"/>
                <a:gd name="T15" fmla="*/ 321386 h 2194560"/>
                <a:gd name="T16" fmla="*/ 17694720 60000 65536"/>
                <a:gd name="T17" fmla="*/ 17694720 60000 65536"/>
                <a:gd name="T18" fmla="*/ 11796480 60000 65536"/>
                <a:gd name="T19" fmla="*/ 5898240 60000 65536"/>
                <a:gd name="T20" fmla="*/ 5898240 60000 65536"/>
                <a:gd name="T21" fmla="*/ 5898240 60000 65536"/>
                <a:gd name="T22" fmla="*/ 0 60000 65536"/>
                <a:gd name="T23" fmla="*/ 17694720 60000 65536"/>
                <a:gd name="T24" fmla="*/ 321386 w 2194560"/>
                <a:gd name="T25" fmla="*/ 321386 h 2194560"/>
                <a:gd name="T26" fmla="*/ 1873174 w 2194560"/>
                <a:gd name="T27" fmla="*/ 1873174 h 219456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94560" h="2194560">
                  <a:moveTo>
                    <a:pt x="0" y="1097280"/>
                  </a:moveTo>
                  <a:lnTo>
                    <a:pt x="0" y="1097280"/>
                  </a:lnTo>
                  <a:cubicBezTo>
                    <a:pt x="0" y="491269"/>
                    <a:pt x="491269" y="0"/>
                    <a:pt x="1097280" y="0"/>
                  </a:cubicBezTo>
                  <a:cubicBezTo>
                    <a:pt x="1097280" y="0"/>
                    <a:pt x="1097281" y="1"/>
                    <a:pt x="1097281" y="1"/>
                  </a:cubicBezTo>
                  <a:cubicBezTo>
                    <a:pt x="1703292" y="1"/>
                    <a:pt x="2194561" y="491270"/>
                    <a:pt x="2194561" y="1097281"/>
                  </a:cubicBezTo>
                  <a:cubicBezTo>
                    <a:pt x="2194561" y="1097281"/>
                    <a:pt x="2194560" y="1097282"/>
                    <a:pt x="2194560" y="1097282"/>
                  </a:cubicBezTo>
                  <a:lnTo>
                    <a:pt x="2194561" y="1097283"/>
                  </a:lnTo>
                  <a:cubicBezTo>
                    <a:pt x="2194561" y="1703294"/>
                    <a:pt x="1703292" y="2194563"/>
                    <a:pt x="1097281" y="2194563"/>
                  </a:cubicBezTo>
                  <a:cubicBezTo>
                    <a:pt x="1097280" y="2194562"/>
                    <a:pt x="1097280" y="2194562"/>
                    <a:pt x="1097280" y="2194562"/>
                  </a:cubicBezTo>
                  <a:cubicBezTo>
                    <a:pt x="491269" y="2194562"/>
                    <a:pt x="1" y="1703293"/>
                    <a:pt x="1" y="1097283"/>
                  </a:cubicBezTo>
                  <a:cubicBezTo>
                    <a:pt x="1" y="1097282"/>
                    <a:pt x="1" y="1097282"/>
                    <a:pt x="1" y="1097282"/>
                  </a:cubicBezTo>
                  <a:close/>
                  <a:moveTo>
                    <a:pt x="262974" y="1097280"/>
                  </a:moveTo>
                  <a:lnTo>
                    <a:pt x="262974" y="1097280"/>
                  </a:lnTo>
                  <a:cubicBezTo>
                    <a:pt x="262974" y="1097280"/>
                    <a:pt x="262973" y="1097280"/>
                    <a:pt x="262973" y="1097280"/>
                  </a:cubicBezTo>
                  <a:cubicBezTo>
                    <a:pt x="262973" y="1558055"/>
                    <a:pt x="636504" y="1931586"/>
                    <a:pt x="1097279" y="1931586"/>
                  </a:cubicBezTo>
                  <a:cubicBezTo>
                    <a:pt x="1558053" y="1931586"/>
                    <a:pt x="1931585" y="1558055"/>
                    <a:pt x="1931585" y="1097281"/>
                  </a:cubicBezTo>
                  <a:cubicBezTo>
                    <a:pt x="1931585" y="636506"/>
                    <a:pt x="1558053" y="262975"/>
                    <a:pt x="1097279" y="262975"/>
                  </a:cubicBezTo>
                  <a:lnTo>
                    <a:pt x="1097278" y="262975"/>
                  </a:lnTo>
                  <a:cubicBezTo>
                    <a:pt x="1097278" y="262975"/>
                    <a:pt x="1097278" y="262974"/>
                    <a:pt x="1097278" y="262974"/>
                  </a:cubicBezTo>
                  <a:cubicBezTo>
                    <a:pt x="636503" y="262974"/>
                    <a:pt x="262972" y="636505"/>
                    <a:pt x="262972" y="1097280"/>
                  </a:cubicBezTo>
                  <a:close/>
                </a:path>
              </a:pathLst>
            </a:custGeom>
            <a:solidFill>
              <a:srgbClr val="0070C0"/>
            </a:solidFill>
            <a:ln w="9525">
              <a:noFill/>
              <a:miter lim="800000"/>
            </a:ln>
            <a:effectLst/>
          </p:spPr>
          <p:txBody>
            <a:bodyPr anchor="ctr"/>
            <a:lstStyle/>
            <a:p>
              <a:pPr algn="ctr" defTabSz="457200">
                <a:defRPr/>
              </a:pPr>
              <a:endParaRPr lang="en-US" dirty="0">
                <a:solidFill>
                  <a:prstClr val="black"/>
                </a:solidFill>
                <a:latin typeface="微软雅黑" panose="020B0503020204020204" charset="-122"/>
                <a:ea typeface="微软雅黑" panose="020B0503020204020204" charset="-122"/>
              </a:endParaRPr>
            </a:p>
          </p:txBody>
        </p:sp>
        <p:sp>
          <p:nvSpPr>
            <p:cNvPr id="71" name="矩形 70"/>
            <p:cNvSpPr/>
            <p:nvPr/>
          </p:nvSpPr>
          <p:spPr bwMode="auto">
            <a:xfrm>
              <a:off x="5433834" y="2397566"/>
              <a:ext cx="1008642" cy="646331"/>
            </a:xfrm>
            <a:prstGeom prst="rect">
              <a:avLst/>
            </a:prstGeom>
          </p:spPr>
          <p:txBody>
            <a:bodyPr wrap="square">
              <a:spAutoFit/>
            </a:bodyPr>
            <a:lstStyle/>
            <a:p>
              <a:pPr algn="ctr" fontAlgn="auto">
                <a:spcBef>
                  <a:spcPts val="0"/>
                </a:spcBef>
                <a:spcAft>
                  <a:spcPts val="0"/>
                </a:spcAft>
                <a:defRPr/>
              </a:pPr>
              <a:r>
                <a:rPr lang="zh-CN" altLang="en-US" b="1" dirty="0" smtClean="0">
                  <a:latin typeface="微软雅黑" panose="020B0503020204020204" charset="-122"/>
                  <a:ea typeface="微软雅黑" panose="020B0503020204020204" charset="-122"/>
                </a:rPr>
                <a:t>输入相</a:t>
              </a:r>
              <a:endParaRPr lang="en-US" altLang="zh-CN" b="1" dirty="0" smtClean="0">
                <a:latin typeface="微软雅黑" panose="020B0503020204020204" charset="-122"/>
                <a:ea typeface="微软雅黑" panose="020B0503020204020204" charset="-122"/>
              </a:endParaRPr>
            </a:p>
            <a:p>
              <a:pPr algn="ctr" fontAlgn="auto">
                <a:spcBef>
                  <a:spcPts val="0"/>
                </a:spcBef>
                <a:spcAft>
                  <a:spcPts val="0"/>
                </a:spcAft>
                <a:defRPr/>
              </a:pPr>
              <a:r>
                <a:rPr lang="zh-CN" altLang="en-US" b="1" dirty="0" smtClean="0">
                  <a:latin typeface="微软雅黑" panose="020B0503020204020204" charset="-122"/>
                  <a:ea typeface="微软雅黑" panose="020B0503020204020204" charset="-122"/>
                </a:rPr>
                <a:t>关标题</a:t>
              </a:r>
              <a:endParaRPr lang="zh-CN" altLang="en-US" b="1" dirty="0">
                <a:latin typeface="微软雅黑" panose="020B0503020204020204" charset="-122"/>
                <a:ea typeface="微软雅黑" panose="020B0503020204020204" charset="-122"/>
              </a:endParaRPr>
            </a:p>
          </p:txBody>
        </p:sp>
      </p:grpSp>
    </p:spTree>
  </p:cSld>
  <p:clrMapOvr>
    <a:masterClrMapping/>
  </p:clrMapOvr>
  <p:transition spd="slow" advTm="1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animEffect transition="in" filter="fade">
                                      <p:cBhvr>
                                        <p:cTn id="9" dur="500"/>
                                        <p:tgtEl>
                                          <p:spTgt spid="69"/>
                                        </p:tgtEl>
                                      </p:cBhvr>
                                    </p:animEffect>
                                  </p:childTnLst>
                                </p:cTn>
                              </p:par>
                            </p:childTnLst>
                          </p:cTn>
                        </p:par>
                        <p:par>
                          <p:cTn id="10" fill="hold">
                            <p:stCondLst>
                              <p:cond delay="500"/>
                            </p:stCondLst>
                            <p:childTnLst>
                              <p:par>
                                <p:cTn id="11" presetID="53" presetClass="entr" presetSubtype="528" fill="hold" nodeType="after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p:cTn id="13" dur="500" fill="hold"/>
                                        <p:tgtEl>
                                          <p:spTgt spid="38"/>
                                        </p:tgtEl>
                                        <p:attrNameLst>
                                          <p:attrName>ppt_w</p:attrName>
                                        </p:attrNameLst>
                                      </p:cBhvr>
                                      <p:tavLst>
                                        <p:tav tm="0">
                                          <p:val>
                                            <p:fltVal val="0"/>
                                          </p:val>
                                        </p:tav>
                                        <p:tav tm="100000">
                                          <p:val>
                                            <p:strVal val="#ppt_w"/>
                                          </p:val>
                                        </p:tav>
                                      </p:tavLst>
                                    </p:anim>
                                    <p:anim calcmode="lin" valueType="num">
                                      <p:cBhvr>
                                        <p:cTn id="14" dur="500" fill="hold"/>
                                        <p:tgtEl>
                                          <p:spTgt spid="38"/>
                                        </p:tgtEl>
                                        <p:attrNameLst>
                                          <p:attrName>ppt_h</p:attrName>
                                        </p:attrNameLst>
                                      </p:cBhvr>
                                      <p:tavLst>
                                        <p:tav tm="0">
                                          <p:val>
                                            <p:fltVal val="0"/>
                                          </p:val>
                                        </p:tav>
                                        <p:tav tm="100000">
                                          <p:val>
                                            <p:strVal val="#ppt_h"/>
                                          </p:val>
                                        </p:tav>
                                      </p:tavLst>
                                    </p:anim>
                                    <p:animEffect transition="in" filter="fade">
                                      <p:cBhvr>
                                        <p:cTn id="15" dur="500"/>
                                        <p:tgtEl>
                                          <p:spTgt spid="38"/>
                                        </p:tgtEl>
                                      </p:cBhvr>
                                    </p:animEffect>
                                    <p:anim calcmode="lin" valueType="num">
                                      <p:cBhvr>
                                        <p:cTn id="16" dur="500" fill="hold"/>
                                        <p:tgtEl>
                                          <p:spTgt spid="38"/>
                                        </p:tgtEl>
                                        <p:attrNameLst>
                                          <p:attrName>ppt_x</p:attrName>
                                        </p:attrNameLst>
                                      </p:cBhvr>
                                      <p:tavLst>
                                        <p:tav tm="0">
                                          <p:val>
                                            <p:fltVal val="0.5"/>
                                          </p:val>
                                        </p:tav>
                                        <p:tav tm="100000">
                                          <p:val>
                                            <p:strVal val="#ppt_x"/>
                                          </p:val>
                                        </p:tav>
                                      </p:tavLst>
                                    </p:anim>
                                    <p:anim calcmode="lin" valueType="num">
                                      <p:cBhvr>
                                        <p:cTn id="17" dur="500" fill="hold"/>
                                        <p:tgtEl>
                                          <p:spTgt spid="38"/>
                                        </p:tgtEl>
                                        <p:attrNameLst>
                                          <p:attrName>ppt_y</p:attrName>
                                        </p:attrNameLst>
                                      </p:cBhvr>
                                      <p:tavLst>
                                        <p:tav tm="0">
                                          <p:val>
                                            <p:fltVal val="0.5"/>
                                          </p:val>
                                        </p:tav>
                                        <p:tav tm="100000">
                                          <p:val>
                                            <p:strVal val="#ppt_y"/>
                                          </p:val>
                                        </p:tav>
                                      </p:tavLst>
                                    </p:anim>
                                  </p:childTnLst>
                                </p:cTn>
                              </p:par>
                              <p:par>
                                <p:cTn id="18" presetID="53" presetClass="entr" presetSubtype="528" fill="hold" nodeType="withEffect">
                                  <p:stCondLst>
                                    <p:cond delay="0"/>
                                  </p:stCondLst>
                                  <p:childTnLst>
                                    <p:set>
                                      <p:cBhvr>
                                        <p:cTn id="19" dur="1" fill="hold">
                                          <p:stCondLst>
                                            <p:cond delay="0"/>
                                          </p:stCondLst>
                                        </p:cTn>
                                        <p:tgtEl>
                                          <p:spTgt spid="55"/>
                                        </p:tgtEl>
                                        <p:attrNameLst>
                                          <p:attrName>style.visibility</p:attrName>
                                        </p:attrNameLst>
                                      </p:cBhvr>
                                      <p:to>
                                        <p:strVal val="visible"/>
                                      </p:to>
                                    </p:set>
                                    <p:anim calcmode="lin" valueType="num">
                                      <p:cBhvr>
                                        <p:cTn id="20" dur="500" fill="hold"/>
                                        <p:tgtEl>
                                          <p:spTgt spid="55"/>
                                        </p:tgtEl>
                                        <p:attrNameLst>
                                          <p:attrName>ppt_w</p:attrName>
                                        </p:attrNameLst>
                                      </p:cBhvr>
                                      <p:tavLst>
                                        <p:tav tm="0">
                                          <p:val>
                                            <p:fltVal val="0"/>
                                          </p:val>
                                        </p:tav>
                                        <p:tav tm="100000">
                                          <p:val>
                                            <p:strVal val="#ppt_w"/>
                                          </p:val>
                                        </p:tav>
                                      </p:tavLst>
                                    </p:anim>
                                    <p:anim calcmode="lin" valueType="num">
                                      <p:cBhvr>
                                        <p:cTn id="21" dur="500" fill="hold"/>
                                        <p:tgtEl>
                                          <p:spTgt spid="55"/>
                                        </p:tgtEl>
                                        <p:attrNameLst>
                                          <p:attrName>ppt_h</p:attrName>
                                        </p:attrNameLst>
                                      </p:cBhvr>
                                      <p:tavLst>
                                        <p:tav tm="0">
                                          <p:val>
                                            <p:fltVal val="0"/>
                                          </p:val>
                                        </p:tav>
                                        <p:tav tm="100000">
                                          <p:val>
                                            <p:strVal val="#ppt_h"/>
                                          </p:val>
                                        </p:tav>
                                      </p:tavLst>
                                    </p:anim>
                                    <p:animEffect transition="in" filter="fade">
                                      <p:cBhvr>
                                        <p:cTn id="22" dur="500"/>
                                        <p:tgtEl>
                                          <p:spTgt spid="55"/>
                                        </p:tgtEl>
                                      </p:cBhvr>
                                    </p:animEffect>
                                    <p:anim calcmode="lin" valueType="num">
                                      <p:cBhvr>
                                        <p:cTn id="23" dur="500" fill="hold"/>
                                        <p:tgtEl>
                                          <p:spTgt spid="55"/>
                                        </p:tgtEl>
                                        <p:attrNameLst>
                                          <p:attrName>ppt_x</p:attrName>
                                        </p:attrNameLst>
                                      </p:cBhvr>
                                      <p:tavLst>
                                        <p:tav tm="0">
                                          <p:val>
                                            <p:fltVal val="0.5"/>
                                          </p:val>
                                        </p:tav>
                                        <p:tav tm="100000">
                                          <p:val>
                                            <p:strVal val="#ppt_x"/>
                                          </p:val>
                                        </p:tav>
                                      </p:tavLst>
                                    </p:anim>
                                    <p:anim calcmode="lin" valueType="num">
                                      <p:cBhvr>
                                        <p:cTn id="24" dur="500" fill="hold"/>
                                        <p:tgtEl>
                                          <p:spTgt spid="55"/>
                                        </p:tgtEl>
                                        <p:attrNameLst>
                                          <p:attrName>ppt_y</p:attrName>
                                        </p:attrNameLst>
                                      </p:cBhvr>
                                      <p:tavLst>
                                        <p:tav tm="0">
                                          <p:val>
                                            <p:fltVal val="0.5"/>
                                          </p:val>
                                        </p:tav>
                                        <p:tav tm="100000">
                                          <p:val>
                                            <p:strVal val="#ppt_y"/>
                                          </p:val>
                                        </p:tav>
                                      </p:tavLst>
                                    </p:anim>
                                  </p:childTnLst>
                                </p:cTn>
                              </p:par>
                              <p:par>
                                <p:cTn id="25" presetID="53" presetClass="entr" presetSubtype="528"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anim calcmode="lin" valueType="num">
                                      <p:cBhvr>
                                        <p:cTn id="27" dur="500" fill="hold"/>
                                        <p:tgtEl>
                                          <p:spTgt spid="58"/>
                                        </p:tgtEl>
                                        <p:attrNameLst>
                                          <p:attrName>ppt_w</p:attrName>
                                        </p:attrNameLst>
                                      </p:cBhvr>
                                      <p:tavLst>
                                        <p:tav tm="0">
                                          <p:val>
                                            <p:fltVal val="0"/>
                                          </p:val>
                                        </p:tav>
                                        <p:tav tm="100000">
                                          <p:val>
                                            <p:strVal val="#ppt_w"/>
                                          </p:val>
                                        </p:tav>
                                      </p:tavLst>
                                    </p:anim>
                                    <p:anim calcmode="lin" valueType="num">
                                      <p:cBhvr>
                                        <p:cTn id="28" dur="500" fill="hold"/>
                                        <p:tgtEl>
                                          <p:spTgt spid="58"/>
                                        </p:tgtEl>
                                        <p:attrNameLst>
                                          <p:attrName>ppt_h</p:attrName>
                                        </p:attrNameLst>
                                      </p:cBhvr>
                                      <p:tavLst>
                                        <p:tav tm="0">
                                          <p:val>
                                            <p:fltVal val="0"/>
                                          </p:val>
                                        </p:tav>
                                        <p:tav tm="100000">
                                          <p:val>
                                            <p:strVal val="#ppt_h"/>
                                          </p:val>
                                        </p:tav>
                                      </p:tavLst>
                                    </p:anim>
                                    <p:animEffect transition="in" filter="fade">
                                      <p:cBhvr>
                                        <p:cTn id="29" dur="500"/>
                                        <p:tgtEl>
                                          <p:spTgt spid="58"/>
                                        </p:tgtEl>
                                      </p:cBhvr>
                                    </p:animEffect>
                                    <p:anim calcmode="lin" valueType="num">
                                      <p:cBhvr>
                                        <p:cTn id="30" dur="500" fill="hold"/>
                                        <p:tgtEl>
                                          <p:spTgt spid="58"/>
                                        </p:tgtEl>
                                        <p:attrNameLst>
                                          <p:attrName>ppt_x</p:attrName>
                                        </p:attrNameLst>
                                      </p:cBhvr>
                                      <p:tavLst>
                                        <p:tav tm="0">
                                          <p:val>
                                            <p:fltVal val="0.5"/>
                                          </p:val>
                                        </p:tav>
                                        <p:tav tm="100000">
                                          <p:val>
                                            <p:strVal val="#ppt_x"/>
                                          </p:val>
                                        </p:tav>
                                      </p:tavLst>
                                    </p:anim>
                                    <p:anim calcmode="lin" valueType="num">
                                      <p:cBhvr>
                                        <p:cTn id="31" dur="500" fill="hold"/>
                                        <p:tgtEl>
                                          <p:spTgt spid="58"/>
                                        </p:tgtEl>
                                        <p:attrNameLst>
                                          <p:attrName>ppt_y</p:attrName>
                                        </p:attrNameLst>
                                      </p:cBhvr>
                                      <p:tavLst>
                                        <p:tav tm="0">
                                          <p:val>
                                            <p:fltVal val="0.5"/>
                                          </p:val>
                                        </p:tav>
                                        <p:tav tm="100000">
                                          <p:val>
                                            <p:strVal val="#ppt_y"/>
                                          </p:val>
                                        </p:tav>
                                      </p:tavLst>
                                    </p:anim>
                                  </p:childTnLst>
                                </p:cTn>
                              </p:par>
                              <p:par>
                                <p:cTn id="32" presetID="53" presetClass="entr" presetSubtype="528" fill="hold" nodeType="withEffect">
                                  <p:stCondLst>
                                    <p:cond delay="0"/>
                                  </p:stCondLst>
                                  <p:childTnLst>
                                    <p:set>
                                      <p:cBhvr>
                                        <p:cTn id="33" dur="1" fill="hold">
                                          <p:stCondLst>
                                            <p:cond delay="0"/>
                                          </p:stCondLst>
                                        </p:cTn>
                                        <p:tgtEl>
                                          <p:spTgt spid="61"/>
                                        </p:tgtEl>
                                        <p:attrNameLst>
                                          <p:attrName>style.visibility</p:attrName>
                                        </p:attrNameLst>
                                      </p:cBhvr>
                                      <p:to>
                                        <p:strVal val="visible"/>
                                      </p:to>
                                    </p:set>
                                    <p:anim calcmode="lin" valueType="num">
                                      <p:cBhvr>
                                        <p:cTn id="34" dur="500" fill="hold"/>
                                        <p:tgtEl>
                                          <p:spTgt spid="61"/>
                                        </p:tgtEl>
                                        <p:attrNameLst>
                                          <p:attrName>ppt_w</p:attrName>
                                        </p:attrNameLst>
                                      </p:cBhvr>
                                      <p:tavLst>
                                        <p:tav tm="0">
                                          <p:val>
                                            <p:fltVal val="0"/>
                                          </p:val>
                                        </p:tav>
                                        <p:tav tm="100000">
                                          <p:val>
                                            <p:strVal val="#ppt_w"/>
                                          </p:val>
                                        </p:tav>
                                      </p:tavLst>
                                    </p:anim>
                                    <p:anim calcmode="lin" valueType="num">
                                      <p:cBhvr>
                                        <p:cTn id="35" dur="500" fill="hold"/>
                                        <p:tgtEl>
                                          <p:spTgt spid="61"/>
                                        </p:tgtEl>
                                        <p:attrNameLst>
                                          <p:attrName>ppt_h</p:attrName>
                                        </p:attrNameLst>
                                      </p:cBhvr>
                                      <p:tavLst>
                                        <p:tav tm="0">
                                          <p:val>
                                            <p:fltVal val="0"/>
                                          </p:val>
                                        </p:tav>
                                        <p:tav tm="100000">
                                          <p:val>
                                            <p:strVal val="#ppt_h"/>
                                          </p:val>
                                        </p:tav>
                                      </p:tavLst>
                                    </p:anim>
                                    <p:animEffect transition="in" filter="fade">
                                      <p:cBhvr>
                                        <p:cTn id="36" dur="500"/>
                                        <p:tgtEl>
                                          <p:spTgt spid="61"/>
                                        </p:tgtEl>
                                      </p:cBhvr>
                                    </p:animEffect>
                                    <p:anim calcmode="lin" valueType="num">
                                      <p:cBhvr>
                                        <p:cTn id="37" dur="500" fill="hold"/>
                                        <p:tgtEl>
                                          <p:spTgt spid="61"/>
                                        </p:tgtEl>
                                        <p:attrNameLst>
                                          <p:attrName>ppt_x</p:attrName>
                                        </p:attrNameLst>
                                      </p:cBhvr>
                                      <p:tavLst>
                                        <p:tav tm="0">
                                          <p:val>
                                            <p:fltVal val="0.5"/>
                                          </p:val>
                                        </p:tav>
                                        <p:tav tm="100000">
                                          <p:val>
                                            <p:strVal val="#ppt_x"/>
                                          </p:val>
                                        </p:tav>
                                      </p:tavLst>
                                    </p:anim>
                                    <p:anim calcmode="lin" valueType="num">
                                      <p:cBhvr>
                                        <p:cTn id="38" dur="500" fill="hold"/>
                                        <p:tgtEl>
                                          <p:spTgt spid="61"/>
                                        </p:tgtEl>
                                        <p:attrNameLst>
                                          <p:attrName>ppt_y</p:attrName>
                                        </p:attrNameLst>
                                      </p:cBhvr>
                                      <p:tavLst>
                                        <p:tav tm="0">
                                          <p:val>
                                            <p:fltVal val="0.5"/>
                                          </p:val>
                                        </p:tav>
                                        <p:tav tm="100000">
                                          <p:val>
                                            <p:strVal val="#ppt_y"/>
                                          </p:val>
                                        </p:tav>
                                      </p:tavLst>
                                    </p:anim>
                                  </p:childTnLst>
                                </p:cTn>
                              </p:par>
                              <p:par>
                                <p:cTn id="39" presetID="53" presetClass="entr" presetSubtype="528"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anim calcmode="lin" valueType="num">
                                      <p:cBhvr>
                                        <p:cTn id="41" dur="500" fill="hold"/>
                                        <p:tgtEl>
                                          <p:spTgt spid="49"/>
                                        </p:tgtEl>
                                        <p:attrNameLst>
                                          <p:attrName>ppt_w</p:attrName>
                                        </p:attrNameLst>
                                      </p:cBhvr>
                                      <p:tavLst>
                                        <p:tav tm="0">
                                          <p:val>
                                            <p:fltVal val="0"/>
                                          </p:val>
                                        </p:tav>
                                        <p:tav tm="100000">
                                          <p:val>
                                            <p:strVal val="#ppt_w"/>
                                          </p:val>
                                        </p:tav>
                                      </p:tavLst>
                                    </p:anim>
                                    <p:anim calcmode="lin" valueType="num">
                                      <p:cBhvr>
                                        <p:cTn id="42" dur="500" fill="hold"/>
                                        <p:tgtEl>
                                          <p:spTgt spid="49"/>
                                        </p:tgtEl>
                                        <p:attrNameLst>
                                          <p:attrName>ppt_h</p:attrName>
                                        </p:attrNameLst>
                                      </p:cBhvr>
                                      <p:tavLst>
                                        <p:tav tm="0">
                                          <p:val>
                                            <p:fltVal val="0"/>
                                          </p:val>
                                        </p:tav>
                                        <p:tav tm="100000">
                                          <p:val>
                                            <p:strVal val="#ppt_h"/>
                                          </p:val>
                                        </p:tav>
                                      </p:tavLst>
                                    </p:anim>
                                    <p:animEffect transition="in" filter="fade">
                                      <p:cBhvr>
                                        <p:cTn id="43" dur="500"/>
                                        <p:tgtEl>
                                          <p:spTgt spid="49"/>
                                        </p:tgtEl>
                                      </p:cBhvr>
                                    </p:animEffect>
                                    <p:anim calcmode="lin" valueType="num">
                                      <p:cBhvr>
                                        <p:cTn id="44" dur="500" fill="hold"/>
                                        <p:tgtEl>
                                          <p:spTgt spid="49"/>
                                        </p:tgtEl>
                                        <p:attrNameLst>
                                          <p:attrName>ppt_x</p:attrName>
                                        </p:attrNameLst>
                                      </p:cBhvr>
                                      <p:tavLst>
                                        <p:tav tm="0">
                                          <p:val>
                                            <p:fltVal val="0.5"/>
                                          </p:val>
                                        </p:tav>
                                        <p:tav tm="100000">
                                          <p:val>
                                            <p:strVal val="#ppt_x"/>
                                          </p:val>
                                        </p:tav>
                                      </p:tavLst>
                                    </p:anim>
                                    <p:anim calcmode="lin" valueType="num">
                                      <p:cBhvr>
                                        <p:cTn id="45" dur="500" fill="hold"/>
                                        <p:tgtEl>
                                          <p:spTgt spid="49"/>
                                        </p:tgtEl>
                                        <p:attrNameLst>
                                          <p:attrName>ppt_y</p:attrName>
                                        </p:attrNameLst>
                                      </p:cBhvr>
                                      <p:tavLst>
                                        <p:tav tm="0">
                                          <p:val>
                                            <p:fltVal val="0.5"/>
                                          </p:val>
                                        </p:tav>
                                        <p:tav tm="100000">
                                          <p:val>
                                            <p:strVal val="#ppt_y"/>
                                          </p:val>
                                        </p:tav>
                                      </p:tavLst>
                                    </p:anim>
                                  </p:childTnLst>
                                </p:cTn>
                              </p:par>
                              <p:par>
                                <p:cTn id="46" presetID="53" presetClass="entr" presetSubtype="528" fill="hold" nodeType="withEffect">
                                  <p:stCondLst>
                                    <p:cond delay="0"/>
                                  </p:stCondLst>
                                  <p:childTnLst>
                                    <p:set>
                                      <p:cBhvr>
                                        <p:cTn id="47" dur="1" fill="hold">
                                          <p:stCondLst>
                                            <p:cond delay="0"/>
                                          </p:stCondLst>
                                        </p:cTn>
                                        <p:tgtEl>
                                          <p:spTgt spid="43"/>
                                        </p:tgtEl>
                                        <p:attrNameLst>
                                          <p:attrName>style.visibility</p:attrName>
                                        </p:attrNameLst>
                                      </p:cBhvr>
                                      <p:to>
                                        <p:strVal val="visible"/>
                                      </p:to>
                                    </p:set>
                                    <p:anim calcmode="lin" valueType="num">
                                      <p:cBhvr>
                                        <p:cTn id="48" dur="500" fill="hold"/>
                                        <p:tgtEl>
                                          <p:spTgt spid="43"/>
                                        </p:tgtEl>
                                        <p:attrNameLst>
                                          <p:attrName>ppt_w</p:attrName>
                                        </p:attrNameLst>
                                      </p:cBhvr>
                                      <p:tavLst>
                                        <p:tav tm="0">
                                          <p:val>
                                            <p:fltVal val="0"/>
                                          </p:val>
                                        </p:tav>
                                        <p:tav tm="100000">
                                          <p:val>
                                            <p:strVal val="#ppt_w"/>
                                          </p:val>
                                        </p:tav>
                                      </p:tavLst>
                                    </p:anim>
                                    <p:anim calcmode="lin" valueType="num">
                                      <p:cBhvr>
                                        <p:cTn id="49" dur="500" fill="hold"/>
                                        <p:tgtEl>
                                          <p:spTgt spid="43"/>
                                        </p:tgtEl>
                                        <p:attrNameLst>
                                          <p:attrName>ppt_h</p:attrName>
                                        </p:attrNameLst>
                                      </p:cBhvr>
                                      <p:tavLst>
                                        <p:tav tm="0">
                                          <p:val>
                                            <p:fltVal val="0"/>
                                          </p:val>
                                        </p:tav>
                                        <p:tav tm="100000">
                                          <p:val>
                                            <p:strVal val="#ppt_h"/>
                                          </p:val>
                                        </p:tav>
                                      </p:tavLst>
                                    </p:anim>
                                    <p:animEffect transition="in" filter="fade">
                                      <p:cBhvr>
                                        <p:cTn id="50" dur="500"/>
                                        <p:tgtEl>
                                          <p:spTgt spid="43"/>
                                        </p:tgtEl>
                                      </p:cBhvr>
                                    </p:animEffect>
                                    <p:anim calcmode="lin" valueType="num">
                                      <p:cBhvr>
                                        <p:cTn id="51" dur="500" fill="hold"/>
                                        <p:tgtEl>
                                          <p:spTgt spid="43"/>
                                        </p:tgtEl>
                                        <p:attrNameLst>
                                          <p:attrName>ppt_x</p:attrName>
                                        </p:attrNameLst>
                                      </p:cBhvr>
                                      <p:tavLst>
                                        <p:tav tm="0">
                                          <p:val>
                                            <p:fltVal val="0.5"/>
                                          </p:val>
                                        </p:tav>
                                        <p:tav tm="100000">
                                          <p:val>
                                            <p:strVal val="#ppt_x"/>
                                          </p:val>
                                        </p:tav>
                                      </p:tavLst>
                                    </p:anim>
                                    <p:anim calcmode="lin" valueType="num">
                                      <p:cBhvr>
                                        <p:cTn id="52" dur="500" fill="hold"/>
                                        <p:tgtEl>
                                          <p:spTgt spid="43"/>
                                        </p:tgtEl>
                                        <p:attrNameLst>
                                          <p:attrName>ppt_y</p:attrName>
                                        </p:attrNameLst>
                                      </p:cBhvr>
                                      <p:tavLst>
                                        <p:tav tm="0">
                                          <p:val>
                                            <p:fltVal val="0.5"/>
                                          </p:val>
                                        </p:tav>
                                        <p:tav tm="100000">
                                          <p:val>
                                            <p:strVal val="#ppt_y"/>
                                          </p:val>
                                        </p:tav>
                                      </p:tavLst>
                                    </p:anim>
                                  </p:childTnLst>
                                </p:cTn>
                              </p:par>
                              <p:par>
                                <p:cTn id="53" presetID="53" presetClass="entr" presetSubtype="528" fill="hold" nodeType="withEffect">
                                  <p:stCondLst>
                                    <p:cond delay="0"/>
                                  </p:stCondLst>
                                  <p:childTnLst>
                                    <p:set>
                                      <p:cBhvr>
                                        <p:cTn id="54" dur="1" fill="hold">
                                          <p:stCondLst>
                                            <p:cond delay="0"/>
                                          </p:stCondLst>
                                        </p:cTn>
                                        <p:tgtEl>
                                          <p:spTgt spid="64"/>
                                        </p:tgtEl>
                                        <p:attrNameLst>
                                          <p:attrName>style.visibility</p:attrName>
                                        </p:attrNameLst>
                                      </p:cBhvr>
                                      <p:to>
                                        <p:strVal val="visible"/>
                                      </p:to>
                                    </p:set>
                                    <p:anim calcmode="lin" valueType="num">
                                      <p:cBhvr>
                                        <p:cTn id="55" dur="500" fill="hold"/>
                                        <p:tgtEl>
                                          <p:spTgt spid="64"/>
                                        </p:tgtEl>
                                        <p:attrNameLst>
                                          <p:attrName>ppt_w</p:attrName>
                                        </p:attrNameLst>
                                      </p:cBhvr>
                                      <p:tavLst>
                                        <p:tav tm="0">
                                          <p:val>
                                            <p:fltVal val="0"/>
                                          </p:val>
                                        </p:tav>
                                        <p:tav tm="100000">
                                          <p:val>
                                            <p:strVal val="#ppt_w"/>
                                          </p:val>
                                        </p:tav>
                                      </p:tavLst>
                                    </p:anim>
                                    <p:anim calcmode="lin" valueType="num">
                                      <p:cBhvr>
                                        <p:cTn id="56" dur="500" fill="hold"/>
                                        <p:tgtEl>
                                          <p:spTgt spid="64"/>
                                        </p:tgtEl>
                                        <p:attrNameLst>
                                          <p:attrName>ppt_h</p:attrName>
                                        </p:attrNameLst>
                                      </p:cBhvr>
                                      <p:tavLst>
                                        <p:tav tm="0">
                                          <p:val>
                                            <p:fltVal val="0"/>
                                          </p:val>
                                        </p:tav>
                                        <p:tav tm="100000">
                                          <p:val>
                                            <p:strVal val="#ppt_h"/>
                                          </p:val>
                                        </p:tav>
                                      </p:tavLst>
                                    </p:anim>
                                    <p:animEffect transition="in" filter="fade">
                                      <p:cBhvr>
                                        <p:cTn id="57" dur="500"/>
                                        <p:tgtEl>
                                          <p:spTgt spid="64"/>
                                        </p:tgtEl>
                                      </p:cBhvr>
                                    </p:animEffect>
                                    <p:anim calcmode="lin" valueType="num">
                                      <p:cBhvr>
                                        <p:cTn id="58" dur="500" fill="hold"/>
                                        <p:tgtEl>
                                          <p:spTgt spid="64"/>
                                        </p:tgtEl>
                                        <p:attrNameLst>
                                          <p:attrName>ppt_x</p:attrName>
                                        </p:attrNameLst>
                                      </p:cBhvr>
                                      <p:tavLst>
                                        <p:tav tm="0">
                                          <p:val>
                                            <p:fltVal val="0.5"/>
                                          </p:val>
                                        </p:tav>
                                        <p:tav tm="100000">
                                          <p:val>
                                            <p:strVal val="#ppt_x"/>
                                          </p:val>
                                        </p:tav>
                                      </p:tavLst>
                                    </p:anim>
                                    <p:anim calcmode="lin" valueType="num">
                                      <p:cBhvr>
                                        <p:cTn id="59" dur="500" fill="hold"/>
                                        <p:tgtEl>
                                          <p:spTgt spid="64"/>
                                        </p:tgtEl>
                                        <p:attrNameLst>
                                          <p:attrName>ppt_y</p:attrName>
                                        </p:attrNameLst>
                                      </p:cBhvr>
                                      <p:tavLst>
                                        <p:tav tm="0">
                                          <p:val>
                                            <p:fltVal val="0.5"/>
                                          </p:val>
                                        </p:tav>
                                        <p:tav tm="100000">
                                          <p:val>
                                            <p:strVal val="#ppt_y"/>
                                          </p:val>
                                        </p:tav>
                                      </p:tavLst>
                                    </p:anim>
                                  </p:childTnLst>
                                </p:cTn>
                              </p:par>
                            </p:childTnLst>
                          </p:cTn>
                        </p:par>
                        <p:par>
                          <p:cTn id="60" fill="hold">
                            <p:stCondLst>
                              <p:cond delay="1000"/>
                            </p:stCondLst>
                            <p:childTnLst>
                              <p:par>
                                <p:cTn id="61" presetID="42" presetClass="entr" presetSubtype="0" fill="hold" grpId="0" nodeType="afterEffect">
                                  <p:stCondLst>
                                    <p:cond delay="0"/>
                                  </p:stCondLst>
                                  <p:childTnLst>
                                    <p:set>
                                      <p:cBhvr>
                                        <p:cTn id="62" dur="1" fill="hold">
                                          <p:stCondLst>
                                            <p:cond delay="0"/>
                                          </p:stCondLst>
                                        </p:cTn>
                                        <p:tgtEl>
                                          <p:spTgt spid="68"/>
                                        </p:tgtEl>
                                        <p:attrNameLst>
                                          <p:attrName>style.visibility</p:attrName>
                                        </p:attrNameLst>
                                      </p:cBhvr>
                                      <p:to>
                                        <p:strVal val="visible"/>
                                      </p:to>
                                    </p:set>
                                    <p:animEffect transition="in" filter="fade">
                                      <p:cBhvr>
                                        <p:cTn id="63" dur="1000"/>
                                        <p:tgtEl>
                                          <p:spTgt spid="68"/>
                                        </p:tgtEl>
                                      </p:cBhvr>
                                    </p:animEffect>
                                    <p:anim calcmode="lin" valueType="num">
                                      <p:cBhvr>
                                        <p:cTn id="64" dur="1000" fill="hold"/>
                                        <p:tgtEl>
                                          <p:spTgt spid="68"/>
                                        </p:tgtEl>
                                        <p:attrNameLst>
                                          <p:attrName>ppt_x</p:attrName>
                                        </p:attrNameLst>
                                      </p:cBhvr>
                                      <p:tavLst>
                                        <p:tav tm="0">
                                          <p:val>
                                            <p:strVal val="#ppt_x"/>
                                          </p:val>
                                        </p:tav>
                                        <p:tav tm="100000">
                                          <p:val>
                                            <p:strVal val="#ppt_x"/>
                                          </p:val>
                                        </p:tav>
                                      </p:tavLst>
                                    </p:anim>
                                    <p:anim calcmode="lin" valueType="num">
                                      <p:cBhvr>
                                        <p:cTn id="65" dur="1000" fill="hold"/>
                                        <p:tgtEl>
                                          <p:spTgt spid="68"/>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1000"/>
                                        <p:tgtEl>
                                          <p:spTgt spid="67"/>
                                        </p:tgtEl>
                                      </p:cBhvr>
                                    </p:animEffect>
                                    <p:anim calcmode="lin" valueType="num">
                                      <p:cBhvr>
                                        <p:cTn id="69" dur="1000" fill="hold"/>
                                        <p:tgtEl>
                                          <p:spTgt spid="67"/>
                                        </p:tgtEl>
                                        <p:attrNameLst>
                                          <p:attrName>ppt_x</p:attrName>
                                        </p:attrNameLst>
                                      </p:cBhvr>
                                      <p:tavLst>
                                        <p:tav tm="0">
                                          <p:val>
                                            <p:strVal val="#ppt_x"/>
                                          </p:val>
                                        </p:tav>
                                        <p:tav tm="100000">
                                          <p:val>
                                            <p:strVal val="#ppt_x"/>
                                          </p:val>
                                        </p:tav>
                                      </p:tavLst>
                                    </p:anim>
                                    <p:anim calcmode="lin" valueType="num">
                                      <p:cBhvr>
                                        <p:cTn id="70"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9592" y="189395"/>
            <a:ext cx="2088232" cy="338554"/>
          </a:xfrm>
          <a:prstGeom prst="rect">
            <a:avLst/>
          </a:prstGeom>
        </p:spPr>
        <p:txBody>
          <a:bodyPr wrap="square">
            <a:spAutoFit/>
          </a:bodyPr>
          <a:lstStyle/>
          <a:p>
            <a:r>
              <a:rPr lang="zh-CN" altLang="en-US" sz="1600" b="1" dirty="0" smtClean="0">
                <a:solidFill>
                  <a:schemeClr val="bg1"/>
                </a:solidFill>
                <a:ea typeface="微软雅黑" panose="020B0503020204020204" charset="-122"/>
              </a:rPr>
              <a:t>工 作 不 足 之 处</a:t>
            </a:r>
            <a:endParaRPr lang="zh-CN" altLang="en-US" sz="1600" b="1" dirty="0">
              <a:solidFill>
                <a:schemeClr val="bg1"/>
              </a:solidFill>
              <a:ea typeface="微软雅黑" panose="020B0503020204020204" charset="-122"/>
            </a:endParaRPr>
          </a:p>
        </p:txBody>
      </p:sp>
      <p:sp>
        <p:nvSpPr>
          <p:cNvPr id="24" name="任意多边形 23"/>
          <p:cNvSpPr/>
          <p:nvPr/>
        </p:nvSpPr>
        <p:spPr>
          <a:xfrm rot="1723431">
            <a:off x="2648146" y="2201096"/>
            <a:ext cx="1817395" cy="1339301"/>
          </a:xfrm>
          <a:custGeom>
            <a:avLst/>
            <a:gdLst/>
            <a:ahLst/>
            <a:cxnLst/>
            <a:rect l="l" t="t" r="r" b="b"/>
            <a:pathLst>
              <a:path w="2351321" h="1732770">
                <a:moveTo>
                  <a:pt x="1516639" y="0"/>
                </a:moveTo>
                <a:lnTo>
                  <a:pt x="2302371" y="743002"/>
                </a:lnTo>
                <a:cubicBezTo>
                  <a:pt x="2370314" y="1065730"/>
                  <a:pt x="2367934" y="1403106"/>
                  <a:pt x="2292691" y="1732770"/>
                </a:cubicBezTo>
                <a:lnTo>
                  <a:pt x="0" y="1209479"/>
                </a:lnTo>
                <a:close/>
              </a:path>
            </a:pathLst>
          </a:custGeom>
          <a:solidFill>
            <a:srgbClr val="0070C0"/>
          </a:solidFill>
          <a:ln w="25400" cap="flat" cmpd="sng" algn="ctr">
            <a:solidFill>
              <a:sysClr val="window" lastClr="FFFFFF">
                <a:hueOff val="0"/>
                <a:satOff val="0"/>
                <a:lumOff val="0"/>
                <a:alphaOff val="0"/>
              </a:sysClr>
            </a:solidFill>
            <a:prstDash val="solid"/>
          </a:ln>
          <a:effectLst/>
        </p:spPr>
        <p:txBody>
          <a:bodyPr spcFirstLastPara="0" vert="horz" wrap="square" lIns="2385060" tIns="1267461" rIns="133604" bIns="1612899" numCol="1" spcCol="1270" anchor="ctr" anchorCtr="0">
            <a:noAutofit/>
          </a:bodyPr>
          <a:lstStyle/>
          <a:p>
            <a:pPr algn="ctr" defTabSz="1689100">
              <a:lnSpc>
                <a:spcPct val="90000"/>
              </a:lnSpc>
              <a:spcBef>
                <a:spcPct val="0"/>
              </a:spcBef>
              <a:spcAft>
                <a:spcPct val="35000"/>
              </a:spcAft>
              <a:defRPr/>
            </a:pPr>
            <a:endParaRPr lang="zh-CN" altLang="en-US" sz="3800">
              <a:solidFill>
                <a:srgbClr val="0070C0"/>
              </a:solidFill>
              <a:latin typeface="微软雅黑" panose="020B0503020204020204" charset="-122"/>
              <a:ea typeface="微软雅黑" panose="020B0503020204020204" charset="-122"/>
            </a:endParaRPr>
          </a:p>
        </p:txBody>
      </p:sp>
      <p:sp>
        <p:nvSpPr>
          <p:cNvPr id="25" name="任意多边形 24"/>
          <p:cNvSpPr/>
          <p:nvPr/>
        </p:nvSpPr>
        <p:spPr>
          <a:xfrm rot="1723431">
            <a:off x="796628" y="845360"/>
            <a:ext cx="3635301" cy="3635301"/>
          </a:xfrm>
          <a:custGeom>
            <a:avLst/>
            <a:gdLst>
              <a:gd name="connsiteX0" fmla="*/ 3370965 w 3413760"/>
              <a:gd name="connsiteY0" fmla="*/ 2086696 h 3413760"/>
              <a:gd name="connsiteX1" fmla="*/ 2447467 w 3413760"/>
              <a:gd name="connsiteY1" fmla="*/ 3244726 h 3413760"/>
              <a:gd name="connsiteX2" fmla="*/ 1706880 w 3413760"/>
              <a:gd name="connsiteY2" fmla="*/ 1706880 h 3413760"/>
              <a:gd name="connsiteX3" fmla="*/ 3370965 w 3413760"/>
              <a:gd name="connsiteY3" fmla="*/ 2086696 h 3413760"/>
            </a:gdLst>
            <a:ahLst/>
            <a:cxnLst>
              <a:cxn ang="0">
                <a:pos x="connsiteX0" y="connsiteY0"/>
              </a:cxn>
              <a:cxn ang="0">
                <a:pos x="connsiteX1" y="connsiteY1"/>
              </a:cxn>
              <a:cxn ang="0">
                <a:pos x="connsiteX2" y="connsiteY2"/>
              </a:cxn>
              <a:cxn ang="0">
                <a:pos x="connsiteX3" y="connsiteY3"/>
              </a:cxn>
            </a:cxnLst>
            <a:rect l="l" t="t" r="r" b="b"/>
            <a:pathLst>
              <a:path w="3413760" h="3413760">
                <a:moveTo>
                  <a:pt x="3370965" y="2086696"/>
                </a:moveTo>
                <a:cubicBezTo>
                  <a:pt x="3255378" y="2593118"/>
                  <a:pt x="2915472" y="3019346"/>
                  <a:pt x="2447467" y="3244726"/>
                </a:cubicBezTo>
                <a:lnTo>
                  <a:pt x="1706880" y="1706880"/>
                </a:lnTo>
                <a:lnTo>
                  <a:pt x="3370965" y="2086696"/>
                </a:lnTo>
                <a:close/>
              </a:path>
            </a:pathLst>
          </a:custGeom>
          <a:solidFill>
            <a:srgbClr val="0070C0"/>
          </a:solidFill>
          <a:ln w="25400" cap="flat" cmpd="sng" algn="ctr">
            <a:solidFill>
              <a:sysClr val="window" lastClr="FFFFFF">
                <a:hueOff val="0"/>
                <a:satOff val="0"/>
                <a:lumOff val="0"/>
                <a:alphaOff val="0"/>
              </a:sysClr>
            </a:solidFill>
            <a:prstDash val="solid"/>
          </a:ln>
          <a:effectLst/>
        </p:spPr>
        <p:txBody>
          <a:bodyPr spcFirstLastPara="0" vert="horz" wrap="square" lIns="2244090" tIns="2081530" rIns="374650" bIns="781050" numCol="1" spcCol="1270" anchor="ctr" anchorCtr="0">
            <a:noAutofit/>
          </a:bodyPr>
          <a:lstStyle/>
          <a:p>
            <a:pPr algn="ctr" defTabSz="1733550">
              <a:lnSpc>
                <a:spcPct val="90000"/>
              </a:lnSpc>
              <a:spcBef>
                <a:spcPct val="0"/>
              </a:spcBef>
              <a:spcAft>
                <a:spcPct val="35000"/>
              </a:spcAft>
              <a:defRPr/>
            </a:pPr>
            <a:endParaRPr lang="zh-CN" altLang="en-US" sz="3900">
              <a:solidFill>
                <a:srgbClr val="0070C0"/>
              </a:solidFill>
            </a:endParaRPr>
          </a:p>
        </p:txBody>
      </p:sp>
      <p:sp>
        <p:nvSpPr>
          <p:cNvPr id="26" name="任意多边形 25"/>
          <p:cNvSpPr/>
          <p:nvPr/>
        </p:nvSpPr>
        <p:spPr>
          <a:xfrm rot="1723431">
            <a:off x="796628" y="845360"/>
            <a:ext cx="3635301" cy="3635301"/>
          </a:xfrm>
          <a:custGeom>
            <a:avLst/>
            <a:gdLst>
              <a:gd name="connsiteX0" fmla="*/ 2447430 w 3413760"/>
              <a:gd name="connsiteY0" fmla="*/ 3244744 h 3413760"/>
              <a:gd name="connsiteX1" fmla="*/ 966292 w 3413760"/>
              <a:gd name="connsiteY1" fmla="*/ 3244726 h 3413760"/>
              <a:gd name="connsiteX2" fmla="*/ 1706880 w 3413760"/>
              <a:gd name="connsiteY2" fmla="*/ 1706880 h 3413760"/>
              <a:gd name="connsiteX3" fmla="*/ 2447430 w 3413760"/>
              <a:gd name="connsiteY3" fmla="*/ 3244744 h 3413760"/>
            </a:gdLst>
            <a:ahLst/>
            <a:cxnLst>
              <a:cxn ang="0">
                <a:pos x="connsiteX0" y="connsiteY0"/>
              </a:cxn>
              <a:cxn ang="0">
                <a:pos x="connsiteX1" y="connsiteY1"/>
              </a:cxn>
              <a:cxn ang="0">
                <a:pos x="connsiteX2" y="connsiteY2"/>
              </a:cxn>
              <a:cxn ang="0">
                <a:pos x="connsiteX3" y="connsiteY3"/>
              </a:cxn>
            </a:cxnLst>
            <a:rect l="l" t="t" r="r" b="b"/>
            <a:pathLst>
              <a:path w="3413760" h="3413760">
                <a:moveTo>
                  <a:pt x="2447430" y="3244744"/>
                </a:moveTo>
                <a:cubicBezTo>
                  <a:pt x="1979433" y="3470105"/>
                  <a:pt x="1434283" y="3470099"/>
                  <a:pt x="966292" y="3244726"/>
                </a:cubicBezTo>
                <a:lnTo>
                  <a:pt x="1706880" y="1706880"/>
                </a:lnTo>
                <a:lnTo>
                  <a:pt x="2447430" y="3244744"/>
                </a:lnTo>
                <a:close/>
              </a:path>
            </a:pathLst>
          </a:custGeom>
          <a:solidFill>
            <a:srgbClr val="0070C0"/>
          </a:solidFill>
          <a:ln w="25400" cap="flat" cmpd="sng" algn="ctr">
            <a:solidFill>
              <a:sysClr val="window" lastClr="FFFFFF">
                <a:hueOff val="0"/>
                <a:satOff val="0"/>
                <a:lumOff val="0"/>
                <a:alphaOff val="0"/>
              </a:sysClr>
            </a:solidFill>
            <a:prstDash val="solid"/>
          </a:ln>
          <a:effectLst/>
        </p:spPr>
        <p:txBody>
          <a:bodyPr spcFirstLastPara="0" vert="horz" wrap="square" lIns="1299210" tIns="2731771" rIns="1299210" bIns="130809" numCol="1" spcCol="1270" anchor="ctr" anchorCtr="0">
            <a:noAutofit/>
          </a:bodyPr>
          <a:lstStyle/>
          <a:p>
            <a:pPr algn="ctr" defTabSz="1733550">
              <a:lnSpc>
                <a:spcPct val="90000"/>
              </a:lnSpc>
              <a:spcBef>
                <a:spcPct val="0"/>
              </a:spcBef>
              <a:spcAft>
                <a:spcPct val="35000"/>
              </a:spcAft>
              <a:defRPr/>
            </a:pPr>
            <a:endParaRPr lang="zh-CN" altLang="en-US" sz="3900">
              <a:solidFill>
                <a:srgbClr val="0070C0"/>
              </a:solidFill>
            </a:endParaRPr>
          </a:p>
        </p:txBody>
      </p:sp>
      <p:sp>
        <p:nvSpPr>
          <p:cNvPr id="27" name="任意多边形 26"/>
          <p:cNvSpPr/>
          <p:nvPr/>
        </p:nvSpPr>
        <p:spPr>
          <a:xfrm rot="1723431">
            <a:off x="796628" y="845360"/>
            <a:ext cx="3635301" cy="3635301"/>
          </a:xfrm>
          <a:custGeom>
            <a:avLst/>
            <a:gdLst>
              <a:gd name="connsiteX0" fmla="*/ 966292 w 3413760"/>
              <a:gd name="connsiteY0" fmla="*/ 3244726 h 3413760"/>
              <a:gd name="connsiteX1" fmla="*/ 42795 w 3413760"/>
              <a:gd name="connsiteY1" fmla="*/ 2086696 h 3413760"/>
              <a:gd name="connsiteX2" fmla="*/ 1706880 w 3413760"/>
              <a:gd name="connsiteY2" fmla="*/ 1706880 h 3413760"/>
              <a:gd name="connsiteX3" fmla="*/ 966292 w 3413760"/>
              <a:gd name="connsiteY3" fmla="*/ 3244726 h 3413760"/>
            </a:gdLst>
            <a:ahLst/>
            <a:cxnLst>
              <a:cxn ang="0">
                <a:pos x="connsiteX0" y="connsiteY0"/>
              </a:cxn>
              <a:cxn ang="0">
                <a:pos x="connsiteX1" y="connsiteY1"/>
              </a:cxn>
              <a:cxn ang="0">
                <a:pos x="connsiteX2" y="connsiteY2"/>
              </a:cxn>
              <a:cxn ang="0">
                <a:pos x="connsiteX3" y="connsiteY3"/>
              </a:cxn>
            </a:cxnLst>
            <a:rect l="l" t="t" r="r" b="b"/>
            <a:pathLst>
              <a:path w="3413760" h="3413760">
                <a:moveTo>
                  <a:pt x="966292" y="3244726"/>
                </a:moveTo>
                <a:cubicBezTo>
                  <a:pt x="498287" y="3019347"/>
                  <a:pt x="158382" y="2593118"/>
                  <a:pt x="42795" y="2086696"/>
                </a:cubicBezTo>
                <a:lnTo>
                  <a:pt x="1706880" y="1706880"/>
                </a:lnTo>
                <a:lnTo>
                  <a:pt x="966292" y="3244726"/>
                </a:lnTo>
                <a:close/>
              </a:path>
            </a:pathLst>
          </a:custGeom>
          <a:solidFill>
            <a:srgbClr val="0070C0"/>
          </a:solidFill>
          <a:ln w="25400" cap="flat" cmpd="sng" algn="ctr">
            <a:solidFill>
              <a:sysClr val="window" lastClr="FFFFFF">
                <a:hueOff val="0"/>
                <a:satOff val="0"/>
                <a:lumOff val="0"/>
                <a:alphaOff val="0"/>
              </a:sysClr>
            </a:solidFill>
            <a:prstDash val="solid"/>
          </a:ln>
          <a:effectLst/>
        </p:spPr>
        <p:txBody>
          <a:bodyPr spcFirstLastPara="0" vert="horz" wrap="square" lIns="374650" tIns="2081530" rIns="2244090" bIns="781050" numCol="1" spcCol="1270" anchor="ctr" anchorCtr="0">
            <a:noAutofit/>
          </a:bodyPr>
          <a:lstStyle/>
          <a:p>
            <a:pPr algn="ctr" defTabSz="1733550">
              <a:lnSpc>
                <a:spcPct val="90000"/>
              </a:lnSpc>
              <a:spcBef>
                <a:spcPct val="0"/>
              </a:spcBef>
              <a:spcAft>
                <a:spcPct val="35000"/>
              </a:spcAft>
              <a:defRPr/>
            </a:pPr>
            <a:endParaRPr lang="zh-CN" altLang="en-US" sz="3900">
              <a:solidFill>
                <a:srgbClr val="0070C0"/>
              </a:solidFill>
            </a:endParaRPr>
          </a:p>
        </p:txBody>
      </p:sp>
      <p:sp>
        <p:nvSpPr>
          <p:cNvPr id="28" name="任意多边形 27"/>
          <p:cNvSpPr/>
          <p:nvPr/>
        </p:nvSpPr>
        <p:spPr>
          <a:xfrm rot="1723431">
            <a:off x="796628" y="845360"/>
            <a:ext cx="3635301" cy="3635301"/>
          </a:xfrm>
          <a:custGeom>
            <a:avLst/>
            <a:gdLst>
              <a:gd name="connsiteX0" fmla="*/ 42795 w 3413760"/>
              <a:gd name="connsiteY0" fmla="*/ 2086695 h 3413760"/>
              <a:gd name="connsiteX1" fmla="*/ 372387 w 3413760"/>
              <a:gd name="connsiteY1" fmla="*/ 642658 h 3413760"/>
              <a:gd name="connsiteX2" fmla="*/ 1706880 w 3413760"/>
              <a:gd name="connsiteY2" fmla="*/ 1706880 h 3413760"/>
              <a:gd name="connsiteX3" fmla="*/ 42795 w 3413760"/>
              <a:gd name="connsiteY3" fmla="*/ 2086695 h 3413760"/>
            </a:gdLst>
            <a:ahLst/>
            <a:cxnLst>
              <a:cxn ang="0">
                <a:pos x="connsiteX0" y="connsiteY0"/>
              </a:cxn>
              <a:cxn ang="0">
                <a:pos x="connsiteX1" y="connsiteY1"/>
              </a:cxn>
              <a:cxn ang="0">
                <a:pos x="connsiteX2" y="connsiteY2"/>
              </a:cxn>
              <a:cxn ang="0">
                <a:pos x="connsiteX3" y="connsiteY3"/>
              </a:cxn>
            </a:cxnLst>
            <a:rect l="l" t="t" r="r" b="b"/>
            <a:pathLst>
              <a:path w="3413760" h="3413760">
                <a:moveTo>
                  <a:pt x="42795" y="2086695"/>
                </a:moveTo>
                <a:cubicBezTo>
                  <a:pt x="-72792" y="1580274"/>
                  <a:pt x="48519" y="1048777"/>
                  <a:pt x="372387" y="642658"/>
                </a:cubicBezTo>
                <a:lnTo>
                  <a:pt x="1706880" y="1706880"/>
                </a:lnTo>
                <a:lnTo>
                  <a:pt x="42795" y="2086695"/>
                </a:lnTo>
                <a:close/>
              </a:path>
            </a:pathLst>
          </a:custGeom>
          <a:solidFill>
            <a:srgbClr val="0070C0"/>
          </a:solidFill>
          <a:ln w="25400" cap="flat" cmpd="sng" algn="ctr">
            <a:solidFill>
              <a:sysClr val="window" lastClr="FFFFFF">
                <a:hueOff val="0"/>
                <a:satOff val="0"/>
                <a:lumOff val="0"/>
                <a:alphaOff val="0"/>
              </a:sysClr>
            </a:solidFill>
            <a:prstDash val="solid"/>
          </a:ln>
          <a:effectLst/>
        </p:spPr>
        <p:txBody>
          <a:bodyPr spcFirstLastPara="0" vert="horz" wrap="square" lIns="124714" tIns="1258571" rIns="2376170" bIns="1604009" numCol="1" spcCol="1270" anchor="ctr" anchorCtr="0">
            <a:noAutofit/>
          </a:bodyPr>
          <a:lstStyle/>
          <a:p>
            <a:pPr algn="ctr" defTabSz="1377950">
              <a:lnSpc>
                <a:spcPct val="90000"/>
              </a:lnSpc>
              <a:spcBef>
                <a:spcPct val="0"/>
              </a:spcBef>
              <a:spcAft>
                <a:spcPct val="35000"/>
              </a:spcAft>
              <a:defRPr/>
            </a:pPr>
            <a:endParaRPr lang="zh-CN" altLang="en-US" sz="3100">
              <a:solidFill>
                <a:srgbClr val="0070C0"/>
              </a:solidFill>
            </a:endParaRPr>
          </a:p>
        </p:txBody>
      </p:sp>
      <p:sp>
        <p:nvSpPr>
          <p:cNvPr id="29" name="任意多边形 28"/>
          <p:cNvSpPr/>
          <p:nvPr/>
        </p:nvSpPr>
        <p:spPr>
          <a:xfrm rot="1723431">
            <a:off x="796628" y="845360"/>
            <a:ext cx="3635301" cy="3635301"/>
          </a:xfrm>
          <a:custGeom>
            <a:avLst/>
            <a:gdLst>
              <a:gd name="connsiteX0" fmla="*/ 372387 w 3413760"/>
              <a:gd name="connsiteY0" fmla="*/ 642658 h 3413760"/>
              <a:gd name="connsiteX1" fmla="*/ 1706880 w 3413760"/>
              <a:gd name="connsiteY1" fmla="*/ 0 h 3413760"/>
              <a:gd name="connsiteX2" fmla="*/ 1706880 w 3413760"/>
              <a:gd name="connsiteY2" fmla="*/ 1706880 h 3413760"/>
              <a:gd name="connsiteX3" fmla="*/ 372387 w 3413760"/>
              <a:gd name="connsiteY3" fmla="*/ 642658 h 3413760"/>
            </a:gdLst>
            <a:ahLst/>
            <a:cxnLst>
              <a:cxn ang="0">
                <a:pos x="connsiteX0" y="connsiteY0"/>
              </a:cxn>
              <a:cxn ang="0">
                <a:pos x="connsiteX1" y="connsiteY1"/>
              </a:cxn>
              <a:cxn ang="0">
                <a:pos x="connsiteX2" y="connsiteY2"/>
              </a:cxn>
              <a:cxn ang="0">
                <a:pos x="connsiteX3" y="connsiteY3"/>
              </a:cxn>
            </a:cxnLst>
            <a:rect l="l" t="t" r="r" b="b"/>
            <a:pathLst>
              <a:path w="3413760" h="3413760">
                <a:moveTo>
                  <a:pt x="372387" y="642658"/>
                </a:moveTo>
                <a:cubicBezTo>
                  <a:pt x="696256" y="236539"/>
                  <a:pt x="1187434" y="0"/>
                  <a:pt x="1706880" y="0"/>
                </a:cubicBezTo>
                <a:lnTo>
                  <a:pt x="1706880" y="1706880"/>
                </a:lnTo>
                <a:lnTo>
                  <a:pt x="372387" y="642658"/>
                </a:lnTo>
                <a:close/>
              </a:path>
            </a:pathLst>
          </a:custGeom>
          <a:solidFill>
            <a:srgbClr val="0070C0"/>
          </a:solidFill>
          <a:ln w="25400" cap="flat" cmpd="sng" algn="ctr">
            <a:solidFill>
              <a:sysClr val="window" lastClr="FFFFFF">
                <a:hueOff val="0"/>
                <a:satOff val="0"/>
                <a:lumOff val="0"/>
                <a:alphaOff val="0"/>
              </a:sysClr>
            </a:solidFill>
            <a:prstDash val="solid"/>
          </a:ln>
          <a:effectLst/>
        </p:spPr>
        <p:txBody>
          <a:bodyPr spcFirstLastPara="0" vert="horz" wrap="square" lIns="776478" tIns="361951" rIns="1776222" bIns="2536189" numCol="1" spcCol="1270" anchor="ctr" anchorCtr="0">
            <a:noAutofit/>
          </a:bodyPr>
          <a:lstStyle/>
          <a:p>
            <a:pPr algn="ctr" defTabSz="1289050">
              <a:lnSpc>
                <a:spcPct val="90000"/>
              </a:lnSpc>
              <a:spcBef>
                <a:spcPct val="0"/>
              </a:spcBef>
              <a:spcAft>
                <a:spcPct val="35000"/>
              </a:spcAft>
              <a:defRPr/>
            </a:pPr>
            <a:endParaRPr lang="zh-CN" altLang="en-US" sz="2900">
              <a:solidFill>
                <a:srgbClr val="0070C0"/>
              </a:solidFill>
            </a:endParaRPr>
          </a:p>
        </p:txBody>
      </p:sp>
      <p:sp>
        <p:nvSpPr>
          <p:cNvPr id="30" name="椭圆 29"/>
          <p:cNvSpPr/>
          <p:nvPr/>
        </p:nvSpPr>
        <p:spPr>
          <a:xfrm>
            <a:off x="2374489" y="2431781"/>
            <a:ext cx="507037" cy="507037"/>
          </a:xfrm>
          <a:prstGeom prst="ellipse">
            <a:avLst/>
          </a:prstGeom>
          <a:solidFill>
            <a:srgbClr val="0070C0"/>
          </a:solidFill>
          <a:ln w="25400" cap="flat" cmpd="sng" algn="ctr">
            <a:solidFill>
              <a:schemeClr val="bg1"/>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srgbClr val="0070C0"/>
              </a:solidFill>
              <a:latin typeface="微软雅黑" panose="020B0503020204020204" charset="-122"/>
              <a:ea typeface="微软雅黑" panose="020B0503020204020204" charset="-122"/>
            </a:endParaRPr>
          </a:p>
        </p:txBody>
      </p:sp>
      <p:sp>
        <p:nvSpPr>
          <p:cNvPr id="31" name="TextBox 30"/>
          <p:cNvSpPr txBox="1"/>
          <p:nvPr/>
        </p:nvSpPr>
        <p:spPr>
          <a:xfrm>
            <a:off x="2438138" y="2064401"/>
            <a:ext cx="404789" cy="372410"/>
          </a:xfrm>
          <a:prstGeom prst="rect">
            <a:avLst/>
          </a:prstGeom>
          <a:noFill/>
        </p:spPr>
        <p:txBody>
          <a:bodyPr wrap="square" rtlCol="0">
            <a:spAutoFit/>
          </a:bodyPr>
          <a:lstStyle/>
          <a:p>
            <a:pPr algn="ctr">
              <a:lnSpc>
                <a:spcPct val="130000"/>
              </a:lnSpc>
              <a:defRPr/>
            </a:pPr>
            <a:r>
              <a:rPr lang="en-US" altLang="zh-CN" sz="1400" kern="0" dirty="0" smtClean="0">
                <a:solidFill>
                  <a:sysClr val="window" lastClr="FFFFFF"/>
                </a:solidFill>
                <a:latin typeface="微软雅黑" panose="020B0503020204020204" charset="-122"/>
                <a:ea typeface="微软雅黑" panose="020B0503020204020204" charset="-122"/>
                <a:cs typeface="Arial" panose="020B0604020202020204" pitchFamily="34" charset="0"/>
              </a:rPr>
              <a:t>06</a:t>
            </a:r>
            <a:endParaRPr lang="zh-CN" altLang="en-US" sz="1400" kern="0" dirty="0">
              <a:solidFill>
                <a:sysClr val="window" lastClr="FFFFFF"/>
              </a:solidFill>
              <a:latin typeface="微软雅黑" panose="020B0503020204020204" charset="-122"/>
              <a:ea typeface="微软雅黑" panose="020B0503020204020204" charset="-122"/>
              <a:cs typeface="Arial" panose="020B0604020202020204" pitchFamily="34" charset="0"/>
            </a:endParaRPr>
          </a:p>
        </p:txBody>
      </p:sp>
      <p:sp>
        <p:nvSpPr>
          <p:cNvPr id="32" name="TextBox 31"/>
          <p:cNvSpPr txBox="1"/>
          <p:nvPr/>
        </p:nvSpPr>
        <p:spPr>
          <a:xfrm>
            <a:off x="2064262" y="2206065"/>
            <a:ext cx="404789" cy="372410"/>
          </a:xfrm>
          <a:prstGeom prst="rect">
            <a:avLst/>
          </a:prstGeom>
          <a:noFill/>
        </p:spPr>
        <p:txBody>
          <a:bodyPr wrap="square" rtlCol="0">
            <a:spAutoFit/>
          </a:bodyPr>
          <a:lstStyle/>
          <a:p>
            <a:pPr algn="ctr">
              <a:lnSpc>
                <a:spcPct val="130000"/>
              </a:lnSpc>
              <a:defRPr/>
            </a:pPr>
            <a:r>
              <a:rPr lang="en-US" altLang="zh-CN" sz="1400" kern="0" dirty="0" smtClean="0">
                <a:solidFill>
                  <a:sysClr val="window" lastClr="FFFFFF"/>
                </a:solidFill>
                <a:latin typeface="微软雅黑" panose="020B0503020204020204" charset="-122"/>
                <a:ea typeface="微软雅黑" panose="020B0503020204020204" charset="-122"/>
                <a:cs typeface="Arial" panose="020B0604020202020204" pitchFamily="34" charset="0"/>
              </a:rPr>
              <a:t>05</a:t>
            </a:r>
            <a:endParaRPr lang="zh-CN" altLang="en-US" sz="1400" kern="0" dirty="0">
              <a:solidFill>
                <a:sysClr val="window" lastClr="FFFFFF"/>
              </a:solidFill>
              <a:latin typeface="微软雅黑" panose="020B0503020204020204" charset="-122"/>
              <a:ea typeface="微软雅黑" panose="020B0503020204020204" charset="-122"/>
              <a:cs typeface="Arial" panose="020B0604020202020204" pitchFamily="34" charset="0"/>
            </a:endParaRPr>
          </a:p>
        </p:txBody>
      </p:sp>
      <p:sp>
        <p:nvSpPr>
          <p:cNvPr id="33" name="TextBox 32"/>
          <p:cNvSpPr txBox="1"/>
          <p:nvPr/>
        </p:nvSpPr>
        <p:spPr>
          <a:xfrm>
            <a:off x="1987837" y="2575673"/>
            <a:ext cx="404789" cy="372410"/>
          </a:xfrm>
          <a:prstGeom prst="rect">
            <a:avLst/>
          </a:prstGeom>
          <a:noFill/>
        </p:spPr>
        <p:txBody>
          <a:bodyPr wrap="square" rtlCol="0">
            <a:spAutoFit/>
          </a:bodyPr>
          <a:lstStyle/>
          <a:p>
            <a:pPr algn="ctr">
              <a:lnSpc>
                <a:spcPct val="130000"/>
              </a:lnSpc>
              <a:defRPr/>
            </a:pPr>
            <a:r>
              <a:rPr lang="en-US" altLang="zh-CN" sz="1400" kern="0" dirty="0" smtClean="0">
                <a:solidFill>
                  <a:sysClr val="window" lastClr="FFFFFF"/>
                </a:solidFill>
                <a:latin typeface="微软雅黑" panose="020B0503020204020204" charset="-122"/>
                <a:ea typeface="微软雅黑" panose="020B0503020204020204" charset="-122"/>
                <a:cs typeface="Arial" panose="020B0604020202020204" pitchFamily="34" charset="0"/>
              </a:rPr>
              <a:t>04</a:t>
            </a:r>
            <a:endParaRPr lang="zh-CN" altLang="en-US" sz="1400" kern="0" dirty="0">
              <a:solidFill>
                <a:sysClr val="window" lastClr="FFFFFF"/>
              </a:solidFill>
              <a:latin typeface="微软雅黑" panose="020B0503020204020204" charset="-122"/>
              <a:ea typeface="微软雅黑" panose="020B0503020204020204" charset="-122"/>
              <a:cs typeface="Arial" panose="020B0604020202020204" pitchFamily="34" charset="0"/>
            </a:endParaRPr>
          </a:p>
        </p:txBody>
      </p:sp>
      <p:sp>
        <p:nvSpPr>
          <p:cNvPr id="34" name="TextBox 33"/>
          <p:cNvSpPr txBox="1"/>
          <p:nvPr/>
        </p:nvSpPr>
        <p:spPr>
          <a:xfrm>
            <a:off x="2205150" y="2879815"/>
            <a:ext cx="404789" cy="372410"/>
          </a:xfrm>
          <a:prstGeom prst="rect">
            <a:avLst/>
          </a:prstGeom>
          <a:noFill/>
        </p:spPr>
        <p:txBody>
          <a:bodyPr wrap="square" rtlCol="0">
            <a:spAutoFit/>
          </a:bodyPr>
          <a:lstStyle/>
          <a:p>
            <a:pPr algn="ctr">
              <a:lnSpc>
                <a:spcPct val="130000"/>
              </a:lnSpc>
              <a:defRPr/>
            </a:pPr>
            <a:r>
              <a:rPr lang="en-US" altLang="zh-CN" sz="1400" kern="0" dirty="0" smtClean="0">
                <a:solidFill>
                  <a:sysClr val="window" lastClr="FFFFFF"/>
                </a:solidFill>
                <a:latin typeface="微软雅黑" panose="020B0503020204020204" charset="-122"/>
                <a:ea typeface="微软雅黑" panose="020B0503020204020204" charset="-122"/>
                <a:cs typeface="Arial" panose="020B0604020202020204" pitchFamily="34" charset="0"/>
              </a:rPr>
              <a:t>03</a:t>
            </a:r>
            <a:endParaRPr lang="zh-CN" altLang="en-US" sz="1400" kern="0" dirty="0">
              <a:solidFill>
                <a:sysClr val="window" lastClr="FFFFFF"/>
              </a:solidFill>
              <a:latin typeface="微软雅黑" panose="020B0503020204020204" charset="-122"/>
              <a:ea typeface="微软雅黑" panose="020B0503020204020204" charset="-122"/>
              <a:cs typeface="Arial" panose="020B0604020202020204" pitchFamily="34" charset="0"/>
            </a:endParaRPr>
          </a:p>
        </p:txBody>
      </p:sp>
      <p:sp>
        <p:nvSpPr>
          <p:cNvPr id="35" name="TextBox 34"/>
          <p:cNvSpPr txBox="1"/>
          <p:nvPr/>
        </p:nvSpPr>
        <p:spPr>
          <a:xfrm>
            <a:off x="2585690" y="2913353"/>
            <a:ext cx="404789" cy="372410"/>
          </a:xfrm>
          <a:prstGeom prst="rect">
            <a:avLst/>
          </a:prstGeom>
          <a:noFill/>
        </p:spPr>
        <p:txBody>
          <a:bodyPr wrap="square" rtlCol="0">
            <a:spAutoFit/>
          </a:bodyPr>
          <a:lstStyle/>
          <a:p>
            <a:pPr algn="ctr">
              <a:lnSpc>
                <a:spcPct val="130000"/>
              </a:lnSpc>
              <a:defRPr/>
            </a:pPr>
            <a:r>
              <a:rPr lang="en-US" altLang="zh-CN" sz="1400" kern="0" dirty="0" smtClean="0">
                <a:solidFill>
                  <a:sysClr val="window" lastClr="FFFFFF"/>
                </a:solidFill>
                <a:latin typeface="微软雅黑" panose="020B0503020204020204" charset="-122"/>
                <a:ea typeface="微软雅黑" panose="020B0503020204020204" charset="-122"/>
                <a:cs typeface="Arial" panose="020B0604020202020204" pitchFamily="34" charset="0"/>
              </a:rPr>
              <a:t>02</a:t>
            </a:r>
            <a:endParaRPr lang="zh-CN" altLang="en-US" sz="1400" kern="0" dirty="0">
              <a:solidFill>
                <a:sysClr val="window" lastClr="FFFFFF"/>
              </a:solidFill>
              <a:latin typeface="微软雅黑" panose="020B0503020204020204" charset="-122"/>
              <a:ea typeface="微软雅黑" panose="020B0503020204020204" charset="-122"/>
              <a:cs typeface="Arial" panose="020B0604020202020204" pitchFamily="34" charset="0"/>
            </a:endParaRPr>
          </a:p>
        </p:txBody>
      </p:sp>
      <p:sp>
        <p:nvSpPr>
          <p:cNvPr id="36" name="TextBox 35"/>
          <p:cNvSpPr txBox="1"/>
          <p:nvPr/>
        </p:nvSpPr>
        <p:spPr>
          <a:xfrm>
            <a:off x="2870736" y="2610207"/>
            <a:ext cx="404789" cy="372410"/>
          </a:xfrm>
          <a:prstGeom prst="rect">
            <a:avLst/>
          </a:prstGeom>
          <a:noFill/>
        </p:spPr>
        <p:txBody>
          <a:bodyPr wrap="square" rtlCol="0">
            <a:spAutoFit/>
          </a:bodyPr>
          <a:lstStyle/>
          <a:p>
            <a:pPr algn="ctr">
              <a:lnSpc>
                <a:spcPct val="130000"/>
              </a:lnSpc>
              <a:defRPr/>
            </a:pPr>
            <a:r>
              <a:rPr lang="en-US" altLang="zh-CN" sz="1400" kern="0" dirty="0" smtClean="0">
                <a:solidFill>
                  <a:sysClr val="window" lastClr="FFFFFF"/>
                </a:solidFill>
                <a:latin typeface="微软雅黑" panose="020B0503020204020204" charset="-122"/>
                <a:ea typeface="微软雅黑" panose="020B0503020204020204" charset="-122"/>
                <a:cs typeface="Arial" panose="020B0604020202020204" pitchFamily="34" charset="0"/>
              </a:rPr>
              <a:t>01</a:t>
            </a:r>
            <a:endParaRPr lang="zh-CN" altLang="en-US" sz="1400" kern="0" dirty="0">
              <a:solidFill>
                <a:sysClr val="window" lastClr="FFFFFF"/>
              </a:solidFill>
              <a:latin typeface="微软雅黑" panose="020B0503020204020204" charset="-122"/>
              <a:ea typeface="微软雅黑" panose="020B0503020204020204" charset="-122"/>
              <a:cs typeface="Arial" panose="020B0604020202020204" pitchFamily="34" charset="0"/>
            </a:endParaRPr>
          </a:p>
        </p:txBody>
      </p:sp>
      <p:sp>
        <p:nvSpPr>
          <p:cNvPr id="37" name="TextBox 36"/>
          <p:cNvSpPr txBox="1"/>
          <p:nvPr/>
        </p:nvSpPr>
        <p:spPr>
          <a:xfrm>
            <a:off x="2223287" y="949195"/>
            <a:ext cx="867981" cy="825694"/>
          </a:xfrm>
          <a:prstGeom prst="rect">
            <a:avLst/>
          </a:prstGeom>
          <a:noFill/>
        </p:spPr>
        <p:txBody>
          <a:bodyPr wrap="square" rtlCol="0">
            <a:spAutoFit/>
          </a:bodyPr>
          <a:lstStyle/>
          <a:p>
            <a:pPr algn="just">
              <a:lnSpc>
                <a:spcPct val="130000"/>
              </a:lnSpc>
              <a:defRPr/>
            </a:pPr>
            <a:r>
              <a:rPr lang="zh-CN" altLang="en-US" sz="1200" kern="0" dirty="0" smtClean="0">
                <a:solidFill>
                  <a:sysClr val="window" lastClr="FFFFFF"/>
                </a:solidFill>
                <a:latin typeface="微软雅黑" panose="020B0503020204020204" charset="-122"/>
                <a:ea typeface="微软雅黑" panose="020B0503020204020204" charset="-122"/>
              </a:rPr>
              <a:t>您的内容打在这里或者复制</a:t>
            </a:r>
            <a:endParaRPr lang="zh-CN" altLang="en-US" sz="1200" kern="0" dirty="0">
              <a:solidFill>
                <a:sysClr val="window" lastClr="FFFFFF"/>
              </a:solidFill>
              <a:latin typeface="微软雅黑" panose="020B0503020204020204" charset="-122"/>
              <a:ea typeface="微软雅黑" panose="020B0503020204020204" charset="-122"/>
            </a:endParaRPr>
          </a:p>
        </p:txBody>
      </p:sp>
      <p:sp>
        <p:nvSpPr>
          <p:cNvPr id="38" name="TextBox 37"/>
          <p:cNvSpPr txBox="1"/>
          <p:nvPr/>
        </p:nvSpPr>
        <p:spPr>
          <a:xfrm>
            <a:off x="892735" y="2439762"/>
            <a:ext cx="820620" cy="825694"/>
          </a:xfrm>
          <a:prstGeom prst="rect">
            <a:avLst/>
          </a:prstGeom>
          <a:noFill/>
        </p:spPr>
        <p:txBody>
          <a:bodyPr wrap="square" rtlCol="0">
            <a:spAutoFit/>
          </a:bodyPr>
          <a:lstStyle/>
          <a:p>
            <a:pPr algn="just">
              <a:lnSpc>
                <a:spcPct val="130000"/>
              </a:lnSpc>
              <a:defRPr/>
            </a:pPr>
            <a:r>
              <a:rPr lang="zh-CN" altLang="en-US" sz="1200" kern="0" dirty="0" smtClean="0">
                <a:solidFill>
                  <a:sysClr val="window" lastClr="FFFFFF"/>
                </a:solidFill>
                <a:latin typeface="微软雅黑" panose="020B0503020204020204" charset="-122"/>
                <a:ea typeface="微软雅黑" panose="020B0503020204020204" charset="-122"/>
              </a:rPr>
              <a:t>您的内容打在这里或者复制</a:t>
            </a:r>
            <a:endParaRPr lang="zh-CN" altLang="en-US" sz="1200" kern="0" dirty="0">
              <a:solidFill>
                <a:sysClr val="window" lastClr="FFFFFF"/>
              </a:solidFill>
              <a:latin typeface="微软雅黑" panose="020B0503020204020204" charset="-122"/>
              <a:ea typeface="微软雅黑" panose="020B0503020204020204" charset="-122"/>
            </a:endParaRPr>
          </a:p>
        </p:txBody>
      </p:sp>
      <p:sp>
        <p:nvSpPr>
          <p:cNvPr id="39" name="TextBox 38"/>
          <p:cNvSpPr txBox="1"/>
          <p:nvPr/>
        </p:nvSpPr>
        <p:spPr>
          <a:xfrm>
            <a:off x="1591071" y="3374280"/>
            <a:ext cx="865035" cy="825694"/>
          </a:xfrm>
          <a:prstGeom prst="rect">
            <a:avLst/>
          </a:prstGeom>
          <a:noFill/>
        </p:spPr>
        <p:txBody>
          <a:bodyPr wrap="square" rtlCol="0">
            <a:spAutoFit/>
          </a:bodyPr>
          <a:lstStyle/>
          <a:p>
            <a:pPr algn="just">
              <a:lnSpc>
                <a:spcPct val="130000"/>
              </a:lnSpc>
              <a:defRPr/>
            </a:pPr>
            <a:r>
              <a:rPr lang="zh-CN" altLang="en-US" sz="1200" kern="0" dirty="0" smtClean="0">
                <a:solidFill>
                  <a:sysClr val="window" lastClr="FFFFFF"/>
                </a:solidFill>
                <a:latin typeface="微软雅黑" panose="020B0503020204020204" charset="-122"/>
                <a:ea typeface="微软雅黑" panose="020B0503020204020204" charset="-122"/>
              </a:rPr>
              <a:t>您的内容打在这里或者复制</a:t>
            </a:r>
            <a:endParaRPr lang="zh-CN" altLang="en-US" sz="1200" kern="0" dirty="0">
              <a:solidFill>
                <a:sysClr val="window" lastClr="FFFFFF"/>
              </a:solidFill>
              <a:latin typeface="微软雅黑" panose="020B0503020204020204" charset="-122"/>
              <a:ea typeface="微软雅黑" panose="020B0503020204020204" charset="-122"/>
            </a:endParaRPr>
          </a:p>
        </p:txBody>
      </p:sp>
      <p:sp>
        <p:nvSpPr>
          <p:cNvPr id="40" name="TextBox 39"/>
          <p:cNvSpPr txBox="1"/>
          <p:nvPr/>
        </p:nvSpPr>
        <p:spPr>
          <a:xfrm>
            <a:off x="1248717" y="1450864"/>
            <a:ext cx="839756" cy="825694"/>
          </a:xfrm>
          <a:prstGeom prst="rect">
            <a:avLst/>
          </a:prstGeom>
          <a:noFill/>
        </p:spPr>
        <p:txBody>
          <a:bodyPr wrap="square" rtlCol="0">
            <a:spAutoFit/>
          </a:bodyPr>
          <a:lstStyle/>
          <a:p>
            <a:pPr algn="just">
              <a:lnSpc>
                <a:spcPct val="130000"/>
              </a:lnSpc>
              <a:defRPr/>
            </a:pPr>
            <a:r>
              <a:rPr lang="zh-CN" altLang="en-US" sz="1200" kern="0" dirty="0" smtClean="0">
                <a:solidFill>
                  <a:sysClr val="window" lastClr="FFFFFF"/>
                </a:solidFill>
                <a:latin typeface="微软雅黑" panose="020B0503020204020204" charset="-122"/>
                <a:ea typeface="微软雅黑" panose="020B0503020204020204" charset="-122"/>
              </a:rPr>
              <a:t>您的内容打在这里或者复制</a:t>
            </a:r>
            <a:endParaRPr lang="zh-CN" altLang="en-US" sz="1200" kern="0" dirty="0">
              <a:solidFill>
                <a:sysClr val="window" lastClr="FFFFFF"/>
              </a:solidFill>
              <a:latin typeface="微软雅黑" panose="020B0503020204020204" charset="-122"/>
              <a:ea typeface="微软雅黑" panose="020B0503020204020204" charset="-122"/>
            </a:endParaRPr>
          </a:p>
        </p:txBody>
      </p:sp>
      <p:sp>
        <p:nvSpPr>
          <p:cNvPr id="41" name="TextBox 40"/>
          <p:cNvSpPr txBox="1"/>
          <p:nvPr/>
        </p:nvSpPr>
        <p:spPr>
          <a:xfrm>
            <a:off x="2662296" y="3437383"/>
            <a:ext cx="825688" cy="825694"/>
          </a:xfrm>
          <a:prstGeom prst="rect">
            <a:avLst/>
          </a:prstGeom>
          <a:noFill/>
        </p:spPr>
        <p:txBody>
          <a:bodyPr wrap="square" rtlCol="0">
            <a:spAutoFit/>
          </a:bodyPr>
          <a:lstStyle/>
          <a:p>
            <a:pPr algn="just">
              <a:lnSpc>
                <a:spcPct val="130000"/>
              </a:lnSpc>
              <a:defRPr/>
            </a:pPr>
            <a:r>
              <a:rPr lang="zh-CN" altLang="en-US" sz="1200" kern="0" dirty="0" smtClean="0">
                <a:solidFill>
                  <a:sysClr val="window" lastClr="FFFFFF"/>
                </a:solidFill>
                <a:latin typeface="微软雅黑" panose="020B0503020204020204" charset="-122"/>
                <a:ea typeface="微软雅黑" panose="020B0503020204020204" charset="-122"/>
              </a:rPr>
              <a:t>您的内容打在这里或者复制</a:t>
            </a:r>
            <a:endParaRPr lang="zh-CN" altLang="en-US" sz="1200" kern="0" dirty="0">
              <a:solidFill>
                <a:sysClr val="window" lastClr="FFFFFF"/>
              </a:solidFill>
              <a:latin typeface="微软雅黑" panose="020B0503020204020204" charset="-122"/>
              <a:ea typeface="微软雅黑" panose="020B0503020204020204" charset="-122"/>
            </a:endParaRPr>
          </a:p>
        </p:txBody>
      </p:sp>
      <p:sp>
        <p:nvSpPr>
          <p:cNvPr id="42" name="TextBox 41"/>
          <p:cNvSpPr txBox="1"/>
          <p:nvPr/>
        </p:nvSpPr>
        <p:spPr>
          <a:xfrm>
            <a:off x="3335873" y="2539146"/>
            <a:ext cx="811259" cy="825694"/>
          </a:xfrm>
          <a:prstGeom prst="rect">
            <a:avLst/>
          </a:prstGeom>
          <a:noFill/>
        </p:spPr>
        <p:txBody>
          <a:bodyPr wrap="square" rtlCol="0">
            <a:spAutoFit/>
          </a:bodyPr>
          <a:lstStyle/>
          <a:p>
            <a:pPr algn="just">
              <a:lnSpc>
                <a:spcPct val="130000"/>
              </a:lnSpc>
              <a:defRPr/>
            </a:pPr>
            <a:r>
              <a:rPr lang="zh-CN" altLang="en-US" sz="1200" kern="0" dirty="0" smtClean="0">
                <a:solidFill>
                  <a:sysClr val="window" lastClr="FFFFFF"/>
                </a:solidFill>
                <a:latin typeface="微软雅黑" panose="020B0503020204020204" charset="-122"/>
                <a:ea typeface="微软雅黑" panose="020B0503020204020204" charset="-122"/>
              </a:rPr>
              <a:t>您的内容打在这里或者复制</a:t>
            </a:r>
            <a:endParaRPr lang="zh-CN" altLang="en-US" sz="1200" kern="0" dirty="0">
              <a:solidFill>
                <a:sysClr val="window" lastClr="FFFFFF"/>
              </a:solidFill>
              <a:latin typeface="微软雅黑" panose="020B0503020204020204" charset="-122"/>
              <a:ea typeface="微软雅黑" panose="020B0503020204020204" charset="-122"/>
            </a:endParaRPr>
          </a:p>
        </p:txBody>
      </p:sp>
      <p:sp>
        <p:nvSpPr>
          <p:cNvPr id="43" name="TextBox 42"/>
          <p:cNvSpPr txBox="1"/>
          <p:nvPr/>
        </p:nvSpPr>
        <p:spPr>
          <a:xfrm>
            <a:off x="4208602" y="771550"/>
            <a:ext cx="3485142" cy="597921"/>
          </a:xfrm>
          <a:prstGeom prst="rect">
            <a:avLst/>
          </a:prstGeom>
          <a:noFill/>
        </p:spPr>
        <p:txBody>
          <a:bodyPr wrap="square" rtlCol="0">
            <a:spAutoFit/>
          </a:bodyPr>
          <a:lstStyle/>
          <a:p>
            <a:pPr algn="r" fontAlgn="base">
              <a:lnSpc>
                <a:spcPct val="130000"/>
              </a:lnSpc>
              <a:spcBef>
                <a:spcPct val="0"/>
              </a:spcBef>
              <a:spcAft>
                <a:spcPct val="0"/>
              </a:spcAft>
            </a:pPr>
            <a:r>
              <a:rPr lang="zh-CN" altLang="en-US" sz="2800" b="1" dirty="0" smtClean="0">
                <a:solidFill>
                  <a:srgbClr val="0070C0"/>
                </a:solidFill>
                <a:latin typeface="微软雅黑" panose="020B0503020204020204" charset="-122"/>
                <a:ea typeface="微软雅黑" panose="020B0503020204020204" charset="-122"/>
              </a:rPr>
              <a:t>您的标题打在这里</a:t>
            </a:r>
            <a:endParaRPr lang="zh-CN" altLang="en-US" sz="2800" b="1" dirty="0">
              <a:solidFill>
                <a:srgbClr val="0070C0"/>
              </a:solidFill>
              <a:latin typeface="微软雅黑" panose="020B0503020204020204" charset="-122"/>
              <a:ea typeface="微软雅黑" panose="020B0503020204020204" charset="-122"/>
            </a:endParaRPr>
          </a:p>
        </p:txBody>
      </p:sp>
      <p:sp>
        <p:nvSpPr>
          <p:cNvPr id="44" name="TextBox 43"/>
          <p:cNvSpPr txBox="1"/>
          <p:nvPr/>
        </p:nvSpPr>
        <p:spPr>
          <a:xfrm>
            <a:off x="4685365" y="1340319"/>
            <a:ext cx="3271011" cy="412421"/>
          </a:xfrm>
          <a:prstGeom prst="rect">
            <a:avLst/>
          </a:prstGeom>
          <a:noFill/>
        </p:spPr>
        <p:txBody>
          <a:bodyPr wrap="square" rtlCol="0">
            <a:spAutoFit/>
          </a:bodyPr>
          <a:lstStyle/>
          <a:p>
            <a:pPr>
              <a:lnSpc>
                <a:spcPct val="130000"/>
              </a:lnSpc>
              <a:defRPr/>
            </a:pPr>
            <a:r>
              <a:rPr lang="zh-CN" altLang="en-US" sz="1600" kern="0" dirty="0" smtClean="0">
                <a:solidFill>
                  <a:sysClr val="windowText" lastClr="000000">
                    <a:lumMod val="65000"/>
                    <a:lumOff val="35000"/>
                  </a:sysClr>
                </a:solidFill>
                <a:latin typeface="微软雅黑" panose="020B0503020204020204" charset="-122"/>
                <a:ea typeface="微软雅黑" panose="020B0503020204020204" charset="-122"/>
              </a:rPr>
              <a:t>您的</a:t>
            </a:r>
            <a:r>
              <a:rPr lang="zh-CN" altLang="en-US" sz="1600" kern="0" dirty="0">
                <a:solidFill>
                  <a:sysClr val="windowText" lastClr="000000">
                    <a:lumMod val="65000"/>
                    <a:lumOff val="35000"/>
                  </a:sysClr>
                </a:solidFill>
                <a:latin typeface="微软雅黑" panose="020B0503020204020204" charset="-122"/>
                <a:ea typeface="微软雅黑" panose="020B0503020204020204" charset="-122"/>
              </a:rPr>
              <a:t>副</a:t>
            </a:r>
            <a:r>
              <a:rPr lang="zh-CN" altLang="en-US" sz="1600" kern="0" dirty="0" smtClean="0">
                <a:solidFill>
                  <a:sysClr val="windowText" lastClr="000000">
                    <a:lumMod val="65000"/>
                    <a:lumOff val="35000"/>
                  </a:sysClr>
                </a:solidFill>
                <a:latin typeface="微软雅黑" panose="020B0503020204020204" charset="-122"/>
                <a:ea typeface="微软雅黑" panose="020B0503020204020204" charset="-122"/>
              </a:rPr>
              <a:t>标题打在这里或通过复制</a:t>
            </a:r>
            <a:endParaRPr lang="zh-CN" altLang="en-US" sz="1600" kern="0" dirty="0">
              <a:solidFill>
                <a:sysClr val="windowText" lastClr="000000">
                  <a:lumMod val="65000"/>
                  <a:lumOff val="35000"/>
                </a:sysClr>
              </a:solidFill>
              <a:latin typeface="微软雅黑" panose="020B0503020204020204" charset="-122"/>
              <a:ea typeface="微软雅黑" panose="020B0503020204020204" charset="-122"/>
            </a:endParaRPr>
          </a:p>
        </p:txBody>
      </p:sp>
      <p:cxnSp>
        <p:nvCxnSpPr>
          <p:cNvPr id="45" name="直接连接符 44"/>
          <p:cNvCxnSpPr/>
          <p:nvPr/>
        </p:nvCxnSpPr>
        <p:spPr>
          <a:xfrm>
            <a:off x="3899678" y="1360536"/>
            <a:ext cx="3730566" cy="0"/>
          </a:xfrm>
          <a:prstGeom prst="line">
            <a:avLst/>
          </a:prstGeom>
          <a:noFill/>
          <a:ln w="19050" cap="flat" cmpd="sng" algn="ctr">
            <a:solidFill>
              <a:srgbClr val="0070C0"/>
            </a:solidFill>
            <a:prstDash val="solid"/>
          </a:ln>
          <a:effectLst/>
        </p:spPr>
      </p:cxnSp>
      <p:sp>
        <p:nvSpPr>
          <p:cNvPr id="46" name="六边形 45"/>
          <p:cNvSpPr/>
          <p:nvPr/>
        </p:nvSpPr>
        <p:spPr>
          <a:xfrm>
            <a:off x="5436651" y="2080286"/>
            <a:ext cx="1497221" cy="1290708"/>
          </a:xfrm>
          <a:prstGeom prst="hexagon">
            <a:avLst/>
          </a:prstGeom>
          <a:blipFill>
            <a:blip r:embed="rId3"/>
            <a:stretch>
              <a:fillRect l="-9000" t="-6000" r="-42000" b="-2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47" name="六边形 46"/>
          <p:cNvSpPr/>
          <p:nvPr/>
        </p:nvSpPr>
        <p:spPr>
          <a:xfrm>
            <a:off x="6661457" y="2914332"/>
            <a:ext cx="1106131" cy="953562"/>
          </a:xfrm>
          <a:prstGeom prst="hexagon">
            <a:avLst/>
          </a:prstGeom>
          <a:blipFill dpi="0" rotWithShape="1">
            <a:blip r:embed="rId4"/>
            <a:srcRect/>
            <a:stretch>
              <a:fillRect l="-9000" t="-6000" r="-42000" b="-2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48" name="六边形 47"/>
          <p:cNvSpPr/>
          <p:nvPr/>
        </p:nvSpPr>
        <p:spPr>
          <a:xfrm>
            <a:off x="4899282" y="3033014"/>
            <a:ext cx="808660" cy="697121"/>
          </a:xfrm>
          <a:prstGeom prst="hexagon">
            <a:avLst/>
          </a:prstGeom>
          <a:blipFill dpi="0" rotWithShape="1">
            <a:blip r:embed="rId5"/>
            <a:srcRect/>
            <a:stretch>
              <a:fillRect l="-9000" t="-6000" r="-28000" b="-7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49" name="六边形 48"/>
          <p:cNvSpPr/>
          <p:nvPr/>
        </p:nvSpPr>
        <p:spPr>
          <a:xfrm>
            <a:off x="6845887" y="2199051"/>
            <a:ext cx="615484" cy="530590"/>
          </a:xfrm>
          <a:prstGeom prst="hexagon">
            <a:avLst/>
          </a:prstGeom>
          <a:solidFill>
            <a:srgbClr val="0070C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Tree>
  </p:cSld>
  <p:clrMapOvr>
    <a:masterClrMapping/>
  </p:clrMapOvr>
  <p:transition spd="slow" advTm="1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animEffect transition="in" filter="fade">
                                      <p:cBhvr>
                                        <p:cTn id="9" dur="500"/>
                                        <p:tgtEl>
                                          <p:spTgt spid="29"/>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75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grpId="0" nodeType="withEffect">
                                  <p:stCondLst>
                                    <p:cond delay="100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125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par>
                          <p:cTn id="25" fill="hold">
                            <p:stCondLst>
                              <p:cond delay="0"/>
                            </p:stCondLst>
                            <p:childTnLst>
                              <p:par>
                                <p:cTn id="26" presetID="10" presetClass="entr" presetSubtype="0" fill="hold" grpId="0" nodeType="after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grpId="0" nodeType="withEffect">
                                  <p:stCondLst>
                                    <p:cond delay="25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75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10" presetClass="entr" presetSubtype="0" fill="hold" grpId="0" nodeType="withEffect">
                                  <p:stCondLst>
                                    <p:cond delay="100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p:stCondLst>
                                    <p:cond delay="125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childTnLst>
                          </p:cTn>
                        </p:par>
                        <p:par>
                          <p:cTn id="44" fill="hold">
                            <p:stCondLst>
                              <p:cond delay="500"/>
                            </p:stCondLst>
                            <p:childTnLst>
                              <p:par>
                                <p:cTn id="45" presetID="31" presetClass="entr" presetSubtype="0" fill="hold" grpId="0" nodeType="after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p:cTn id="47" dur="1000" fill="hold"/>
                                        <p:tgtEl>
                                          <p:spTgt spid="37"/>
                                        </p:tgtEl>
                                        <p:attrNameLst>
                                          <p:attrName>ppt_w</p:attrName>
                                        </p:attrNameLst>
                                      </p:cBhvr>
                                      <p:tavLst>
                                        <p:tav tm="0">
                                          <p:val>
                                            <p:fltVal val="0"/>
                                          </p:val>
                                        </p:tav>
                                        <p:tav tm="100000">
                                          <p:val>
                                            <p:strVal val="#ppt_w"/>
                                          </p:val>
                                        </p:tav>
                                      </p:tavLst>
                                    </p:anim>
                                    <p:anim calcmode="lin" valueType="num">
                                      <p:cBhvr>
                                        <p:cTn id="48" dur="1000" fill="hold"/>
                                        <p:tgtEl>
                                          <p:spTgt spid="37"/>
                                        </p:tgtEl>
                                        <p:attrNameLst>
                                          <p:attrName>ppt_h</p:attrName>
                                        </p:attrNameLst>
                                      </p:cBhvr>
                                      <p:tavLst>
                                        <p:tav tm="0">
                                          <p:val>
                                            <p:fltVal val="0"/>
                                          </p:val>
                                        </p:tav>
                                        <p:tav tm="100000">
                                          <p:val>
                                            <p:strVal val="#ppt_h"/>
                                          </p:val>
                                        </p:tav>
                                      </p:tavLst>
                                    </p:anim>
                                    <p:anim calcmode="lin" valueType="num">
                                      <p:cBhvr>
                                        <p:cTn id="49" dur="1000" fill="hold"/>
                                        <p:tgtEl>
                                          <p:spTgt spid="37"/>
                                        </p:tgtEl>
                                        <p:attrNameLst>
                                          <p:attrName>style.rotation</p:attrName>
                                        </p:attrNameLst>
                                      </p:cBhvr>
                                      <p:tavLst>
                                        <p:tav tm="0">
                                          <p:val>
                                            <p:fltVal val="90"/>
                                          </p:val>
                                        </p:tav>
                                        <p:tav tm="100000">
                                          <p:val>
                                            <p:fltVal val="0"/>
                                          </p:val>
                                        </p:tav>
                                      </p:tavLst>
                                    </p:anim>
                                    <p:animEffect transition="in" filter="fade">
                                      <p:cBhvr>
                                        <p:cTn id="50" dur="1000"/>
                                        <p:tgtEl>
                                          <p:spTgt spid="37"/>
                                        </p:tgtEl>
                                      </p:cBhvr>
                                    </p:animEffect>
                                  </p:childTnLst>
                                </p:cTn>
                              </p:par>
                              <p:par>
                                <p:cTn id="51" presetID="3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anim calcmode="lin" valueType="num">
                                      <p:cBhvr>
                                        <p:cTn id="53" dur="500" fill="hold"/>
                                        <p:tgtEl>
                                          <p:spTgt spid="40"/>
                                        </p:tgtEl>
                                        <p:attrNameLst>
                                          <p:attrName>ppt_w</p:attrName>
                                        </p:attrNameLst>
                                      </p:cBhvr>
                                      <p:tavLst>
                                        <p:tav tm="0">
                                          <p:val>
                                            <p:fltVal val="0"/>
                                          </p:val>
                                        </p:tav>
                                        <p:tav tm="100000">
                                          <p:val>
                                            <p:strVal val="#ppt_w"/>
                                          </p:val>
                                        </p:tav>
                                      </p:tavLst>
                                    </p:anim>
                                    <p:anim calcmode="lin" valueType="num">
                                      <p:cBhvr>
                                        <p:cTn id="54" dur="500" fill="hold"/>
                                        <p:tgtEl>
                                          <p:spTgt spid="40"/>
                                        </p:tgtEl>
                                        <p:attrNameLst>
                                          <p:attrName>ppt_h</p:attrName>
                                        </p:attrNameLst>
                                      </p:cBhvr>
                                      <p:tavLst>
                                        <p:tav tm="0">
                                          <p:val>
                                            <p:fltVal val="0"/>
                                          </p:val>
                                        </p:tav>
                                        <p:tav tm="100000">
                                          <p:val>
                                            <p:strVal val="#ppt_h"/>
                                          </p:val>
                                        </p:tav>
                                      </p:tavLst>
                                    </p:anim>
                                    <p:anim calcmode="lin" valueType="num">
                                      <p:cBhvr>
                                        <p:cTn id="55" dur="500" fill="hold"/>
                                        <p:tgtEl>
                                          <p:spTgt spid="40"/>
                                        </p:tgtEl>
                                        <p:attrNameLst>
                                          <p:attrName>style.rotation</p:attrName>
                                        </p:attrNameLst>
                                      </p:cBhvr>
                                      <p:tavLst>
                                        <p:tav tm="0">
                                          <p:val>
                                            <p:fltVal val="90"/>
                                          </p:val>
                                        </p:tav>
                                        <p:tav tm="100000">
                                          <p:val>
                                            <p:fltVal val="0"/>
                                          </p:val>
                                        </p:tav>
                                      </p:tavLst>
                                    </p:anim>
                                    <p:animEffect transition="in" filter="fade">
                                      <p:cBhvr>
                                        <p:cTn id="56" dur="500"/>
                                        <p:tgtEl>
                                          <p:spTgt spid="40"/>
                                        </p:tgtEl>
                                      </p:cBhvr>
                                    </p:animEffect>
                                  </p:childTnLst>
                                </p:cTn>
                              </p:par>
                              <p:par>
                                <p:cTn id="57" presetID="31" presetClass="entr" presetSubtype="0" fill="hold" grpId="0" nodeType="withEffect">
                                  <p:stCondLst>
                                    <p:cond delay="250"/>
                                  </p:stCondLst>
                                  <p:childTnLst>
                                    <p:set>
                                      <p:cBhvr>
                                        <p:cTn id="58" dur="1" fill="hold">
                                          <p:stCondLst>
                                            <p:cond delay="0"/>
                                          </p:stCondLst>
                                        </p:cTn>
                                        <p:tgtEl>
                                          <p:spTgt spid="38"/>
                                        </p:tgtEl>
                                        <p:attrNameLst>
                                          <p:attrName>style.visibility</p:attrName>
                                        </p:attrNameLst>
                                      </p:cBhvr>
                                      <p:to>
                                        <p:strVal val="visible"/>
                                      </p:to>
                                    </p:set>
                                    <p:anim calcmode="lin" valueType="num">
                                      <p:cBhvr>
                                        <p:cTn id="59" dur="500" fill="hold"/>
                                        <p:tgtEl>
                                          <p:spTgt spid="38"/>
                                        </p:tgtEl>
                                        <p:attrNameLst>
                                          <p:attrName>ppt_w</p:attrName>
                                        </p:attrNameLst>
                                      </p:cBhvr>
                                      <p:tavLst>
                                        <p:tav tm="0">
                                          <p:val>
                                            <p:fltVal val="0"/>
                                          </p:val>
                                        </p:tav>
                                        <p:tav tm="100000">
                                          <p:val>
                                            <p:strVal val="#ppt_w"/>
                                          </p:val>
                                        </p:tav>
                                      </p:tavLst>
                                    </p:anim>
                                    <p:anim calcmode="lin" valueType="num">
                                      <p:cBhvr>
                                        <p:cTn id="60" dur="500" fill="hold"/>
                                        <p:tgtEl>
                                          <p:spTgt spid="38"/>
                                        </p:tgtEl>
                                        <p:attrNameLst>
                                          <p:attrName>ppt_h</p:attrName>
                                        </p:attrNameLst>
                                      </p:cBhvr>
                                      <p:tavLst>
                                        <p:tav tm="0">
                                          <p:val>
                                            <p:fltVal val="0"/>
                                          </p:val>
                                        </p:tav>
                                        <p:tav tm="100000">
                                          <p:val>
                                            <p:strVal val="#ppt_h"/>
                                          </p:val>
                                        </p:tav>
                                      </p:tavLst>
                                    </p:anim>
                                    <p:anim calcmode="lin" valueType="num">
                                      <p:cBhvr>
                                        <p:cTn id="61" dur="500" fill="hold"/>
                                        <p:tgtEl>
                                          <p:spTgt spid="38"/>
                                        </p:tgtEl>
                                        <p:attrNameLst>
                                          <p:attrName>style.rotation</p:attrName>
                                        </p:attrNameLst>
                                      </p:cBhvr>
                                      <p:tavLst>
                                        <p:tav tm="0">
                                          <p:val>
                                            <p:fltVal val="90"/>
                                          </p:val>
                                        </p:tav>
                                        <p:tav tm="100000">
                                          <p:val>
                                            <p:fltVal val="0"/>
                                          </p:val>
                                        </p:tav>
                                      </p:tavLst>
                                    </p:anim>
                                    <p:animEffect transition="in" filter="fade">
                                      <p:cBhvr>
                                        <p:cTn id="62" dur="500"/>
                                        <p:tgtEl>
                                          <p:spTgt spid="38"/>
                                        </p:tgtEl>
                                      </p:cBhvr>
                                    </p:animEffect>
                                  </p:childTnLst>
                                </p:cTn>
                              </p:par>
                              <p:par>
                                <p:cTn id="63" presetID="31" presetClass="entr" presetSubtype="0" fill="hold" grpId="0" nodeType="withEffect">
                                  <p:stCondLst>
                                    <p:cond delay="500"/>
                                  </p:stCondLst>
                                  <p:childTnLst>
                                    <p:set>
                                      <p:cBhvr>
                                        <p:cTn id="64" dur="1" fill="hold">
                                          <p:stCondLst>
                                            <p:cond delay="0"/>
                                          </p:stCondLst>
                                        </p:cTn>
                                        <p:tgtEl>
                                          <p:spTgt spid="39"/>
                                        </p:tgtEl>
                                        <p:attrNameLst>
                                          <p:attrName>style.visibility</p:attrName>
                                        </p:attrNameLst>
                                      </p:cBhvr>
                                      <p:to>
                                        <p:strVal val="visible"/>
                                      </p:to>
                                    </p:set>
                                    <p:anim calcmode="lin" valueType="num">
                                      <p:cBhvr>
                                        <p:cTn id="65" dur="500" fill="hold"/>
                                        <p:tgtEl>
                                          <p:spTgt spid="39"/>
                                        </p:tgtEl>
                                        <p:attrNameLst>
                                          <p:attrName>ppt_w</p:attrName>
                                        </p:attrNameLst>
                                      </p:cBhvr>
                                      <p:tavLst>
                                        <p:tav tm="0">
                                          <p:val>
                                            <p:fltVal val="0"/>
                                          </p:val>
                                        </p:tav>
                                        <p:tav tm="100000">
                                          <p:val>
                                            <p:strVal val="#ppt_w"/>
                                          </p:val>
                                        </p:tav>
                                      </p:tavLst>
                                    </p:anim>
                                    <p:anim calcmode="lin" valueType="num">
                                      <p:cBhvr>
                                        <p:cTn id="66" dur="500" fill="hold"/>
                                        <p:tgtEl>
                                          <p:spTgt spid="39"/>
                                        </p:tgtEl>
                                        <p:attrNameLst>
                                          <p:attrName>ppt_h</p:attrName>
                                        </p:attrNameLst>
                                      </p:cBhvr>
                                      <p:tavLst>
                                        <p:tav tm="0">
                                          <p:val>
                                            <p:fltVal val="0"/>
                                          </p:val>
                                        </p:tav>
                                        <p:tav tm="100000">
                                          <p:val>
                                            <p:strVal val="#ppt_h"/>
                                          </p:val>
                                        </p:tav>
                                      </p:tavLst>
                                    </p:anim>
                                    <p:anim calcmode="lin" valueType="num">
                                      <p:cBhvr>
                                        <p:cTn id="67" dur="500" fill="hold"/>
                                        <p:tgtEl>
                                          <p:spTgt spid="39"/>
                                        </p:tgtEl>
                                        <p:attrNameLst>
                                          <p:attrName>style.rotation</p:attrName>
                                        </p:attrNameLst>
                                      </p:cBhvr>
                                      <p:tavLst>
                                        <p:tav tm="0">
                                          <p:val>
                                            <p:fltVal val="90"/>
                                          </p:val>
                                        </p:tav>
                                        <p:tav tm="100000">
                                          <p:val>
                                            <p:fltVal val="0"/>
                                          </p:val>
                                        </p:tav>
                                      </p:tavLst>
                                    </p:anim>
                                    <p:animEffect transition="in" filter="fade">
                                      <p:cBhvr>
                                        <p:cTn id="68" dur="500"/>
                                        <p:tgtEl>
                                          <p:spTgt spid="39"/>
                                        </p:tgtEl>
                                      </p:cBhvr>
                                    </p:animEffect>
                                  </p:childTnLst>
                                </p:cTn>
                              </p:par>
                              <p:par>
                                <p:cTn id="69" presetID="31" presetClass="entr" presetSubtype="0" fill="hold" grpId="0" nodeType="withEffect">
                                  <p:stCondLst>
                                    <p:cond delay="750"/>
                                  </p:stCondLst>
                                  <p:childTnLst>
                                    <p:set>
                                      <p:cBhvr>
                                        <p:cTn id="70" dur="1" fill="hold">
                                          <p:stCondLst>
                                            <p:cond delay="0"/>
                                          </p:stCondLst>
                                        </p:cTn>
                                        <p:tgtEl>
                                          <p:spTgt spid="41"/>
                                        </p:tgtEl>
                                        <p:attrNameLst>
                                          <p:attrName>style.visibility</p:attrName>
                                        </p:attrNameLst>
                                      </p:cBhvr>
                                      <p:to>
                                        <p:strVal val="visible"/>
                                      </p:to>
                                    </p:set>
                                    <p:anim calcmode="lin" valueType="num">
                                      <p:cBhvr>
                                        <p:cTn id="71" dur="500" fill="hold"/>
                                        <p:tgtEl>
                                          <p:spTgt spid="41"/>
                                        </p:tgtEl>
                                        <p:attrNameLst>
                                          <p:attrName>ppt_w</p:attrName>
                                        </p:attrNameLst>
                                      </p:cBhvr>
                                      <p:tavLst>
                                        <p:tav tm="0">
                                          <p:val>
                                            <p:fltVal val="0"/>
                                          </p:val>
                                        </p:tav>
                                        <p:tav tm="100000">
                                          <p:val>
                                            <p:strVal val="#ppt_w"/>
                                          </p:val>
                                        </p:tav>
                                      </p:tavLst>
                                    </p:anim>
                                    <p:anim calcmode="lin" valueType="num">
                                      <p:cBhvr>
                                        <p:cTn id="72" dur="500" fill="hold"/>
                                        <p:tgtEl>
                                          <p:spTgt spid="41"/>
                                        </p:tgtEl>
                                        <p:attrNameLst>
                                          <p:attrName>ppt_h</p:attrName>
                                        </p:attrNameLst>
                                      </p:cBhvr>
                                      <p:tavLst>
                                        <p:tav tm="0">
                                          <p:val>
                                            <p:fltVal val="0"/>
                                          </p:val>
                                        </p:tav>
                                        <p:tav tm="100000">
                                          <p:val>
                                            <p:strVal val="#ppt_h"/>
                                          </p:val>
                                        </p:tav>
                                      </p:tavLst>
                                    </p:anim>
                                    <p:anim calcmode="lin" valueType="num">
                                      <p:cBhvr>
                                        <p:cTn id="73" dur="500" fill="hold"/>
                                        <p:tgtEl>
                                          <p:spTgt spid="41"/>
                                        </p:tgtEl>
                                        <p:attrNameLst>
                                          <p:attrName>style.rotation</p:attrName>
                                        </p:attrNameLst>
                                      </p:cBhvr>
                                      <p:tavLst>
                                        <p:tav tm="0">
                                          <p:val>
                                            <p:fltVal val="90"/>
                                          </p:val>
                                        </p:tav>
                                        <p:tav tm="100000">
                                          <p:val>
                                            <p:fltVal val="0"/>
                                          </p:val>
                                        </p:tav>
                                      </p:tavLst>
                                    </p:anim>
                                    <p:animEffect transition="in" filter="fade">
                                      <p:cBhvr>
                                        <p:cTn id="74" dur="500"/>
                                        <p:tgtEl>
                                          <p:spTgt spid="41"/>
                                        </p:tgtEl>
                                      </p:cBhvr>
                                    </p:animEffect>
                                  </p:childTnLst>
                                </p:cTn>
                              </p:par>
                              <p:par>
                                <p:cTn id="75" presetID="31" presetClass="entr" presetSubtype="0" fill="hold" grpId="0" nodeType="withEffect">
                                  <p:stCondLst>
                                    <p:cond delay="1000"/>
                                  </p:stCondLst>
                                  <p:childTnLst>
                                    <p:set>
                                      <p:cBhvr>
                                        <p:cTn id="76" dur="1" fill="hold">
                                          <p:stCondLst>
                                            <p:cond delay="0"/>
                                          </p:stCondLst>
                                        </p:cTn>
                                        <p:tgtEl>
                                          <p:spTgt spid="42"/>
                                        </p:tgtEl>
                                        <p:attrNameLst>
                                          <p:attrName>style.visibility</p:attrName>
                                        </p:attrNameLst>
                                      </p:cBhvr>
                                      <p:to>
                                        <p:strVal val="visible"/>
                                      </p:to>
                                    </p:set>
                                    <p:anim calcmode="lin" valueType="num">
                                      <p:cBhvr>
                                        <p:cTn id="77" dur="500" fill="hold"/>
                                        <p:tgtEl>
                                          <p:spTgt spid="42"/>
                                        </p:tgtEl>
                                        <p:attrNameLst>
                                          <p:attrName>ppt_w</p:attrName>
                                        </p:attrNameLst>
                                      </p:cBhvr>
                                      <p:tavLst>
                                        <p:tav tm="0">
                                          <p:val>
                                            <p:fltVal val="0"/>
                                          </p:val>
                                        </p:tav>
                                        <p:tav tm="100000">
                                          <p:val>
                                            <p:strVal val="#ppt_w"/>
                                          </p:val>
                                        </p:tav>
                                      </p:tavLst>
                                    </p:anim>
                                    <p:anim calcmode="lin" valueType="num">
                                      <p:cBhvr>
                                        <p:cTn id="78" dur="500" fill="hold"/>
                                        <p:tgtEl>
                                          <p:spTgt spid="42"/>
                                        </p:tgtEl>
                                        <p:attrNameLst>
                                          <p:attrName>ppt_h</p:attrName>
                                        </p:attrNameLst>
                                      </p:cBhvr>
                                      <p:tavLst>
                                        <p:tav tm="0">
                                          <p:val>
                                            <p:fltVal val="0"/>
                                          </p:val>
                                        </p:tav>
                                        <p:tav tm="100000">
                                          <p:val>
                                            <p:strVal val="#ppt_h"/>
                                          </p:val>
                                        </p:tav>
                                      </p:tavLst>
                                    </p:anim>
                                    <p:anim calcmode="lin" valueType="num">
                                      <p:cBhvr>
                                        <p:cTn id="79" dur="500" fill="hold"/>
                                        <p:tgtEl>
                                          <p:spTgt spid="42"/>
                                        </p:tgtEl>
                                        <p:attrNameLst>
                                          <p:attrName>style.rotation</p:attrName>
                                        </p:attrNameLst>
                                      </p:cBhvr>
                                      <p:tavLst>
                                        <p:tav tm="0">
                                          <p:val>
                                            <p:fltVal val="90"/>
                                          </p:val>
                                        </p:tav>
                                        <p:tav tm="100000">
                                          <p:val>
                                            <p:fltVal val="0"/>
                                          </p:val>
                                        </p:tav>
                                      </p:tavLst>
                                    </p:anim>
                                    <p:animEffect transition="in" filter="fade">
                                      <p:cBhvr>
                                        <p:cTn id="80" dur="500"/>
                                        <p:tgtEl>
                                          <p:spTgt spid="42"/>
                                        </p:tgtEl>
                                      </p:cBhvr>
                                    </p:animEffect>
                                  </p:childTnLst>
                                </p:cTn>
                              </p:par>
                            </p:childTnLst>
                          </p:cTn>
                        </p:par>
                        <p:par>
                          <p:cTn id="81" fill="hold">
                            <p:stCondLst>
                              <p:cond delay="1500"/>
                            </p:stCondLst>
                            <p:childTnLst>
                              <p:par>
                                <p:cTn id="82" presetID="22" presetClass="entr" presetSubtype="2" fill="hold" nodeType="afterEffect">
                                  <p:stCondLst>
                                    <p:cond delay="0"/>
                                  </p:stCondLst>
                                  <p:childTnLst>
                                    <p:set>
                                      <p:cBhvr>
                                        <p:cTn id="83" dur="1" fill="hold">
                                          <p:stCondLst>
                                            <p:cond delay="0"/>
                                          </p:stCondLst>
                                        </p:cTn>
                                        <p:tgtEl>
                                          <p:spTgt spid="45"/>
                                        </p:tgtEl>
                                        <p:attrNameLst>
                                          <p:attrName>style.visibility</p:attrName>
                                        </p:attrNameLst>
                                      </p:cBhvr>
                                      <p:to>
                                        <p:strVal val="visible"/>
                                      </p:to>
                                    </p:set>
                                    <p:animEffect transition="in" filter="wipe(right)">
                                      <p:cBhvr>
                                        <p:cTn id="84" dur="500"/>
                                        <p:tgtEl>
                                          <p:spTgt spid="45"/>
                                        </p:tgtEl>
                                      </p:cBhvr>
                                    </p:animEffect>
                                  </p:childTnLst>
                                </p:cTn>
                              </p:par>
                            </p:childTnLst>
                          </p:cTn>
                        </p:par>
                        <p:par>
                          <p:cTn id="85" fill="hold">
                            <p:stCondLst>
                              <p:cond delay="2000"/>
                            </p:stCondLst>
                            <p:childTnLst>
                              <p:par>
                                <p:cTn id="86" presetID="42" presetClass="entr" presetSubtype="0" fill="hold" grpId="0" nodeType="afterEffect">
                                  <p:stCondLst>
                                    <p:cond delay="0"/>
                                  </p:stCondLst>
                                  <p:childTnLst>
                                    <p:set>
                                      <p:cBhvr>
                                        <p:cTn id="87" dur="1" fill="hold">
                                          <p:stCondLst>
                                            <p:cond delay="0"/>
                                          </p:stCondLst>
                                        </p:cTn>
                                        <p:tgtEl>
                                          <p:spTgt spid="43"/>
                                        </p:tgtEl>
                                        <p:attrNameLst>
                                          <p:attrName>style.visibility</p:attrName>
                                        </p:attrNameLst>
                                      </p:cBhvr>
                                      <p:to>
                                        <p:strVal val="visible"/>
                                      </p:to>
                                    </p:set>
                                    <p:animEffect transition="in" filter="fade">
                                      <p:cBhvr>
                                        <p:cTn id="88" dur="1000"/>
                                        <p:tgtEl>
                                          <p:spTgt spid="43"/>
                                        </p:tgtEl>
                                      </p:cBhvr>
                                    </p:animEffect>
                                    <p:anim calcmode="lin" valueType="num">
                                      <p:cBhvr>
                                        <p:cTn id="89" dur="1000" fill="hold"/>
                                        <p:tgtEl>
                                          <p:spTgt spid="43"/>
                                        </p:tgtEl>
                                        <p:attrNameLst>
                                          <p:attrName>ppt_x</p:attrName>
                                        </p:attrNameLst>
                                      </p:cBhvr>
                                      <p:tavLst>
                                        <p:tav tm="0">
                                          <p:val>
                                            <p:strVal val="#ppt_x"/>
                                          </p:val>
                                        </p:tav>
                                        <p:tav tm="100000">
                                          <p:val>
                                            <p:strVal val="#ppt_x"/>
                                          </p:val>
                                        </p:tav>
                                      </p:tavLst>
                                    </p:anim>
                                    <p:anim calcmode="lin" valueType="num">
                                      <p:cBhvr>
                                        <p:cTn id="90" dur="1000" fill="hold"/>
                                        <p:tgtEl>
                                          <p:spTgt spid="43"/>
                                        </p:tgtEl>
                                        <p:attrNameLst>
                                          <p:attrName>ppt_y</p:attrName>
                                        </p:attrNameLst>
                                      </p:cBhvr>
                                      <p:tavLst>
                                        <p:tav tm="0">
                                          <p:val>
                                            <p:strVal val="#ppt_y+.1"/>
                                          </p:val>
                                        </p:tav>
                                        <p:tav tm="100000">
                                          <p:val>
                                            <p:strVal val="#ppt_y"/>
                                          </p:val>
                                        </p:tav>
                                      </p:tavLst>
                                    </p:anim>
                                  </p:childTnLst>
                                </p:cTn>
                              </p:par>
                              <p:par>
                                <p:cTn id="91" presetID="47" presetClass="entr" presetSubtype="0" fill="hold" grpId="0" nodeType="withEffect">
                                  <p:stCondLst>
                                    <p:cond delay="0"/>
                                  </p:stCondLst>
                                  <p:childTnLst>
                                    <p:set>
                                      <p:cBhvr>
                                        <p:cTn id="92" dur="1" fill="hold">
                                          <p:stCondLst>
                                            <p:cond delay="0"/>
                                          </p:stCondLst>
                                        </p:cTn>
                                        <p:tgtEl>
                                          <p:spTgt spid="44"/>
                                        </p:tgtEl>
                                        <p:attrNameLst>
                                          <p:attrName>style.visibility</p:attrName>
                                        </p:attrNameLst>
                                      </p:cBhvr>
                                      <p:to>
                                        <p:strVal val="visible"/>
                                      </p:to>
                                    </p:set>
                                    <p:animEffect transition="in" filter="fade">
                                      <p:cBhvr>
                                        <p:cTn id="93" dur="1000"/>
                                        <p:tgtEl>
                                          <p:spTgt spid="44"/>
                                        </p:tgtEl>
                                      </p:cBhvr>
                                    </p:animEffect>
                                    <p:anim calcmode="lin" valueType="num">
                                      <p:cBhvr>
                                        <p:cTn id="94" dur="1000" fill="hold"/>
                                        <p:tgtEl>
                                          <p:spTgt spid="44"/>
                                        </p:tgtEl>
                                        <p:attrNameLst>
                                          <p:attrName>ppt_x</p:attrName>
                                        </p:attrNameLst>
                                      </p:cBhvr>
                                      <p:tavLst>
                                        <p:tav tm="0">
                                          <p:val>
                                            <p:strVal val="#ppt_x"/>
                                          </p:val>
                                        </p:tav>
                                        <p:tav tm="100000">
                                          <p:val>
                                            <p:strVal val="#ppt_x"/>
                                          </p:val>
                                        </p:tav>
                                      </p:tavLst>
                                    </p:anim>
                                    <p:anim calcmode="lin" valueType="num">
                                      <p:cBhvr>
                                        <p:cTn id="95" dur="1000" fill="hold"/>
                                        <p:tgtEl>
                                          <p:spTgt spid="44"/>
                                        </p:tgtEl>
                                        <p:attrNameLst>
                                          <p:attrName>ppt_y</p:attrName>
                                        </p:attrNameLst>
                                      </p:cBhvr>
                                      <p:tavLst>
                                        <p:tav tm="0">
                                          <p:val>
                                            <p:strVal val="#ppt_y-.1"/>
                                          </p:val>
                                        </p:tav>
                                        <p:tav tm="100000">
                                          <p:val>
                                            <p:strVal val="#ppt_y"/>
                                          </p:val>
                                        </p:tav>
                                      </p:tavLst>
                                    </p:anim>
                                  </p:childTnLst>
                                </p:cTn>
                              </p:par>
                            </p:childTnLst>
                          </p:cTn>
                        </p:par>
                        <p:par>
                          <p:cTn id="96" fill="hold">
                            <p:stCondLst>
                              <p:cond delay="3000"/>
                            </p:stCondLst>
                            <p:childTnLst>
                              <p:par>
                                <p:cTn id="97" presetID="23" presetClass="entr" presetSubtype="16" fill="hold" grpId="0" nodeType="afterEffect">
                                  <p:stCondLst>
                                    <p:cond delay="0"/>
                                  </p:stCondLst>
                                  <p:childTnLst>
                                    <p:set>
                                      <p:cBhvr>
                                        <p:cTn id="98" dur="1" fill="hold">
                                          <p:stCondLst>
                                            <p:cond delay="0"/>
                                          </p:stCondLst>
                                        </p:cTn>
                                        <p:tgtEl>
                                          <p:spTgt spid="46"/>
                                        </p:tgtEl>
                                        <p:attrNameLst>
                                          <p:attrName>style.visibility</p:attrName>
                                        </p:attrNameLst>
                                      </p:cBhvr>
                                      <p:to>
                                        <p:strVal val="visible"/>
                                      </p:to>
                                    </p:set>
                                    <p:anim calcmode="lin" valueType="num">
                                      <p:cBhvr>
                                        <p:cTn id="99" dur="500" fill="hold"/>
                                        <p:tgtEl>
                                          <p:spTgt spid="46"/>
                                        </p:tgtEl>
                                        <p:attrNameLst>
                                          <p:attrName>ppt_w</p:attrName>
                                        </p:attrNameLst>
                                      </p:cBhvr>
                                      <p:tavLst>
                                        <p:tav tm="0">
                                          <p:val>
                                            <p:fltVal val="0"/>
                                          </p:val>
                                        </p:tav>
                                        <p:tav tm="100000">
                                          <p:val>
                                            <p:strVal val="#ppt_w"/>
                                          </p:val>
                                        </p:tav>
                                      </p:tavLst>
                                    </p:anim>
                                    <p:anim calcmode="lin" valueType="num">
                                      <p:cBhvr>
                                        <p:cTn id="100" dur="500" fill="hold"/>
                                        <p:tgtEl>
                                          <p:spTgt spid="46"/>
                                        </p:tgtEl>
                                        <p:attrNameLst>
                                          <p:attrName>ppt_h</p:attrName>
                                        </p:attrNameLst>
                                      </p:cBhvr>
                                      <p:tavLst>
                                        <p:tav tm="0">
                                          <p:val>
                                            <p:fltVal val="0"/>
                                          </p:val>
                                        </p:tav>
                                        <p:tav tm="100000">
                                          <p:val>
                                            <p:strVal val="#ppt_h"/>
                                          </p:val>
                                        </p:tav>
                                      </p:tavLst>
                                    </p:anim>
                                  </p:childTnLst>
                                </p:cTn>
                              </p:par>
                              <p:par>
                                <p:cTn id="101" presetID="23" presetClass="entr" presetSubtype="16" fill="hold" grpId="0" nodeType="withEffect">
                                  <p:stCondLst>
                                    <p:cond delay="200"/>
                                  </p:stCondLst>
                                  <p:childTnLst>
                                    <p:set>
                                      <p:cBhvr>
                                        <p:cTn id="102" dur="1" fill="hold">
                                          <p:stCondLst>
                                            <p:cond delay="0"/>
                                          </p:stCondLst>
                                        </p:cTn>
                                        <p:tgtEl>
                                          <p:spTgt spid="48"/>
                                        </p:tgtEl>
                                        <p:attrNameLst>
                                          <p:attrName>style.visibility</p:attrName>
                                        </p:attrNameLst>
                                      </p:cBhvr>
                                      <p:to>
                                        <p:strVal val="visible"/>
                                      </p:to>
                                    </p:set>
                                    <p:anim calcmode="lin" valueType="num">
                                      <p:cBhvr>
                                        <p:cTn id="103" dur="500" fill="hold"/>
                                        <p:tgtEl>
                                          <p:spTgt spid="48"/>
                                        </p:tgtEl>
                                        <p:attrNameLst>
                                          <p:attrName>ppt_w</p:attrName>
                                        </p:attrNameLst>
                                      </p:cBhvr>
                                      <p:tavLst>
                                        <p:tav tm="0">
                                          <p:val>
                                            <p:fltVal val="0"/>
                                          </p:val>
                                        </p:tav>
                                        <p:tav tm="100000">
                                          <p:val>
                                            <p:strVal val="#ppt_w"/>
                                          </p:val>
                                        </p:tav>
                                      </p:tavLst>
                                    </p:anim>
                                    <p:anim calcmode="lin" valueType="num">
                                      <p:cBhvr>
                                        <p:cTn id="104" dur="500" fill="hold"/>
                                        <p:tgtEl>
                                          <p:spTgt spid="48"/>
                                        </p:tgtEl>
                                        <p:attrNameLst>
                                          <p:attrName>ppt_h</p:attrName>
                                        </p:attrNameLst>
                                      </p:cBhvr>
                                      <p:tavLst>
                                        <p:tav tm="0">
                                          <p:val>
                                            <p:fltVal val="0"/>
                                          </p:val>
                                        </p:tav>
                                        <p:tav tm="100000">
                                          <p:val>
                                            <p:strVal val="#ppt_h"/>
                                          </p:val>
                                        </p:tav>
                                      </p:tavLst>
                                    </p:anim>
                                  </p:childTnLst>
                                </p:cTn>
                              </p:par>
                              <p:par>
                                <p:cTn id="105" presetID="23" presetClass="entr" presetSubtype="16" fill="hold" grpId="0" nodeType="withEffect">
                                  <p:stCondLst>
                                    <p:cond delay="300"/>
                                  </p:stCondLst>
                                  <p:childTnLst>
                                    <p:set>
                                      <p:cBhvr>
                                        <p:cTn id="106" dur="1" fill="hold">
                                          <p:stCondLst>
                                            <p:cond delay="0"/>
                                          </p:stCondLst>
                                        </p:cTn>
                                        <p:tgtEl>
                                          <p:spTgt spid="47"/>
                                        </p:tgtEl>
                                        <p:attrNameLst>
                                          <p:attrName>style.visibility</p:attrName>
                                        </p:attrNameLst>
                                      </p:cBhvr>
                                      <p:to>
                                        <p:strVal val="visible"/>
                                      </p:to>
                                    </p:set>
                                    <p:anim calcmode="lin" valueType="num">
                                      <p:cBhvr>
                                        <p:cTn id="107" dur="500" fill="hold"/>
                                        <p:tgtEl>
                                          <p:spTgt spid="47"/>
                                        </p:tgtEl>
                                        <p:attrNameLst>
                                          <p:attrName>ppt_w</p:attrName>
                                        </p:attrNameLst>
                                      </p:cBhvr>
                                      <p:tavLst>
                                        <p:tav tm="0">
                                          <p:val>
                                            <p:fltVal val="0"/>
                                          </p:val>
                                        </p:tav>
                                        <p:tav tm="100000">
                                          <p:val>
                                            <p:strVal val="#ppt_w"/>
                                          </p:val>
                                        </p:tav>
                                      </p:tavLst>
                                    </p:anim>
                                    <p:anim calcmode="lin" valueType="num">
                                      <p:cBhvr>
                                        <p:cTn id="108" dur="500" fill="hold"/>
                                        <p:tgtEl>
                                          <p:spTgt spid="47"/>
                                        </p:tgtEl>
                                        <p:attrNameLst>
                                          <p:attrName>ppt_h</p:attrName>
                                        </p:attrNameLst>
                                      </p:cBhvr>
                                      <p:tavLst>
                                        <p:tav tm="0">
                                          <p:val>
                                            <p:fltVal val="0"/>
                                          </p:val>
                                        </p:tav>
                                        <p:tav tm="100000">
                                          <p:val>
                                            <p:strVal val="#ppt_h"/>
                                          </p:val>
                                        </p:tav>
                                      </p:tavLst>
                                    </p:anim>
                                  </p:childTnLst>
                                </p:cTn>
                              </p:par>
                              <p:par>
                                <p:cTn id="109" presetID="23" presetClass="entr" presetSubtype="16" fill="hold" grpId="0" nodeType="withEffect">
                                  <p:stCondLst>
                                    <p:cond delay="500"/>
                                  </p:stCondLst>
                                  <p:childTnLst>
                                    <p:set>
                                      <p:cBhvr>
                                        <p:cTn id="110" dur="1" fill="hold">
                                          <p:stCondLst>
                                            <p:cond delay="0"/>
                                          </p:stCondLst>
                                        </p:cTn>
                                        <p:tgtEl>
                                          <p:spTgt spid="49"/>
                                        </p:tgtEl>
                                        <p:attrNameLst>
                                          <p:attrName>style.visibility</p:attrName>
                                        </p:attrNameLst>
                                      </p:cBhvr>
                                      <p:to>
                                        <p:strVal val="visible"/>
                                      </p:to>
                                    </p:set>
                                    <p:anim calcmode="lin" valueType="num">
                                      <p:cBhvr>
                                        <p:cTn id="111" dur="500" fill="hold"/>
                                        <p:tgtEl>
                                          <p:spTgt spid="49"/>
                                        </p:tgtEl>
                                        <p:attrNameLst>
                                          <p:attrName>ppt_w</p:attrName>
                                        </p:attrNameLst>
                                      </p:cBhvr>
                                      <p:tavLst>
                                        <p:tav tm="0">
                                          <p:val>
                                            <p:fltVal val="0"/>
                                          </p:val>
                                        </p:tav>
                                        <p:tav tm="100000">
                                          <p:val>
                                            <p:strVal val="#ppt_w"/>
                                          </p:val>
                                        </p:tav>
                                      </p:tavLst>
                                    </p:anim>
                                    <p:anim calcmode="lin" valueType="num">
                                      <p:cBhvr>
                                        <p:cTn id="112" dur="500" fill="hold"/>
                                        <p:tgtEl>
                                          <p:spTgt spid="4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animBg="1"/>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6" grpId="0" animBg="1"/>
      <p:bldP spid="47" grpId="0" animBg="1"/>
      <p:bldP spid="48" grpId="0" animBg="1"/>
      <p:bldP spid="4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1332483" y="770087"/>
            <a:ext cx="2753589" cy="2754306"/>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solidFill>
                <a:prstClr val="white"/>
              </a:solidFill>
            </a:endParaRPr>
          </a:p>
        </p:txBody>
      </p:sp>
      <p:sp>
        <p:nvSpPr>
          <p:cNvPr id="6" name="TextBox 11"/>
          <p:cNvSpPr txBox="1"/>
          <p:nvPr/>
        </p:nvSpPr>
        <p:spPr>
          <a:xfrm>
            <a:off x="4738058" y="1491630"/>
            <a:ext cx="770046" cy="684785"/>
          </a:xfrm>
          <a:prstGeom prst="rect">
            <a:avLst/>
          </a:prstGeom>
          <a:noFill/>
        </p:spPr>
        <p:txBody>
          <a:bodyPr wrap="none" lIns="68562" tIns="34281" rIns="68562" bIns="34281" rtlCol="0">
            <a:spAutoFit/>
          </a:bodyPr>
          <a:lstStyle/>
          <a:p>
            <a:pPr algn="r"/>
            <a:r>
              <a:rPr lang="en-US" altLang="zh-CN" sz="4000" b="1" dirty="0" smtClean="0">
                <a:solidFill>
                  <a:schemeClr val="bg1"/>
                </a:solidFill>
                <a:latin typeface="微软雅黑" panose="020B0503020204020204" charset="-122"/>
                <a:ea typeface="微软雅黑" panose="020B0503020204020204" charset="-122"/>
              </a:rPr>
              <a:t>05</a:t>
            </a:r>
            <a:endParaRPr lang="zh-CN" altLang="en-US" sz="4000" b="1" dirty="0">
              <a:solidFill>
                <a:schemeClr val="bg1"/>
              </a:solidFill>
              <a:latin typeface="微软雅黑" panose="020B0503020204020204" charset="-122"/>
              <a:ea typeface="微软雅黑" panose="020B0503020204020204" charset="-122"/>
            </a:endParaRPr>
          </a:p>
        </p:txBody>
      </p:sp>
      <p:sp>
        <p:nvSpPr>
          <p:cNvPr id="7" name="文本占位符 3"/>
          <p:cNvSpPr txBox="1"/>
          <p:nvPr/>
        </p:nvSpPr>
        <p:spPr>
          <a:xfrm>
            <a:off x="4725699" y="2193709"/>
            <a:ext cx="3139809" cy="594065"/>
          </a:xfrm>
          <a:prstGeom prst="rect">
            <a:avLst/>
          </a:prstGeom>
        </p:spPr>
        <p:txBody>
          <a:bodyPr vert="horz" lIns="68562" tIns="34281" rIns="68562" bIns="34281" rtlCol="0" anchor="ctr">
            <a:noAutofit/>
          </a:bodyPr>
          <a:lstStyle>
            <a:lvl1pPr marL="0" indent="0" algn="l" defTabSz="914400" rtl="0" eaLnBrk="1" latinLnBrk="0" hangingPunct="1">
              <a:spcBef>
                <a:spcPct val="20000"/>
              </a:spcBef>
              <a:buFont typeface="Arial" panose="020B0604020202020204" pitchFamily="34" charset="0"/>
              <a:buNone/>
              <a:defRPr sz="2800" b="1" kern="1200">
                <a:solidFill>
                  <a:srgbClr val="56762C"/>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r>
              <a:rPr lang="zh-CN" altLang="en-US" sz="3600" dirty="0">
                <a:solidFill>
                  <a:schemeClr val="bg1"/>
                </a:solidFill>
                <a:ea typeface="微软雅黑" panose="020B0503020204020204" charset="-122"/>
              </a:rPr>
              <a:t>明年工作计划</a:t>
            </a:r>
          </a:p>
        </p:txBody>
      </p:sp>
      <p:sp>
        <p:nvSpPr>
          <p:cNvPr id="8" name="矩形 7"/>
          <p:cNvSpPr/>
          <p:nvPr/>
        </p:nvSpPr>
        <p:spPr>
          <a:xfrm>
            <a:off x="4733976" y="2131040"/>
            <a:ext cx="3401492" cy="16200"/>
          </a:xfrm>
          <a:prstGeom prst="rect">
            <a:avLst/>
          </a:prstGeom>
          <a:solidFill>
            <a:schemeClr val="bg1"/>
          </a:solidFill>
          <a:ln>
            <a:noFill/>
          </a:ln>
          <a:effectLst/>
        </p:spPr>
        <p:style>
          <a:lnRef idx="1">
            <a:schemeClr val="accent6"/>
          </a:lnRef>
          <a:fillRef idx="3">
            <a:schemeClr val="accent6"/>
          </a:fillRef>
          <a:effectRef idx="2">
            <a:schemeClr val="accent6"/>
          </a:effectRef>
          <a:fontRef idx="minor">
            <a:schemeClr val="lt1"/>
          </a:fontRef>
        </p:style>
        <p:txBody>
          <a:bodyPr lIns="68562" tIns="34281" rIns="68562" bIns="34281" rtlCol="0" anchor="ctr"/>
          <a:lstStyle/>
          <a:p>
            <a:pPr algn="ctr"/>
            <a:endParaRPr lang="en-US"/>
          </a:p>
        </p:txBody>
      </p:sp>
    </p:spTree>
  </p:cSld>
  <p:clrMapOvr>
    <a:masterClrMapping/>
  </p:clrMapOvr>
  <p:transition spd="slow" advTm="1000">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childTnLst>
                              </p:cTn>
                            </p:par>
                            <p:par>
                              <p:cTn id="10" fill="hold">
                                <p:stCondLst>
                                  <p:cond delay="1000"/>
                                </p:stCondLst>
                                <p:childTnLst>
                                  <p:par>
                                    <p:cTn id="11" presetID="15" presetClass="entr" presetSubtype="0" fill="hold" grpId="0" nodeType="afterEffect">
                                      <p:stCondLst>
                                        <p:cond delay="0"/>
                                      </p:stCondLst>
                                      <p:iterate type="lt">
                                        <p:tmPct val="10000"/>
                                      </p:iterate>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6"/>
                                            </p:tgtEl>
                                            <p:attrNameLst>
                                              <p:attrName>ppt_y</p:attrName>
                                            </p:attrNameLst>
                                          </p:cBhvr>
                                          <p:tavLst>
                                            <p:tav tm="0" fmla="#ppt_y+(sin(-2*pi*(1-$))*-#ppt_x+cos(-2*pi*(1-$))*(1-#ppt_y))*(1-$)">
                                              <p:val>
                                                <p:fltVal val="0"/>
                                              </p:val>
                                            </p:tav>
                                            <p:tav tm="100000">
                                              <p:val>
                                                <p:fltVal val="1"/>
                                              </p:val>
                                            </p:tav>
                                          </p:tavLst>
                                        </p:anim>
                                      </p:childTnLst>
                                    </p:cTn>
                                  </p:par>
                                </p:childTnLst>
                              </p:cTn>
                            </p:par>
                            <p:par>
                              <p:cTn id="17" fill="hold">
                                <p:stCondLst>
                                  <p:cond delay="1100"/>
                                </p:stCondLst>
                                <p:childTnLst>
                                  <p:par>
                                    <p:cTn id="18" presetID="2" presetClass="entr" presetSubtype="2" fill="hold" grpId="0" nodeType="afterEffect" p14:presetBounceEnd="57000">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14:bounceEnd="57000">
                                          <p:cBhvr additive="base">
                                            <p:cTn id="20" dur="400" fill="hold"/>
                                            <p:tgtEl>
                                              <p:spTgt spid="8"/>
                                            </p:tgtEl>
                                            <p:attrNameLst>
                                              <p:attrName>ppt_x</p:attrName>
                                            </p:attrNameLst>
                                          </p:cBhvr>
                                          <p:tavLst>
                                            <p:tav tm="0">
                                              <p:val>
                                                <p:strVal val="1+#ppt_w/2"/>
                                              </p:val>
                                            </p:tav>
                                            <p:tav tm="100000">
                                              <p:val>
                                                <p:strVal val="#ppt_x"/>
                                              </p:val>
                                            </p:tav>
                                          </p:tavLst>
                                        </p:anim>
                                        <p:anim calcmode="lin" valueType="num" p14:bounceEnd="57000">
                                          <p:cBhvr additive="base">
                                            <p:cTn id="21" dur="400" fill="hold"/>
                                            <p:tgtEl>
                                              <p:spTgt spid="8"/>
                                            </p:tgtEl>
                                            <p:attrNameLst>
                                              <p:attrName>ppt_y</p:attrName>
                                            </p:attrNameLst>
                                          </p:cBhvr>
                                          <p:tavLst>
                                            <p:tav tm="0">
                                              <p:val>
                                                <p:strVal val="#ppt_y"/>
                                              </p:val>
                                            </p:tav>
                                            <p:tav tm="100000">
                                              <p:val>
                                                <p:strVal val="#ppt_y"/>
                                              </p:val>
                                            </p:tav>
                                          </p:tavLst>
                                        </p:anim>
                                      </p:childTnLst>
                                    </p:cTn>
                                  </p:par>
                                </p:childTnLst>
                              </p:cTn>
                            </p:par>
                            <p:par>
                              <p:cTn id="22" fill="hold">
                                <p:stCondLst>
                                  <p:cond delay="1600"/>
                                </p:stCondLst>
                                <p:childTnLst>
                                  <p:par>
                                    <p:cTn id="23" presetID="22" presetClass="entr" presetSubtype="8"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childTnLst>
                              </p:cTn>
                            </p:par>
                            <p:par>
                              <p:cTn id="10" fill="hold">
                                <p:stCondLst>
                                  <p:cond delay="1000"/>
                                </p:stCondLst>
                                <p:childTnLst>
                                  <p:par>
                                    <p:cTn id="11" presetID="15" presetClass="entr" presetSubtype="0" fill="hold" grpId="0" nodeType="afterEffect">
                                      <p:stCondLst>
                                        <p:cond delay="0"/>
                                      </p:stCondLst>
                                      <p:iterate type="lt">
                                        <p:tmPct val="10000"/>
                                      </p:iterate>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6"/>
                                            </p:tgtEl>
                                            <p:attrNameLst>
                                              <p:attrName>ppt_y</p:attrName>
                                            </p:attrNameLst>
                                          </p:cBhvr>
                                          <p:tavLst>
                                            <p:tav tm="0" fmla="#ppt_y+(sin(-2*pi*(1-$))*-#ppt_x+cos(-2*pi*(1-$))*(1-#ppt_y))*(1-$)">
                                              <p:val>
                                                <p:fltVal val="0"/>
                                              </p:val>
                                            </p:tav>
                                            <p:tav tm="100000">
                                              <p:val>
                                                <p:fltVal val="1"/>
                                              </p:val>
                                            </p:tav>
                                          </p:tavLst>
                                        </p:anim>
                                      </p:childTnLst>
                                    </p:cTn>
                                  </p:par>
                                </p:childTnLst>
                              </p:cTn>
                            </p:par>
                            <p:par>
                              <p:cTn id="17" fill="hold">
                                <p:stCondLst>
                                  <p:cond delay="1100"/>
                                </p:stCondLst>
                                <p:childTnLst>
                                  <p:par>
                                    <p:cTn id="18" presetID="2" presetClass="entr" presetSubtype="2"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400" fill="hold"/>
                                            <p:tgtEl>
                                              <p:spTgt spid="8"/>
                                            </p:tgtEl>
                                            <p:attrNameLst>
                                              <p:attrName>ppt_x</p:attrName>
                                            </p:attrNameLst>
                                          </p:cBhvr>
                                          <p:tavLst>
                                            <p:tav tm="0">
                                              <p:val>
                                                <p:strVal val="1+#ppt_w/2"/>
                                              </p:val>
                                            </p:tav>
                                            <p:tav tm="100000">
                                              <p:val>
                                                <p:strVal val="#ppt_x"/>
                                              </p:val>
                                            </p:tav>
                                          </p:tavLst>
                                        </p:anim>
                                        <p:anim calcmode="lin" valueType="num">
                                          <p:cBhvr additive="base">
                                            <p:cTn id="21" dur="400" fill="hold"/>
                                            <p:tgtEl>
                                              <p:spTgt spid="8"/>
                                            </p:tgtEl>
                                            <p:attrNameLst>
                                              <p:attrName>ppt_y</p:attrName>
                                            </p:attrNameLst>
                                          </p:cBhvr>
                                          <p:tavLst>
                                            <p:tav tm="0">
                                              <p:val>
                                                <p:strVal val="#ppt_y"/>
                                              </p:val>
                                            </p:tav>
                                            <p:tav tm="100000">
                                              <p:val>
                                                <p:strVal val="#ppt_y"/>
                                              </p:val>
                                            </p:tav>
                                          </p:tavLst>
                                        </p:anim>
                                      </p:childTnLst>
                                    </p:cTn>
                                  </p:par>
                                </p:childTnLst>
                              </p:cTn>
                            </p:par>
                            <p:par>
                              <p:cTn id="22" fill="hold">
                                <p:stCondLst>
                                  <p:cond delay="1600"/>
                                </p:stCondLst>
                                <p:childTnLst>
                                  <p:par>
                                    <p:cTn id="23" presetID="22" presetClass="entr" presetSubtype="8"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animBg="1"/>
        </p:bldLst>
      </p:timing>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9592" y="189395"/>
            <a:ext cx="2088232" cy="338554"/>
          </a:xfrm>
          <a:prstGeom prst="rect">
            <a:avLst/>
          </a:prstGeom>
        </p:spPr>
        <p:txBody>
          <a:bodyPr wrap="square">
            <a:spAutoFit/>
          </a:bodyPr>
          <a:lstStyle/>
          <a:p>
            <a:r>
              <a:rPr lang="zh-CN" altLang="en-US" sz="1600" b="1" dirty="0" smtClean="0">
                <a:solidFill>
                  <a:schemeClr val="bg1"/>
                </a:solidFill>
                <a:ea typeface="微软雅黑" panose="020B0503020204020204" charset="-122"/>
              </a:rPr>
              <a:t>明 年 工 作 计 划</a:t>
            </a:r>
            <a:endParaRPr lang="zh-CN" altLang="en-US" sz="1600" b="1" dirty="0">
              <a:solidFill>
                <a:schemeClr val="bg1"/>
              </a:solidFill>
              <a:ea typeface="微软雅黑" panose="020B0503020204020204" charset="-122"/>
            </a:endParaRPr>
          </a:p>
        </p:txBody>
      </p:sp>
      <p:grpSp>
        <p:nvGrpSpPr>
          <p:cNvPr id="3" name="组合 2"/>
          <p:cNvGrpSpPr/>
          <p:nvPr/>
        </p:nvGrpSpPr>
        <p:grpSpPr>
          <a:xfrm>
            <a:off x="5555375" y="953153"/>
            <a:ext cx="630230" cy="630230"/>
            <a:chOff x="304800" y="673100"/>
            <a:chExt cx="4000500" cy="4000500"/>
          </a:xfrm>
          <a:effectLst>
            <a:outerShdw blurRad="444500" dist="254000" dir="8100000" algn="tr" rotWithShape="0">
              <a:prstClr val="black">
                <a:alpha val="50000"/>
              </a:prstClr>
            </a:outerShdw>
          </a:effectLst>
        </p:grpSpPr>
        <p:sp>
          <p:nvSpPr>
            <p:cNvPr id="4" name="同心圆 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微软雅黑" panose="020B0503020204020204" charset="-122"/>
                <a:ea typeface="微软雅黑" panose="020B0503020204020204" charset="-122"/>
              </a:endParaRPr>
            </a:p>
          </p:txBody>
        </p:sp>
        <p:sp>
          <p:nvSpPr>
            <p:cNvPr id="5" name="椭圆 4"/>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微软雅黑" panose="020B0503020204020204" charset="-122"/>
                <a:ea typeface="微软雅黑" panose="020B0503020204020204" charset="-122"/>
              </a:endParaRPr>
            </a:p>
          </p:txBody>
        </p:sp>
      </p:grpSp>
      <p:sp>
        <p:nvSpPr>
          <p:cNvPr id="6" name="椭圆 5"/>
          <p:cNvSpPr/>
          <p:nvPr/>
        </p:nvSpPr>
        <p:spPr>
          <a:xfrm>
            <a:off x="5456848" y="1439367"/>
            <a:ext cx="699328" cy="699328"/>
          </a:xfrm>
          <a:prstGeom prst="ellipse">
            <a:avLst/>
          </a:prstGeom>
          <a:solidFill>
            <a:srgbClr val="0070C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微软雅黑" panose="020B0503020204020204" charset="-122"/>
              <a:ea typeface="微软雅黑" panose="020B0503020204020204" charset="-122"/>
            </a:endParaRPr>
          </a:p>
        </p:txBody>
      </p:sp>
      <p:grpSp>
        <p:nvGrpSpPr>
          <p:cNvPr id="7" name="组合 6"/>
          <p:cNvGrpSpPr/>
          <p:nvPr/>
        </p:nvGrpSpPr>
        <p:grpSpPr>
          <a:xfrm>
            <a:off x="5098505" y="2009463"/>
            <a:ext cx="890519" cy="890519"/>
            <a:chOff x="304800" y="673100"/>
            <a:chExt cx="4000500" cy="4000500"/>
          </a:xfrm>
          <a:effectLst>
            <a:outerShdw blurRad="444500" dist="254000" dir="8100000" algn="tr" rotWithShape="0">
              <a:prstClr val="black">
                <a:alpha val="50000"/>
              </a:prstClr>
            </a:outerShdw>
          </a:effectLst>
        </p:grpSpPr>
        <p:sp>
          <p:nvSpPr>
            <p:cNvPr id="8" name="同心圆 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微软雅黑" panose="020B0503020204020204" charset="-122"/>
                <a:ea typeface="微软雅黑" panose="020B0503020204020204" charset="-122"/>
              </a:endParaRPr>
            </a:p>
          </p:txBody>
        </p:sp>
        <p:sp>
          <p:nvSpPr>
            <p:cNvPr id="9" name="椭圆 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微软雅黑" panose="020B0503020204020204" charset="-122"/>
                <a:ea typeface="微软雅黑" panose="020B0503020204020204" charset="-122"/>
              </a:endParaRPr>
            </a:p>
          </p:txBody>
        </p:sp>
      </p:grpSp>
      <p:sp>
        <p:nvSpPr>
          <p:cNvPr id="10" name="椭圆 9"/>
          <p:cNvSpPr/>
          <p:nvPr/>
        </p:nvSpPr>
        <p:spPr>
          <a:xfrm>
            <a:off x="4400031" y="2447479"/>
            <a:ext cx="986506" cy="986506"/>
          </a:xfrm>
          <a:prstGeom prst="ellipse">
            <a:avLst/>
          </a:prstGeom>
          <a:solidFill>
            <a:srgbClr val="0070C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grpSp>
        <p:nvGrpSpPr>
          <p:cNvPr id="11" name="组合 10"/>
          <p:cNvGrpSpPr/>
          <p:nvPr/>
        </p:nvGrpSpPr>
        <p:grpSpPr>
          <a:xfrm>
            <a:off x="3305964" y="2087439"/>
            <a:ext cx="1360493" cy="1360493"/>
            <a:chOff x="304800" y="673100"/>
            <a:chExt cx="4000500" cy="4000500"/>
          </a:xfrm>
          <a:effectLst>
            <a:outerShdw blurRad="444500" dist="254000" dir="8100000" algn="tr" rotWithShape="0">
              <a:prstClr val="black">
                <a:alpha val="50000"/>
              </a:prstClr>
            </a:outerShdw>
          </a:effectLst>
        </p:grpSpPr>
        <p:sp>
          <p:nvSpPr>
            <p:cNvPr id="12" name="同心圆 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13" name="椭圆 1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grpSp>
      <p:sp>
        <p:nvSpPr>
          <p:cNvPr id="14" name="椭圆 13"/>
          <p:cNvSpPr/>
          <p:nvPr/>
        </p:nvSpPr>
        <p:spPr>
          <a:xfrm>
            <a:off x="2774913" y="915975"/>
            <a:ext cx="1603512" cy="1603512"/>
          </a:xfrm>
          <a:prstGeom prst="ellipse">
            <a:avLst/>
          </a:prstGeom>
          <a:solidFill>
            <a:srgbClr val="0070C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5" name="TextBox 14"/>
          <p:cNvSpPr txBox="1"/>
          <p:nvPr/>
        </p:nvSpPr>
        <p:spPr>
          <a:xfrm>
            <a:off x="6603463" y="1126843"/>
            <a:ext cx="1595309" cy="430887"/>
          </a:xfrm>
          <a:prstGeom prst="rect">
            <a:avLst/>
          </a:prstGeom>
          <a:noFill/>
        </p:spPr>
        <p:txBody>
          <a:bodyPr wrap="none" rtlCol="0">
            <a:spAutoFit/>
          </a:bodyPr>
          <a:lstStyle/>
          <a:p>
            <a:r>
              <a:rPr lang="zh-CN" altLang="en-US" sz="1100" dirty="0" smtClean="0">
                <a:solidFill>
                  <a:srgbClr val="484848"/>
                </a:solidFill>
                <a:latin typeface="微软雅黑" panose="020B0503020204020204" charset="-122"/>
                <a:ea typeface="微软雅黑" panose="020B0503020204020204" charset="-122"/>
              </a:rPr>
              <a:t>单击此处添加文本内容</a:t>
            </a:r>
            <a:endParaRPr lang="en-US" altLang="zh-CN" sz="1100" dirty="0" smtClean="0">
              <a:solidFill>
                <a:srgbClr val="484848"/>
              </a:solidFill>
              <a:latin typeface="微软雅黑" panose="020B0503020204020204" charset="-122"/>
              <a:ea typeface="微软雅黑" panose="020B0503020204020204" charset="-122"/>
            </a:endParaRPr>
          </a:p>
          <a:p>
            <a:r>
              <a:rPr lang="zh-CN" altLang="en-US" sz="1100" dirty="0">
                <a:solidFill>
                  <a:srgbClr val="484848"/>
                </a:solidFill>
                <a:latin typeface="微软雅黑" panose="020B0503020204020204" charset="-122"/>
                <a:ea typeface="微软雅黑" panose="020B0503020204020204" charset="-122"/>
              </a:rPr>
              <a:t>单击此处添加文本内容</a:t>
            </a:r>
            <a:endParaRPr lang="en-US" altLang="zh-CN" sz="1100" dirty="0">
              <a:solidFill>
                <a:srgbClr val="484848"/>
              </a:solidFill>
              <a:latin typeface="微软雅黑" panose="020B0503020204020204" charset="-122"/>
              <a:ea typeface="微软雅黑" panose="020B0503020204020204" charset="-122"/>
            </a:endParaRPr>
          </a:p>
        </p:txBody>
      </p:sp>
      <p:sp>
        <p:nvSpPr>
          <p:cNvPr id="16" name="TextBox 15"/>
          <p:cNvSpPr txBox="1"/>
          <p:nvPr/>
        </p:nvSpPr>
        <p:spPr>
          <a:xfrm>
            <a:off x="6571569" y="843558"/>
            <a:ext cx="627095" cy="307777"/>
          </a:xfrm>
          <a:prstGeom prst="rect">
            <a:avLst/>
          </a:prstGeom>
          <a:noFill/>
        </p:spPr>
        <p:txBody>
          <a:bodyPr wrap="none" rtlCol="0">
            <a:spAutoFit/>
          </a:bodyPr>
          <a:lstStyle/>
          <a:p>
            <a:r>
              <a:rPr lang="en-US" altLang="zh-CN" sz="1400" b="1" dirty="0" smtClean="0">
                <a:solidFill>
                  <a:srgbClr val="0070C0"/>
                </a:solidFill>
                <a:latin typeface="微软雅黑" panose="020B0503020204020204" charset="-122"/>
                <a:ea typeface="微软雅黑" panose="020B0503020204020204" charset="-122"/>
              </a:rPr>
              <a:t>2011</a:t>
            </a:r>
            <a:endParaRPr lang="en-US" altLang="zh-CN" sz="1400" b="1" dirty="0">
              <a:solidFill>
                <a:srgbClr val="0070C0"/>
              </a:solidFill>
              <a:latin typeface="微软雅黑" panose="020B0503020204020204" charset="-122"/>
              <a:ea typeface="微软雅黑" panose="020B0503020204020204" charset="-122"/>
            </a:endParaRPr>
          </a:p>
        </p:txBody>
      </p:sp>
      <p:sp>
        <p:nvSpPr>
          <p:cNvPr id="17" name="TextBox 16"/>
          <p:cNvSpPr txBox="1"/>
          <p:nvPr/>
        </p:nvSpPr>
        <p:spPr>
          <a:xfrm>
            <a:off x="6499180" y="2041853"/>
            <a:ext cx="1595309" cy="430887"/>
          </a:xfrm>
          <a:prstGeom prst="rect">
            <a:avLst/>
          </a:prstGeom>
          <a:noFill/>
        </p:spPr>
        <p:txBody>
          <a:bodyPr wrap="none" rtlCol="0">
            <a:spAutoFit/>
          </a:bodyPr>
          <a:lstStyle/>
          <a:p>
            <a:r>
              <a:rPr lang="zh-CN" altLang="en-US" sz="1100" dirty="0" smtClean="0">
                <a:solidFill>
                  <a:srgbClr val="484848"/>
                </a:solidFill>
                <a:latin typeface="微软雅黑" panose="020B0503020204020204" charset="-122"/>
                <a:ea typeface="微软雅黑" panose="020B0503020204020204" charset="-122"/>
              </a:rPr>
              <a:t>单击此处添加文本内容</a:t>
            </a:r>
            <a:endParaRPr lang="en-US" altLang="zh-CN" sz="1100" dirty="0" smtClean="0">
              <a:solidFill>
                <a:srgbClr val="484848"/>
              </a:solidFill>
              <a:latin typeface="微软雅黑" panose="020B0503020204020204" charset="-122"/>
              <a:ea typeface="微软雅黑" panose="020B0503020204020204" charset="-122"/>
            </a:endParaRPr>
          </a:p>
          <a:p>
            <a:r>
              <a:rPr lang="zh-CN" altLang="en-US" sz="1100" dirty="0">
                <a:solidFill>
                  <a:srgbClr val="484848"/>
                </a:solidFill>
                <a:latin typeface="微软雅黑" panose="020B0503020204020204" charset="-122"/>
                <a:ea typeface="微软雅黑" panose="020B0503020204020204" charset="-122"/>
              </a:rPr>
              <a:t>单击此处添加文本内容</a:t>
            </a:r>
            <a:endParaRPr lang="en-US" altLang="zh-CN" sz="1100" dirty="0">
              <a:solidFill>
                <a:srgbClr val="484848"/>
              </a:solidFill>
              <a:latin typeface="微软雅黑" panose="020B0503020204020204" charset="-122"/>
              <a:ea typeface="微软雅黑" panose="020B0503020204020204" charset="-122"/>
            </a:endParaRPr>
          </a:p>
        </p:txBody>
      </p:sp>
      <p:sp>
        <p:nvSpPr>
          <p:cNvPr id="18" name="TextBox 17"/>
          <p:cNvSpPr txBox="1"/>
          <p:nvPr/>
        </p:nvSpPr>
        <p:spPr>
          <a:xfrm>
            <a:off x="6501974" y="1755002"/>
            <a:ext cx="627095" cy="307777"/>
          </a:xfrm>
          <a:prstGeom prst="rect">
            <a:avLst/>
          </a:prstGeom>
          <a:noFill/>
        </p:spPr>
        <p:txBody>
          <a:bodyPr wrap="none" rtlCol="0">
            <a:spAutoFit/>
          </a:bodyPr>
          <a:lstStyle/>
          <a:p>
            <a:r>
              <a:rPr lang="en-US" altLang="zh-CN" sz="1400" b="1" dirty="0" smtClean="0">
                <a:solidFill>
                  <a:srgbClr val="0070C0"/>
                </a:solidFill>
                <a:latin typeface="微软雅黑" panose="020B0503020204020204" charset="-122"/>
                <a:ea typeface="微软雅黑" panose="020B0503020204020204" charset="-122"/>
              </a:rPr>
              <a:t>2012</a:t>
            </a:r>
            <a:endParaRPr lang="en-US" altLang="zh-CN" sz="1400" b="1" dirty="0">
              <a:solidFill>
                <a:srgbClr val="0070C0"/>
              </a:solidFill>
              <a:latin typeface="微软雅黑" panose="020B0503020204020204" charset="-122"/>
              <a:ea typeface="微软雅黑" panose="020B0503020204020204" charset="-122"/>
            </a:endParaRPr>
          </a:p>
        </p:txBody>
      </p:sp>
      <p:sp>
        <p:nvSpPr>
          <p:cNvPr id="19" name="TextBox 18"/>
          <p:cNvSpPr txBox="1"/>
          <p:nvPr/>
        </p:nvSpPr>
        <p:spPr>
          <a:xfrm>
            <a:off x="6145043" y="3009583"/>
            <a:ext cx="1595309" cy="430887"/>
          </a:xfrm>
          <a:prstGeom prst="rect">
            <a:avLst/>
          </a:prstGeom>
          <a:noFill/>
        </p:spPr>
        <p:txBody>
          <a:bodyPr wrap="none" rtlCol="0">
            <a:spAutoFit/>
          </a:bodyPr>
          <a:lstStyle/>
          <a:p>
            <a:r>
              <a:rPr lang="zh-CN" altLang="en-US" sz="1100" dirty="0" smtClean="0">
                <a:solidFill>
                  <a:srgbClr val="484848"/>
                </a:solidFill>
                <a:latin typeface="微软雅黑" panose="020B0503020204020204" charset="-122"/>
                <a:ea typeface="微软雅黑" panose="020B0503020204020204" charset="-122"/>
              </a:rPr>
              <a:t>单击此处添加文本内容</a:t>
            </a:r>
            <a:endParaRPr lang="en-US" altLang="zh-CN" sz="1100" dirty="0" smtClean="0">
              <a:solidFill>
                <a:srgbClr val="484848"/>
              </a:solidFill>
              <a:latin typeface="微软雅黑" panose="020B0503020204020204" charset="-122"/>
              <a:ea typeface="微软雅黑" panose="020B0503020204020204" charset="-122"/>
            </a:endParaRPr>
          </a:p>
          <a:p>
            <a:r>
              <a:rPr lang="zh-CN" altLang="en-US" sz="1100" dirty="0">
                <a:solidFill>
                  <a:srgbClr val="484848"/>
                </a:solidFill>
                <a:latin typeface="微软雅黑" panose="020B0503020204020204" charset="-122"/>
                <a:ea typeface="微软雅黑" panose="020B0503020204020204" charset="-122"/>
              </a:rPr>
              <a:t>单击此处添加文本内容</a:t>
            </a:r>
            <a:endParaRPr lang="en-US" altLang="zh-CN" sz="1100" dirty="0">
              <a:solidFill>
                <a:srgbClr val="484848"/>
              </a:solidFill>
              <a:latin typeface="微软雅黑" panose="020B0503020204020204" charset="-122"/>
              <a:ea typeface="微软雅黑" panose="020B0503020204020204" charset="-122"/>
            </a:endParaRPr>
          </a:p>
        </p:txBody>
      </p:sp>
      <p:sp>
        <p:nvSpPr>
          <p:cNvPr id="20" name="TextBox 19"/>
          <p:cNvSpPr txBox="1"/>
          <p:nvPr/>
        </p:nvSpPr>
        <p:spPr>
          <a:xfrm>
            <a:off x="6124367" y="2691818"/>
            <a:ext cx="627095" cy="307777"/>
          </a:xfrm>
          <a:prstGeom prst="rect">
            <a:avLst/>
          </a:prstGeom>
          <a:noFill/>
        </p:spPr>
        <p:txBody>
          <a:bodyPr wrap="none" rtlCol="0">
            <a:spAutoFit/>
          </a:bodyPr>
          <a:lstStyle/>
          <a:p>
            <a:r>
              <a:rPr lang="en-US" altLang="zh-CN" sz="1400" b="1" dirty="0" smtClean="0">
                <a:solidFill>
                  <a:srgbClr val="0070C0"/>
                </a:solidFill>
                <a:latin typeface="微软雅黑" panose="020B0503020204020204" charset="-122"/>
                <a:ea typeface="微软雅黑" panose="020B0503020204020204" charset="-122"/>
              </a:rPr>
              <a:t>2013</a:t>
            </a:r>
            <a:endParaRPr lang="en-US" altLang="zh-CN" sz="1400" b="1" dirty="0">
              <a:solidFill>
                <a:srgbClr val="0070C0"/>
              </a:solidFill>
              <a:latin typeface="微软雅黑" panose="020B0503020204020204" charset="-122"/>
              <a:ea typeface="微软雅黑" panose="020B0503020204020204" charset="-122"/>
            </a:endParaRPr>
          </a:p>
        </p:txBody>
      </p:sp>
      <p:sp>
        <p:nvSpPr>
          <p:cNvPr id="21" name="TextBox 20"/>
          <p:cNvSpPr txBox="1"/>
          <p:nvPr/>
        </p:nvSpPr>
        <p:spPr>
          <a:xfrm>
            <a:off x="4842996" y="3959647"/>
            <a:ext cx="1595309" cy="430887"/>
          </a:xfrm>
          <a:prstGeom prst="rect">
            <a:avLst/>
          </a:prstGeom>
          <a:noFill/>
        </p:spPr>
        <p:txBody>
          <a:bodyPr wrap="none" rtlCol="0">
            <a:spAutoFit/>
          </a:bodyPr>
          <a:lstStyle/>
          <a:p>
            <a:r>
              <a:rPr lang="zh-CN" altLang="en-US" sz="1100" dirty="0" smtClean="0">
                <a:solidFill>
                  <a:srgbClr val="484848"/>
                </a:solidFill>
                <a:latin typeface="微软雅黑" panose="020B0503020204020204" charset="-122"/>
                <a:ea typeface="微软雅黑" panose="020B0503020204020204" charset="-122"/>
              </a:rPr>
              <a:t>单击此处添加文本内容</a:t>
            </a:r>
            <a:endParaRPr lang="en-US" altLang="zh-CN" sz="1100" dirty="0" smtClean="0">
              <a:solidFill>
                <a:srgbClr val="484848"/>
              </a:solidFill>
              <a:latin typeface="微软雅黑" panose="020B0503020204020204" charset="-122"/>
              <a:ea typeface="微软雅黑" panose="020B0503020204020204" charset="-122"/>
            </a:endParaRPr>
          </a:p>
          <a:p>
            <a:r>
              <a:rPr lang="zh-CN" altLang="en-US" sz="1100" dirty="0">
                <a:solidFill>
                  <a:srgbClr val="484848"/>
                </a:solidFill>
                <a:latin typeface="微软雅黑" panose="020B0503020204020204" charset="-122"/>
                <a:ea typeface="微软雅黑" panose="020B0503020204020204" charset="-122"/>
              </a:rPr>
              <a:t>单击此处添加文本内容</a:t>
            </a:r>
            <a:endParaRPr lang="en-US" altLang="zh-CN" sz="1100" dirty="0">
              <a:solidFill>
                <a:srgbClr val="484848"/>
              </a:solidFill>
              <a:latin typeface="微软雅黑" panose="020B0503020204020204" charset="-122"/>
              <a:ea typeface="微软雅黑" panose="020B0503020204020204" charset="-122"/>
            </a:endParaRPr>
          </a:p>
        </p:txBody>
      </p:sp>
      <p:sp>
        <p:nvSpPr>
          <p:cNvPr id="22" name="TextBox 21"/>
          <p:cNvSpPr txBox="1"/>
          <p:nvPr/>
        </p:nvSpPr>
        <p:spPr>
          <a:xfrm>
            <a:off x="4846613" y="3586737"/>
            <a:ext cx="627095" cy="307777"/>
          </a:xfrm>
          <a:prstGeom prst="rect">
            <a:avLst/>
          </a:prstGeom>
          <a:noFill/>
        </p:spPr>
        <p:txBody>
          <a:bodyPr wrap="none" rtlCol="0">
            <a:spAutoFit/>
          </a:bodyPr>
          <a:lstStyle/>
          <a:p>
            <a:r>
              <a:rPr lang="en-US" altLang="zh-CN" sz="1400" b="1" dirty="0" smtClean="0">
                <a:solidFill>
                  <a:srgbClr val="0070C0"/>
                </a:solidFill>
                <a:latin typeface="微软雅黑" panose="020B0503020204020204" charset="-122"/>
                <a:ea typeface="微软雅黑" panose="020B0503020204020204" charset="-122"/>
              </a:rPr>
              <a:t>2014</a:t>
            </a:r>
            <a:endParaRPr lang="en-US" altLang="zh-CN" sz="1400" b="1" dirty="0">
              <a:solidFill>
                <a:srgbClr val="0070C0"/>
              </a:solidFill>
              <a:latin typeface="微软雅黑" panose="020B0503020204020204" charset="-122"/>
              <a:ea typeface="微软雅黑" panose="020B0503020204020204" charset="-122"/>
            </a:endParaRPr>
          </a:p>
        </p:txBody>
      </p:sp>
      <p:sp>
        <p:nvSpPr>
          <p:cNvPr id="23" name="TextBox 22"/>
          <p:cNvSpPr txBox="1"/>
          <p:nvPr/>
        </p:nvSpPr>
        <p:spPr>
          <a:xfrm>
            <a:off x="1721463" y="3253262"/>
            <a:ext cx="1595309" cy="430887"/>
          </a:xfrm>
          <a:prstGeom prst="rect">
            <a:avLst/>
          </a:prstGeom>
          <a:noFill/>
        </p:spPr>
        <p:txBody>
          <a:bodyPr wrap="none" rtlCol="0">
            <a:spAutoFit/>
          </a:bodyPr>
          <a:lstStyle/>
          <a:p>
            <a:r>
              <a:rPr lang="zh-CN" altLang="en-US" sz="1100" dirty="0" smtClean="0">
                <a:solidFill>
                  <a:srgbClr val="484848"/>
                </a:solidFill>
                <a:latin typeface="微软雅黑" panose="020B0503020204020204" charset="-122"/>
                <a:ea typeface="微软雅黑" panose="020B0503020204020204" charset="-122"/>
              </a:rPr>
              <a:t>单击此处添加文本内容</a:t>
            </a:r>
            <a:endParaRPr lang="en-US" altLang="zh-CN" sz="1100" dirty="0" smtClean="0">
              <a:solidFill>
                <a:srgbClr val="484848"/>
              </a:solidFill>
              <a:latin typeface="微软雅黑" panose="020B0503020204020204" charset="-122"/>
              <a:ea typeface="微软雅黑" panose="020B0503020204020204" charset="-122"/>
            </a:endParaRPr>
          </a:p>
          <a:p>
            <a:r>
              <a:rPr lang="zh-CN" altLang="en-US" sz="1100" dirty="0">
                <a:solidFill>
                  <a:srgbClr val="484848"/>
                </a:solidFill>
                <a:latin typeface="微软雅黑" panose="020B0503020204020204" charset="-122"/>
                <a:ea typeface="微软雅黑" panose="020B0503020204020204" charset="-122"/>
              </a:rPr>
              <a:t>单击此处添加文本内容</a:t>
            </a:r>
            <a:endParaRPr lang="en-US" altLang="zh-CN" sz="1100" dirty="0">
              <a:solidFill>
                <a:srgbClr val="484848"/>
              </a:solidFill>
              <a:latin typeface="微软雅黑" panose="020B0503020204020204" charset="-122"/>
              <a:ea typeface="微软雅黑" panose="020B0503020204020204" charset="-122"/>
            </a:endParaRPr>
          </a:p>
        </p:txBody>
      </p:sp>
      <p:sp>
        <p:nvSpPr>
          <p:cNvPr id="24" name="TextBox 23"/>
          <p:cNvSpPr txBox="1"/>
          <p:nvPr/>
        </p:nvSpPr>
        <p:spPr>
          <a:xfrm>
            <a:off x="1680237" y="2866800"/>
            <a:ext cx="627095" cy="307777"/>
          </a:xfrm>
          <a:prstGeom prst="rect">
            <a:avLst/>
          </a:prstGeom>
          <a:noFill/>
        </p:spPr>
        <p:txBody>
          <a:bodyPr wrap="none" rtlCol="0">
            <a:spAutoFit/>
          </a:bodyPr>
          <a:lstStyle/>
          <a:p>
            <a:r>
              <a:rPr lang="en-US" altLang="zh-CN" sz="1400" b="1" dirty="0" smtClean="0">
                <a:solidFill>
                  <a:srgbClr val="0070C0"/>
                </a:solidFill>
                <a:latin typeface="微软雅黑" panose="020B0503020204020204" charset="-122"/>
                <a:ea typeface="微软雅黑" panose="020B0503020204020204" charset="-122"/>
              </a:rPr>
              <a:t>2015</a:t>
            </a:r>
            <a:endParaRPr lang="en-US" altLang="zh-CN" sz="1400" b="1" dirty="0">
              <a:solidFill>
                <a:srgbClr val="0070C0"/>
              </a:solidFill>
              <a:latin typeface="微软雅黑" panose="020B0503020204020204" charset="-122"/>
              <a:ea typeface="微软雅黑" panose="020B0503020204020204" charset="-122"/>
            </a:endParaRPr>
          </a:p>
        </p:txBody>
      </p:sp>
      <p:sp>
        <p:nvSpPr>
          <p:cNvPr id="25" name="TextBox 24"/>
          <p:cNvSpPr txBox="1"/>
          <p:nvPr/>
        </p:nvSpPr>
        <p:spPr>
          <a:xfrm>
            <a:off x="911287" y="1512536"/>
            <a:ext cx="1595309" cy="430887"/>
          </a:xfrm>
          <a:prstGeom prst="rect">
            <a:avLst/>
          </a:prstGeom>
          <a:noFill/>
        </p:spPr>
        <p:txBody>
          <a:bodyPr wrap="none" rtlCol="0">
            <a:spAutoFit/>
          </a:bodyPr>
          <a:lstStyle/>
          <a:p>
            <a:r>
              <a:rPr lang="zh-CN" altLang="en-US" sz="1100" dirty="0" smtClean="0">
                <a:solidFill>
                  <a:srgbClr val="484848"/>
                </a:solidFill>
                <a:latin typeface="微软雅黑" panose="020B0503020204020204" charset="-122"/>
                <a:ea typeface="微软雅黑" panose="020B0503020204020204" charset="-122"/>
              </a:rPr>
              <a:t>单击此处添加文本内容</a:t>
            </a:r>
            <a:endParaRPr lang="en-US" altLang="zh-CN" sz="1100" dirty="0" smtClean="0">
              <a:solidFill>
                <a:srgbClr val="484848"/>
              </a:solidFill>
              <a:latin typeface="微软雅黑" panose="020B0503020204020204" charset="-122"/>
              <a:ea typeface="微软雅黑" panose="020B0503020204020204" charset="-122"/>
            </a:endParaRPr>
          </a:p>
          <a:p>
            <a:r>
              <a:rPr lang="zh-CN" altLang="en-US" sz="1100" dirty="0">
                <a:solidFill>
                  <a:srgbClr val="484848"/>
                </a:solidFill>
                <a:latin typeface="微软雅黑" panose="020B0503020204020204" charset="-122"/>
                <a:ea typeface="微软雅黑" panose="020B0503020204020204" charset="-122"/>
              </a:rPr>
              <a:t>单击此处添加文本内容</a:t>
            </a:r>
            <a:endParaRPr lang="en-US" altLang="zh-CN" sz="1100" dirty="0">
              <a:solidFill>
                <a:srgbClr val="484848"/>
              </a:solidFill>
              <a:latin typeface="微软雅黑" panose="020B0503020204020204" charset="-122"/>
              <a:ea typeface="微软雅黑" panose="020B0503020204020204" charset="-122"/>
            </a:endParaRPr>
          </a:p>
        </p:txBody>
      </p:sp>
      <p:sp>
        <p:nvSpPr>
          <p:cNvPr id="26" name="TextBox 25"/>
          <p:cNvSpPr txBox="1"/>
          <p:nvPr/>
        </p:nvSpPr>
        <p:spPr>
          <a:xfrm>
            <a:off x="911287" y="1159499"/>
            <a:ext cx="627095" cy="307777"/>
          </a:xfrm>
          <a:prstGeom prst="rect">
            <a:avLst/>
          </a:prstGeom>
          <a:noFill/>
        </p:spPr>
        <p:txBody>
          <a:bodyPr wrap="none" rtlCol="0">
            <a:spAutoFit/>
          </a:bodyPr>
          <a:lstStyle/>
          <a:p>
            <a:r>
              <a:rPr lang="en-US" altLang="zh-CN" sz="1400" b="1" dirty="0" smtClean="0">
                <a:solidFill>
                  <a:srgbClr val="0070C0"/>
                </a:solidFill>
                <a:latin typeface="微软雅黑" panose="020B0503020204020204" charset="-122"/>
                <a:ea typeface="微软雅黑" panose="020B0503020204020204" charset="-122"/>
              </a:rPr>
              <a:t>2018</a:t>
            </a:r>
            <a:endParaRPr lang="en-US" altLang="zh-CN" sz="1400" b="1" dirty="0">
              <a:solidFill>
                <a:srgbClr val="0070C0"/>
              </a:solidFill>
              <a:latin typeface="微软雅黑" panose="020B0503020204020204" charset="-122"/>
              <a:ea typeface="微软雅黑" panose="020B0503020204020204" charset="-122"/>
            </a:endParaRPr>
          </a:p>
        </p:txBody>
      </p:sp>
      <p:cxnSp>
        <p:nvCxnSpPr>
          <p:cNvPr id="27" name="直接连接符 26"/>
          <p:cNvCxnSpPr/>
          <p:nvPr/>
        </p:nvCxnSpPr>
        <p:spPr>
          <a:xfrm flipV="1">
            <a:off x="6568909" y="843559"/>
            <a:ext cx="0" cy="54489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flipV="1">
            <a:off x="6119428" y="2691818"/>
            <a:ext cx="4076" cy="61975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flipV="1">
            <a:off x="6499180" y="1827010"/>
            <a:ext cx="3324" cy="62046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4842996" y="3586737"/>
            <a:ext cx="8518" cy="66095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1675336" y="2807519"/>
            <a:ext cx="4901" cy="73404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899592" y="1126843"/>
            <a:ext cx="0" cy="78204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Tm="1000">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14:presetBounceEnd="4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40000">
                                          <p:cBhvr additive="base">
                                            <p:cTn id="7" dur="500" fill="hold"/>
                                            <p:tgtEl>
                                              <p:spTgt spid="3"/>
                                            </p:tgtEl>
                                            <p:attrNameLst>
                                              <p:attrName>ppt_x</p:attrName>
                                            </p:attrNameLst>
                                          </p:cBhvr>
                                          <p:tavLst>
                                            <p:tav tm="0">
                                              <p:val>
                                                <p:strVal val="#ppt_x"/>
                                              </p:val>
                                            </p:tav>
                                            <p:tav tm="100000">
                                              <p:val>
                                                <p:strVal val="#ppt_x"/>
                                              </p:val>
                                            </p:tav>
                                          </p:tavLst>
                                        </p:anim>
                                        <p:anim calcmode="lin" valueType="num" p14:bounceEnd="40000">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p:tgtEl>
                                              <p:spTgt spid="15"/>
                                            </p:tgtEl>
                                            <p:attrNameLst>
                                              <p:attrName>ppt_x</p:attrName>
                                            </p:attrNameLst>
                                          </p:cBhvr>
                                          <p:tavLst>
                                            <p:tav tm="0">
                                              <p:val>
                                                <p:strVal val="#ppt_x-#ppt_w*1.125000"/>
                                              </p:val>
                                            </p:tav>
                                            <p:tav tm="100000">
                                              <p:val>
                                                <p:strVal val="#ppt_x"/>
                                              </p:val>
                                            </p:tav>
                                          </p:tavLst>
                                        </p:anim>
                                        <p:animEffect transition="in" filter="wipe(right)">
                                          <p:cBhvr>
                                            <p:cTn id="13" dur="500"/>
                                            <p:tgtEl>
                                              <p:spTgt spid="15"/>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p:tgtEl>
                                              <p:spTgt spid="16"/>
                                            </p:tgtEl>
                                            <p:attrNameLst>
                                              <p:attrName>ppt_x</p:attrName>
                                            </p:attrNameLst>
                                          </p:cBhvr>
                                          <p:tavLst>
                                            <p:tav tm="0">
                                              <p:val>
                                                <p:strVal val="#ppt_x-#ppt_w*1.125000"/>
                                              </p:val>
                                            </p:tav>
                                            <p:tav tm="100000">
                                              <p:val>
                                                <p:strVal val="#ppt_x"/>
                                              </p:val>
                                            </p:tav>
                                          </p:tavLst>
                                        </p:anim>
                                        <p:animEffect transition="in" filter="wipe(right)">
                                          <p:cBhvr>
                                            <p:cTn id="17" dur="500"/>
                                            <p:tgtEl>
                                              <p:spTgt spid="16"/>
                                            </p:tgtEl>
                                          </p:cBhvr>
                                        </p:animEffect>
                                      </p:childTnLst>
                                    </p:cTn>
                                  </p:par>
                                  <p:par>
                                    <p:cTn id="18" presetID="12" presetClass="entr" presetSubtype="8"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additive="base">
                                            <p:cTn id="20" dur="500"/>
                                            <p:tgtEl>
                                              <p:spTgt spid="27"/>
                                            </p:tgtEl>
                                            <p:attrNameLst>
                                              <p:attrName>ppt_x</p:attrName>
                                            </p:attrNameLst>
                                          </p:cBhvr>
                                          <p:tavLst>
                                            <p:tav tm="0">
                                              <p:val>
                                                <p:strVal val="#ppt_x-#ppt_w*1.125000"/>
                                              </p:val>
                                            </p:tav>
                                            <p:tav tm="100000">
                                              <p:val>
                                                <p:strVal val="#ppt_x"/>
                                              </p:val>
                                            </p:tav>
                                          </p:tavLst>
                                        </p:anim>
                                        <p:animEffect transition="in" filter="wipe(right)">
                                          <p:cBhvr>
                                            <p:cTn id="21" dur="500"/>
                                            <p:tgtEl>
                                              <p:spTgt spid="27"/>
                                            </p:tgtEl>
                                          </p:cBhvr>
                                        </p:animEffect>
                                      </p:childTnLst>
                                    </p:cTn>
                                  </p:par>
                                </p:childTnLst>
                              </p:cTn>
                            </p:par>
                            <p:par>
                              <p:cTn id="22" fill="hold">
                                <p:stCondLst>
                                  <p:cond delay="1000"/>
                                </p:stCondLst>
                                <p:childTnLst>
                                  <p:par>
                                    <p:cTn id="23" presetID="2" presetClass="entr" presetSubtype="4" fill="hold" grpId="0" nodeType="afterEffect" p14:presetBounceEnd="40000">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14:bounceEnd="40000">
                                          <p:cBhvr additive="base">
                                            <p:cTn id="25" dur="500" fill="hold"/>
                                            <p:tgtEl>
                                              <p:spTgt spid="6"/>
                                            </p:tgtEl>
                                            <p:attrNameLst>
                                              <p:attrName>ppt_x</p:attrName>
                                            </p:attrNameLst>
                                          </p:cBhvr>
                                          <p:tavLst>
                                            <p:tav tm="0">
                                              <p:val>
                                                <p:strVal val="#ppt_x"/>
                                              </p:val>
                                            </p:tav>
                                            <p:tav tm="100000">
                                              <p:val>
                                                <p:strVal val="#ppt_x"/>
                                              </p:val>
                                            </p:tav>
                                          </p:tavLst>
                                        </p:anim>
                                        <p:anim calcmode="lin" valueType="num" p14:bounceEnd="40000">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par>
                              <p:cTn id="27" fill="hold">
                                <p:stCondLst>
                                  <p:cond delay="1500"/>
                                </p:stCondLst>
                                <p:childTnLst>
                                  <p:par>
                                    <p:cTn id="28" presetID="12" presetClass="entr" presetSubtype="8"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500"/>
                                            <p:tgtEl>
                                              <p:spTgt spid="18"/>
                                            </p:tgtEl>
                                            <p:attrNameLst>
                                              <p:attrName>ppt_x</p:attrName>
                                            </p:attrNameLst>
                                          </p:cBhvr>
                                          <p:tavLst>
                                            <p:tav tm="0">
                                              <p:val>
                                                <p:strVal val="#ppt_x-#ppt_w*1.125000"/>
                                              </p:val>
                                            </p:tav>
                                            <p:tav tm="100000">
                                              <p:val>
                                                <p:strVal val="#ppt_x"/>
                                              </p:val>
                                            </p:tav>
                                          </p:tavLst>
                                        </p:anim>
                                        <p:animEffect transition="in" filter="wipe(right)">
                                          <p:cBhvr>
                                            <p:cTn id="31" dur="500"/>
                                            <p:tgtEl>
                                              <p:spTgt spid="18"/>
                                            </p:tgtEl>
                                          </p:cBhvr>
                                        </p:animEffect>
                                      </p:childTnLst>
                                    </p:cTn>
                                  </p:par>
                                  <p:par>
                                    <p:cTn id="32" presetID="12" presetClass="entr" presetSubtype="8"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500"/>
                                            <p:tgtEl>
                                              <p:spTgt spid="17"/>
                                            </p:tgtEl>
                                            <p:attrNameLst>
                                              <p:attrName>ppt_x</p:attrName>
                                            </p:attrNameLst>
                                          </p:cBhvr>
                                          <p:tavLst>
                                            <p:tav tm="0">
                                              <p:val>
                                                <p:strVal val="#ppt_x-#ppt_w*1.125000"/>
                                              </p:val>
                                            </p:tav>
                                            <p:tav tm="100000">
                                              <p:val>
                                                <p:strVal val="#ppt_x"/>
                                              </p:val>
                                            </p:tav>
                                          </p:tavLst>
                                        </p:anim>
                                        <p:animEffect transition="in" filter="wipe(right)">
                                          <p:cBhvr>
                                            <p:cTn id="35" dur="500"/>
                                            <p:tgtEl>
                                              <p:spTgt spid="17"/>
                                            </p:tgtEl>
                                          </p:cBhvr>
                                        </p:animEffect>
                                      </p:childTnLst>
                                    </p:cTn>
                                  </p:par>
                                  <p:par>
                                    <p:cTn id="36" presetID="12" presetClass="entr" presetSubtype="8"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 calcmode="lin" valueType="num">
                                          <p:cBhvr additive="base">
                                            <p:cTn id="38" dur="500"/>
                                            <p:tgtEl>
                                              <p:spTgt spid="29"/>
                                            </p:tgtEl>
                                            <p:attrNameLst>
                                              <p:attrName>ppt_x</p:attrName>
                                            </p:attrNameLst>
                                          </p:cBhvr>
                                          <p:tavLst>
                                            <p:tav tm="0">
                                              <p:val>
                                                <p:strVal val="#ppt_x-#ppt_w*1.125000"/>
                                              </p:val>
                                            </p:tav>
                                            <p:tav tm="100000">
                                              <p:val>
                                                <p:strVal val="#ppt_x"/>
                                              </p:val>
                                            </p:tav>
                                          </p:tavLst>
                                        </p:anim>
                                        <p:animEffect transition="in" filter="wipe(right)">
                                          <p:cBhvr>
                                            <p:cTn id="39" dur="500"/>
                                            <p:tgtEl>
                                              <p:spTgt spid="29"/>
                                            </p:tgtEl>
                                          </p:cBhvr>
                                        </p:animEffect>
                                      </p:childTnLst>
                                    </p:cTn>
                                  </p:par>
                                </p:childTnLst>
                              </p:cTn>
                            </p:par>
                            <p:par>
                              <p:cTn id="40" fill="hold">
                                <p:stCondLst>
                                  <p:cond delay="2000"/>
                                </p:stCondLst>
                                <p:childTnLst>
                                  <p:par>
                                    <p:cTn id="41" presetID="2" presetClass="entr" presetSubtype="4" fill="hold" nodeType="afterEffect" p14:presetBounceEnd="40000">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14:bounceEnd="40000">
                                          <p:cBhvr additive="base">
                                            <p:cTn id="43"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44" dur="500" fill="hold"/>
                                            <p:tgtEl>
                                              <p:spTgt spid="7"/>
                                            </p:tgtEl>
                                            <p:attrNameLst>
                                              <p:attrName>ppt_y</p:attrName>
                                            </p:attrNameLst>
                                          </p:cBhvr>
                                          <p:tavLst>
                                            <p:tav tm="0">
                                              <p:val>
                                                <p:strVal val="1+#ppt_h/2"/>
                                              </p:val>
                                            </p:tav>
                                            <p:tav tm="100000">
                                              <p:val>
                                                <p:strVal val="#ppt_y"/>
                                              </p:val>
                                            </p:tav>
                                          </p:tavLst>
                                        </p:anim>
                                      </p:childTnLst>
                                    </p:cTn>
                                  </p:par>
                                </p:childTnLst>
                              </p:cTn>
                            </p:par>
                            <p:par>
                              <p:cTn id="45" fill="hold">
                                <p:stCondLst>
                                  <p:cond delay="2500"/>
                                </p:stCondLst>
                                <p:childTnLst>
                                  <p:par>
                                    <p:cTn id="46" presetID="12" presetClass="entr" presetSubtype="8" fill="hold" grpId="0" nodeType="afterEffect">
                                      <p:stCondLst>
                                        <p:cond delay="0"/>
                                      </p:stCondLst>
                                      <p:childTnLst>
                                        <p:set>
                                          <p:cBhvr>
                                            <p:cTn id="47" dur="1" fill="hold">
                                              <p:stCondLst>
                                                <p:cond delay="0"/>
                                              </p:stCondLst>
                                            </p:cTn>
                                            <p:tgtEl>
                                              <p:spTgt spid="19"/>
                                            </p:tgtEl>
                                            <p:attrNameLst>
                                              <p:attrName>style.visibility</p:attrName>
                                            </p:attrNameLst>
                                          </p:cBhvr>
                                          <p:to>
                                            <p:strVal val="visible"/>
                                          </p:to>
                                        </p:set>
                                        <p:anim calcmode="lin" valueType="num">
                                          <p:cBhvr additive="base">
                                            <p:cTn id="48" dur="500"/>
                                            <p:tgtEl>
                                              <p:spTgt spid="19"/>
                                            </p:tgtEl>
                                            <p:attrNameLst>
                                              <p:attrName>ppt_x</p:attrName>
                                            </p:attrNameLst>
                                          </p:cBhvr>
                                          <p:tavLst>
                                            <p:tav tm="0">
                                              <p:val>
                                                <p:strVal val="#ppt_x-#ppt_w*1.125000"/>
                                              </p:val>
                                            </p:tav>
                                            <p:tav tm="100000">
                                              <p:val>
                                                <p:strVal val="#ppt_x"/>
                                              </p:val>
                                            </p:tav>
                                          </p:tavLst>
                                        </p:anim>
                                        <p:animEffect transition="in" filter="wipe(right)">
                                          <p:cBhvr>
                                            <p:cTn id="49" dur="500"/>
                                            <p:tgtEl>
                                              <p:spTgt spid="19"/>
                                            </p:tgtEl>
                                          </p:cBhvr>
                                        </p:animEffect>
                                      </p:childTnLst>
                                    </p:cTn>
                                  </p:par>
                                  <p:par>
                                    <p:cTn id="50" presetID="12" presetClass="entr" presetSubtype="8"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 calcmode="lin" valueType="num">
                                          <p:cBhvr additive="base">
                                            <p:cTn id="52" dur="500"/>
                                            <p:tgtEl>
                                              <p:spTgt spid="20"/>
                                            </p:tgtEl>
                                            <p:attrNameLst>
                                              <p:attrName>ppt_x</p:attrName>
                                            </p:attrNameLst>
                                          </p:cBhvr>
                                          <p:tavLst>
                                            <p:tav tm="0">
                                              <p:val>
                                                <p:strVal val="#ppt_x-#ppt_w*1.125000"/>
                                              </p:val>
                                            </p:tav>
                                            <p:tav tm="100000">
                                              <p:val>
                                                <p:strVal val="#ppt_x"/>
                                              </p:val>
                                            </p:tav>
                                          </p:tavLst>
                                        </p:anim>
                                        <p:animEffect transition="in" filter="wipe(right)">
                                          <p:cBhvr>
                                            <p:cTn id="53" dur="500"/>
                                            <p:tgtEl>
                                              <p:spTgt spid="20"/>
                                            </p:tgtEl>
                                          </p:cBhvr>
                                        </p:animEffect>
                                      </p:childTnLst>
                                    </p:cTn>
                                  </p:par>
                                  <p:par>
                                    <p:cTn id="54" presetID="12" presetClass="entr" presetSubtype="8" fill="hold" nodeType="withEffect">
                                      <p:stCondLst>
                                        <p:cond delay="0"/>
                                      </p:stCondLst>
                                      <p:childTnLst>
                                        <p:set>
                                          <p:cBhvr>
                                            <p:cTn id="55" dur="1" fill="hold">
                                              <p:stCondLst>
                                                <p:cond delay="0"/>
                                              </p:stCondLst>
                                            </p:cTn>
                                            <p:tgtEl>
                                              <p:spTgt spid="28"/>
                                            </p:tgtEl>
                                            <p:attrNameLst>
                                              <p:attrName>style.visibility</p:attrName>
                                            </p:attrNameLst>
                                          </p:cBhvr>
                                          <p:to>
                                            <p:strVal val="visible"/>
                                          </p:to>
                                        </p:set>
                                        <p:anim calcmode="lin" valueType="num">
                                          <p:cBhvr additive="base">
                                            <p:cTn id="56" dur="500"/>
                                            <p:tgtEl>
                                              <p:spTgt spid="28"/>
                                            </p:tgtEl>
                                            <p:attrNameLst>
                                              <p:attrName>ppt_x</p:attrName>
                                            </p:attrNameLst>
                                          </p:cBhvr>
                                          <p:tavLst>
                                            <p:tav tm="0">
                                              <p:val>
                                                <p:strVal val="#ppt_x-#ppt_w*1.125000"/>
                                              </p:val>
                                            </p:tav>
                                            <p:tav tm="100000">
                                              <p:val>
                                                <p:strVal val="#ppt_x"/>
                                              </p:val>
                                            </p:tav>
                                          </p:tavLst>
                                        </p:anim>
                                        <p:animEffect transition="in" filter="wipe(right)">
                                          <p:cBhvr>
                                            <p:cTn id="57" dur="500"/>
                                            <p:tgtEl>
                                              <p:spTgt spid="28"/>
                                            </p:tgtEl>
                                          </p:cBhvr>
                                        </p:animEffect>
                                      </p:childTnLst>
                                    </p:cTn>
                                  </p:par>
                                </p:childTnLst>
                              </p:cTn>
                            </p:par>
                            <p:par>
                              <p:cTn id="58" fill="hold">
                                <p:stCondLst>
                                  <p:cond delay="3000"/>
                                </p:stCondLst>
                                <p:childTnLst>
                                  <p:par>
                                    <p:cTn id="59" presetID="2" presetClass="entr" presetSubtype="4" fill="hold" grpId="0" nodeType="afterEffect" p14:presetBounceEnd="40000">
                                      <p:stCondLst>
                                        <p:cond delay="0"/>
                                      </p:stCondLst>
                                      <p:childTnLst>
                                        <p:set>
                                          <p:cBhvr>
                                            <p:cTn id="60" dur="1" fill="hold">
                                              <p:stCondLst>
                                                <p:cond delay="0"/>
                                              </p:stCondLst>
                                            </p:cTn>
                                            <p:tgtEl>
                                              <p:spTgt spid="10"/>
                                            </p:tgtEl>
                                            <p:attrNameLst>
                                              <p:attrName>style.visibility</p:attrName>
                                            </p:attrNameLst>
                                          </p:cBhvr>
                                          <p:to>
                                            <p:strVal val="visible"/>
                                          </p:to>
                                        </p:set>
                                        <p:anim calcmode="lin" valueType="num" p14:bounceEnd="40000">
                                          <p:cBhvr additive="base">
                                            <p:cTn id="61" dur="500" fill="hold"/>
                                            <p:tgtEl>
                                              <p:spTgt spid="10"/>
                                            </p:tgtEl>
                                            <p:attrNameLst>
                                              <p:attrName>ppt_x</p:attrName>
                                            </p:attrNameLst>
                                          </p:cBhvr>
                                          <p:tavLst>
                                            <p:tav tm="0">
                                              <p:val>
                                                <p:strVal val="#ppt_x"/>
                                              </p:val>
                                            </p:tav>
                                            <p:tav tm="100000">
                                              <p:val>
                                                <p:strVal val="#ppt_x"/>
                                              </p:val>
                                            </p:tav>
                                          </p:tavLst>
                                        </p:anim>
                                        <p:anim calcmode="lin" valueType="num" p14:bounceEnd="40000">
                                          <p:cBhvr additive="base">
                                            <p:cTn id="62" dur="500" fill="hold"/>
                                            <p:tgtEl>
                                              <p:spTgt spid="10"/>
                                            </p:tgtEl>
                                            <p:attrNameLst>
                                              <p:attrName>ppt_y</p:attrName>
                                            </p:attrNameLst>
                                          </p:cBhvr>
                                          <p:tavLst>
                                            <p:tav tm="0">
                                              <p:val>
                                                <p:strVal val="1+#ppt_h/2"/>
                                              </p:val>
                                            </p:tav>
                                            <p:tav tm="100000">
                                              <p:val>
                                                <p:strVal val="#ppt_y"/>
                                              </p:val>
                                            </p:tav>
                                          </p:tavLst>
                                        </p:anim>
                                      </p:childTnLst>
                                    </p:cTn>
                                  </p:par>
                                </p:childTnLst>
                              </p:cTn>
                            </p:par>
                            <p:par>
                              <p:cTn id="63" fill="hold">
                                <p:stCondLst>
                                  <p:cond delay="3500"/>
                                </p:stCondLst>
                                <p:childTnLst>
                                  <p:par>
                                    <p:cTn id="64" presetID="12" presetClass="entr" presetSubtype="8" fill="hold" grpId="0" nodeType="afterEffect">
                                      <p:stCondLst>
                                        <p:cond delay="0"/>
                                      </p:stCondLst>
                                      <p:childTnLst>
                                        <p:set>
                                          <p:cBhvr>
                                            <p:cTn id="65" dur="1" fill="hold">
                                              <p:stCondLst>
                                                <p:cond delay="0"/>
                                              </p:stCondLst>
                                            </p:cTn>
                                            <p:tgtEl>
                                              <p:spTgt spid="21"/>
                                            </p:tgtEl>
                                            <p:attrNameLst>
                                              <p:attrName>style.visibility</p:attrName>
                                            </p:attrNameLst>
                                          </p:cBhvr>
                                          <p:to>
                                            <p:strVal val="visible"/>
                                          </p:to>
                                        </p:set>
                                        <p:anim calcmode="lin" valueType="num">
                                          <p:cBhvr additive="base">
                                            <p:cTn id="66" dur="500"/>
                                            <p:tgtEl>
                                              <p:spTgt spid="21"/>
                                            </p:tgtEl>
                                            <p:attrNameLst>
                                              <p:attrName>ppt_x</p:attrName>
                                            </p:attrNameLst>
                                          </p:cBhvr>
                                          <p:tavLst>
                                            <p:tav tm="0">
                                              <p:val>
                                                <p:strVal val="#ppt_x-#ppt_w*1.125000"/>
                                              </p:val>
                                            </p:tav>
                                            <p:tav tm="100000">
                                              <p:val>
                                                <p:strVal val="#ppt_x"/>
                                              </p:val>
                                            </p:tav>
                                          </p:tavLst>
                                        </p:anim>
                                        <p:animEffect transition="in" filter="wipe(right)">
                                          <p:cBhvr>
                                            <p:cTn id="67" dur="500"/>
                                            <p:tgtEl>
                                              <p:spTgt spid="21"/>
                                            </p:tgtEl>
                                          </p:cBhvr>
                                        </p:animEffect>
                                      </p:childTnLst>
                                    </p:cTn>
                                  </p:par>
                                  <p:par>
                                    <p:cTn id="68" presetID="12" presetClass="entr" presetSubtype="8" fill="hold" nodeType="withEffect">
                                      <p:stCondLst>
                                        <p:cond delay="0"/>
                                      </p:stCondLst>
                                      <p:childTnLst>
                                        <p:set>
                                          <p:cBhvr>
                                            <p:cTn id="69" dur="1" fill="hold">
                                              <p:stCondLst>
                                                <p:cond delay="0"/>
                                              </p:stCondLst>
                                            </p:cTn>
                                            <p:tgtEl>
                                              <p:spTgt spid="30"/>
                                            </p:tgtEl>
                                            <p:attrNameLst>
                                              <p:attrName>style.visibility</p:attrName>
                                            </p:attrNameLst>
                                          </p:cBhvr>
                                          <p:to>
                                            <p:strVal val="visible"/>
                                          </p:to>
                                        </p:set>
                                        <p:anim calcmode="lin" valueType="num">
                                          <p:cBhvr additive="base">
                                            <p:cTn id="70" dur="500"/>
                                            <p:tgtEl>
                                              <p:spTgt spid="30"/>
                                            </p:tgtEl>
                                            <p:attrNameLst>
                                              <p:attrName>ppt_x</p:attrName>
                                            </p:attrNameLst>
                                          </p:cBhvr>
                                          <p:tavLst>
                                            <p:tav tm="0">
                                              <p:val>
                                                <p:strVal val="#ppt_x-#ppt_w*1.125000"/>
                                              </p:val>
                                            </p:tav>
                                            <p:tav tm="100000">
                                              <p:val>
                                                <p:strVal val="#ppt_x"/>
                                              </p:val>
                                            </p:tav>
                                          </p:tavLst>
                                        </p:anim>
                                        <p:animEffect transition="in" filter="wipe(right)">
                                          <p:cBhvr>
                                            <p:cTn id="71" dur="500"/>
                                            <p:tgtEl>
                                              <p:spTgt spid="30"/>
                                            </p:tgtEl>
                                          </p:cBhvr>
                                        </p:animEffect>
                                      </p:childTnLst>
                                    </p:cTn>
                                  </p:par>
                                  <p:par>
                                    <p:cTn id="72" presetID="12" presetClass="entr" presetSubtype="8" fill="hold" grpId="0" nodeType="withEffect">
                                      <p:stCondLst>
                                        <p:cond delay="0"/>
                                      </p:stCondLst>
                                      <p:childTnLst>
                                        <p:set>
                                          <p:cBhvr>
                                            <p:cTn id="73" dur="1" fill="hold">
                                              <p:stCondLst>
                                                <p:cond delay="0"/>
                                              </p:stCondLst>
                                            </p:cTn>
                                            <p:tgtEl>
                                              <p:spTgt spid="22"/>
                                            </p:tgtEl>
                                            <p:attrNameLst>
                                              <p:attrName>style.visibility</p:attrName>
                                            </p:attrNameLst>
                                          </p:cBhvr>
                                          <p:to>
                                            <p:strVal val="visible"/>
                                          </p:to>
                                        </p:set>
                                        <p:anim calcmode="lin" valueType="num">
                                          <p:cBhvr additive="base">
                                            <p:cTn id="74" dur="500"/>
                                            <p:tgtEl>
                                              <p:spTgt spid="22"/>
                                            </p:tgtEl>
                                            <p:attrNameLst>
                                              <p:attrName>ppt_x</p:attrName>
                                            </p:attrNameLst>
                                          </p:cBhvr>
                                          <p:tavLst>
                                            <p:tav tm="0">
                                              <p:val>
                                                <p:strVal val="#ppt_x-#ppt_w*1.125000"/>
                                              </p:val>
                                            </p:tav>
                                            <p:tav tm="100000">
                                              <p:val>
                                                <p:strVal val="#ppt_x"/>
                                              </p:val>
                                            </p:tav>
                                          </p:tavLst>
                                        </p:anim>
                                        <p:animEffect transition="in" filter="wipe(right)">
                                          <p:cBhvr>
                                            <p:cTn id="75" dur="500"/>
                                            <p:tgtEl>
                                              <p:spTgt spid="22"/>
                                            </p:tgtEl>
                                          </p:cBhvr>
                                        </p:animEffect>
                                      </p:childTnLst>
                                    </p:cTn>
                                  </p:par>
                                </p:childTnLst>
                              </p:cTn>
                            </p:par>
                            <p:par>
                              <p:cTn id="76" fill="hold">
                                <p:stCondLst>
                                  <p:cond delay="4000"/>
                                </p:stCondLst>
                                <p:childTnLst>
                                  <p:par>
                                    <p:cTn id="77" presetID="2" presetClass="entr" presetSubtype="4" fill="hold" nodeType="afterEffect" p14:presetBounceEnd="40000">
                                      <p:stCondLst>
                                        <p:cond delay="0"/>
                                      </p:stCondLst>
                                      <p:childTnLst>
                                        <p:set>
                                          <p:cBhvr>
                                            <p:cTn id="78" dur="1" fill="hold">
                                              <p:stCondLst>
                                                <p:cond delay="0"/>
                                              </p:stCondLst>
                                            </p:cTn>
                                            <p:tgtEl>
                                              <p:spTgt spid="11"/>
                                            </p:tgtEl>
                                            <p:attrNameLst>
                                              <p:attrName>style.visibility</p:attrName>
                                            </p:attrNameLst>
                                          </p:cBhvr>
                                          <p:to>
                                            <p:strVal val="visible"/>
                                          </p:to>
                                        </p:set>
                                        <p:anim calcmode="lin" valueType="num" p14:bounceEnd="40000">
                                          <p:cBhvr additive="base">
                                            <p:cTn id="79"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80" dur="500" fill="hold"/>
                                            <p:tgtEl>
                                              <p:spTgt spid="11"/>
                                            </p:tgtEl>
                                            <p:attrNameLst>
                                              <p:attrName>ppt_y</p:attrName>
                                            </p:attrNameLst>
                                          </p:cBhvr>
                                          <p:tavLst>
                                            <p:tav tm="0">
                                              <p:val>
                                                <p:strVal val="1+#ppt_h/2"/>
                                              </p:val>
                                            </p:tav>
                                            <p:tav tm="100000">
                                              <p:val>
                                                <p:strVal val="#ppt_y"/>
                                              </p:val>
                                            </p:tav>
                                          </p:tavLst>
                                        </p:anim>
                                      </p:childTnLst>
                                    </p:cTn>
                                  </p:par>
                                </p:childTnLst>
                              </p:cTn>
                            </p:par>
                            <p:par>
                              <p:cTn id="81" fill="hold">
                                <p:stCondLst>
                                  <p:cond delay="4500"/>
                                </p:stCondLst>
                                <p:childTnLst>
                                  <p:par>
                                    <p:cTn id="82" presetID="12" presetClass="entr" presetSubtype="8" fill="hold" grpId="0" nodeType="afterEffect">
                                      <p:stCondLst>
                                        <p:cond delay="0"/>
                                      </p:stCondLst>
                                      <p:childTnLst>
                                        <p:set>
                                          <p:cBhvr>
                                            <p:cTn id="83" dur="1" fill="hold">
                                              <p:stCondLst>
                                                <p:cond delay="0"/>
                                              </p:stCondLst>
                                            </p:cTn>
                                            <p:tgtEl>
                                              <p:spTgt spid="23"/>
                                            </p:tgtEl>
                                            <p:attrNameLst>
                                              <p:attrName>style.visibility</p:attrName>
                                            </p:attrNameLst>
                                          </p:cBhvr>
                                          <p:to>
                                            <p:strVal val="visible"/>
                                          </p:to>
                                        </p:set>
                                        <p:anim calcmode="lin" valueType="num">
                                          <p:cBhvr additive="base">
                                            <p:cTn id="84" dur="500"/>
                                            <p:tgtEl>
                                              <p:spTgt spid="23"/>
                                            </p:tgtEl>
                                            <p:attrNameLst>
                                              <p:attrName>ppt_x</p:attrName>
                                            </p:attrNameLst>
                                          </p:cBhvr>
                                          <p:tavLst>
                                            <p:tav tm="0">
                                              <p:val>
                                                <p:strVal val="#ppt_x-#ppt_w*1.125000"/>
                                              </p:val>
                                            </p:tav>
                                            <p:tav tm="100000">
                                              <p:val>
                                                <p:strVal val="#ppt_x"/>
                                              </p:val>
                                            </p:tav>
                                          </p:tavLst>
                                        </p:anim>
                                        <p:animEffect transition="in" filter="wipe(right)">
                                          <p:cBhvr>
                                            <p:cTn id="85" dur="500"/>
                                            <p:tgtEl>
                                              <p:spTgt spid="23"/>
                                            </p:tgtEl>
                                          </p:cBhvr>
                                        </p:animEffect>
                                      </p:childTnLst>
                                    </p:cTn>
                                  </p:par>
                                  <p:par>
                                    <p:cTn id="86" presetID="12" presetClass="entr" presetSubtype="8" fill="hold" grpId="0" nodeType="withEffect">
                                      <p:stCondLst>
                                        <p:cond delay="0"/>
                                      </p:stCondLst>
                                      <p:childTnLst>
                                        <p:set>
                                          <p:cBhvr>
                                            <p:cTn id="87" dur="1" fill="hold">
                                              <p:stCondLst>
                                                <p:cond delay="0"/>
                                              </p:stCondLst>
                                            </p:cTn>
                                            <p:tgtEl>
                                              <p:spTgt spid="24"/>
                                            </p:tgtEl>
                                            <p:attrNameLst>
                                              <p:attrName>style.visibility</p:attrName>
                                            </p:attrNameLst>
                                          </p:cBhvr>
                                          <p:to>
                                            <p:strVal val="visible"/>
                                          </p:to>
                                        </p:set>
                                        <p:anim calcmode="lin" valueType="num">
                                          <p:cBhvr additive="base">
                                            <p:cTn id="88" dur="500"/>
                                            <p:tgtEl>
                                              <p:spTgt spid="24"/>
                                            </p:tgtEl>
                                            <p:attrNameLst>
                                              <p:attrName>ppt_x</p:attrName>
                                            </p:attrNameLst>
                                          </p:cBhvr>
                                          <p:tavLst>
                                            <p:tav tm="0">
                                              <p:val>
                                                <p:strVal val="#ppt_x-#ppt_w*1.125000"/>
                                              </p:val>
                                            </p:tav>
                                            <p:tav tm="100000">
                                              <p:val>
                                                <p:strVal val="#ppt_x"/>
                                              </p:val>
                                            </p:tav>
                                          </p:tavLst>
                                        </p:anim>
                                        <p:animEffect transition="in" filter="wipe(right)">
                                          <p:cBhvr>
                                            <p:cTn id="89" dur="500"/>
                                            <p:tgtEl>
                                              <p:spTgt spid="24"/>
                                            </p:tgtEl>
                                          </p:cBhvr>
                                        </p:animEffect>
                                      </p:childTnLst>
                                    </p:cTn>
                                  </p:par>
                                  <p:par>
                                    <p:cTn id="90" presetID="12" presetClass="entr" presetSubtype="2" fill="hold" nodeType="withEffect">
                                      <p:stCondLst>
                                        <p:cond delay="0"/>
                                      </p:stCondLst>
                                      <p:childTnLst>
                                        <p:set>
                                          <p:cBhvr>
                                            <p:cTn id="91" dur="1" fill="hold">
                                              <p:stCondLst>
                                                <p:cond delay="0"/>
                                              </p:stCondLst>
                                            </p:cTn>
                                            <p:tgtEl>
                                              <p:spTgt spid="31"/>
                                            </p:tgtEl>
                                            <p:attrNameLst>
                                              <p:attrName>style.visibility</p:attrName>
                                            </p:attrNameLst>
                                          </p:cBhvr>
                                          <p:to>
                                            <p:strVal val="visible"/>
                                          </p:to>
                                        </p:set>
                                        <p:anim calcmode="lin" valueType="num">
                                          <p:cBhvr additive="base">
                                            <p:cTn id="92" dur="500"/>
                                            <p:tgtEl>
                                              <p:spTgt spid="31"/>
                                            </p:tgtEl>
                                            <p:attrNameLst>
                                              <p:attrName>ppt_x</p:attrName>
                                            </p:attrNameLst>
                                          </p:cBhvr>
                                          <p:tavLst>
                                            <p:tav tm="0">
                                              <p:val>
                                                <p:strVal val="#ppt_x+#ppt_w*1.125000"/>
                                              </p:val>
                                            </p:tav>
                                            <p:tav tm="100000">
                                              <p:val>
                                                <p:strVal val="#ppt_x"/>
                                              </p:val>
                                            </p:tav>
                                          </p:tavLst>
                                        </p:anim>
                                        <p:animEffect transition="in" filter="wipe(left)">
                                          <p:cBhvr>
                                            <p:cTn id="93" dur="500"/>
                                            <p:tgtEl>
                                              <p:spTgt spid="31"/>
                                            </p:tgtEl>
                                          </p:cBhvr>
                                        </p:animEffect>
                                      </p:childTnLst>
                                    </p:cTn>
                                  </p:par>
                                </p:childTnLst>
                              </p:cTn>
                            </p:par>
                            <p:par>
                              <p:cTn id="94" fill="hold">
                                <p:stCondLst>
                                  <p:cond delay="5000"/>
                                </p:stCondLst>
                                <p:childTnLst>
                                  <p:par>
                                    <p:cTn id="95" presetID="2" presetClass="entr" presetSubtype="4" fill="hold" grpId="0" nodeType="afterEffect" p14:presetBounceEnd="40000">
                                      <p:stCondLst>
                                        <p:cond delay="0"/>
                                      </p:stCondLst>
                                      <p:childTnLst>
                                        <p:set>
                                          <p:cBhvr>
                                            <p:cTn id="96" dur="1" fill="hold">
                                              <p:stCondLst>
                                                <p:cond delay="0"/>
                                              </p:stCondLst>
                                            </p:cTn>
                                            <p:tgtEl>
                                              <p:spTgt spid="14"/>
                                            </p:tgtEl>
                                            <p:attrNameLst>
                                              <p:attrName>style.visibility</p:attrName>
                                            </p:attrNameLst>
                                          </p:cBhvr>
                                          <p:to>
                                            <p:strVal val="visible"/>
                                          </p:to>
                                        </p:set>
                                        <p:anim calcmode="lin" valueType="num" p14:bounceEnd="40000">
                                          <p:cBhvr additive="base">
                                            <p:cTn id="97" dur="500" fill="hold"/>
                                            <p:tgtEl>
                                              <p:spTgt spid="14"/>
                                            </p:tgtEl>
                                            <p:attrNameLst>
                                              <p:attrName>ppt_x</p:attrName>
                                            </p:attrNameLst>
                                          </p:cBhvr>
                                          <p:tavLst>
                                            <p:tav tm="0">
                                              <p:val>
                                                <p:strVal val="#ppt_x"/>
                                              </p:val>
                                            </p:tav>
                                            <p:tav tm="100000">
                                              <p:val>
                                                <p:strVal val="#ppt_x"/>
                                              </p:val>
                                            </p:tav>
                                          </p:tavLst>
                                        </p:anim>
                                        <p:anim calcmode="lin" valueType="num" p14:bounceEnd="40000">
                                          <p:cBhvr additive="base">
                                            <p:cTn id="98" dur="500" fill="hold"/>
                                            <p:tgtEl>
                                              <p:spTgt spid="14"/>
                                            </p:tgtEl>
                                            <p:attrNameLst>
                                              <p:attrName>ppt_y</p:attrName>
                                            </p:attrNameLst>
                                          </p:cBhvr>
                                          <p:tavLst>
                                            <p:tav tm="0">
                                              <p:val>
                                                <p:strVal val="1+#ppt_h/2"/>
                                              </p:val>
                                            </p:tav>
                                            <p:tav tm="100000">
                                              <p:val>
                                                <p:strVal val="#ppt_y"/>
                                              </p:val>
                                            </p:tav>
                                          </p:tavLst>
                                        </p:anim>
                                      </p:childTnLst>
                                    </p:cTn>
                                  </p:par>
                                </p:childTnLst>
                              </p:cTn>
                            </p:par>
                            <p:par>
                              <p:cTn id="99" fill="hold">
                                <p:stCondLst>
                                  <p:cond delay="5500"/>
                                </p:stCondLst>
                                <p:childTnLst>
                                  <p:par>
                                    <p:cTn id="100" presetID="12" presetClass="entr" presetSubtype="8" fill="hold" grpId="0" nodeType="afterEffect">
                                      <p:stCondLst>
                                        <p:cond delay="0"/>
                                      </p:stCondLst>
                                      <p:childTnLst>
                                        <p:set>
                                          <p:cBhvr>
                                            <p:cTn id="101" dur="1" fill="hold">
                                              <p:stCondLst>
                                                <p:cond delay="0"/>
                                              </p:stCondLst>
                                            </p:cTn>
                                            <p:tgtEl>
                                              <p:spTgt spid="25"/>
                                            </p:tgtEl>
                                            <p:attrNameLst>
                                              <p:attrName>style.visibility</p:attrName>
                                            </p:attrNameLst>
                                          </p:cBhvr>
                                          <p:to>
                                            <p:strVal val="visible"/>
                                          </p:to>
                                        </p:set>
                                        <p:anim calcmode="lin" valueType="num">
                                          <p:cBhvr additive="base">
                                            <p:cTn id="102" dur="500"/>
                                            <p:tgtEl>
                                              <p:spTgt spid="25"/>
                                            </p:tgtEl>
                                            <p:attrNameLst>
                                              <p:attrName>ppt_x</p:attrName>
                                            </p:attrNameLst>
                                          </p:cBhvr>
                                          <p:tavLst>
                                            <p:tav tm="0">
                                              <p:val>
                                                <p:strVal val="#ppt_x-#ppt_w*1.125000"/>
                                              </p:val>
                                            </p:tav>
                                            <p:tav tm="100000">
                                              <p:val>
                                                <p:strVal val="#ppt_x"/>
                                              </p:val>
                                            </p:tav>
                                          </p:tavLst>
                                        </p:anim>
                                        <p:animEffect transition="in" filter="wipe(right)">
                                          <p:cBhvr>
                                            <p:cTn id="103" dur="500"/>
                                            <p:tgtEl>
                                              <p:spTgt spid="25"/>
                                            </p:tgtEl>
                                          </p:cBhvr>
                                        </p:animEffect>
                                      </p:childTnLst>
                                    </p:cTn>
                                  </p:par>
                                  <p:par>
                                    <p:cTn id="104" presetID="12" presetClass="entr" presetSubtype="8" fill="hold" grpId="0" nodeType="withEffect">
                                      <p:stCondLst>
                                        <p:cond delay="0"/>
                                      </p:stCondLst>
                                      <p:childTnLst>
                                        <p:set>
                                          <p:cBhvr>
                                            <p:cTn id="105" dur="1" fill="hold">
                                              <p:stCondLst>
                                                <p:cond delay="0"/>
                                              </p:stCondLst>
                                            </p:cTn>
                                            <p:tgtEl>
                                              <p:spTgt spid="26"/>
                                            </p:tgtEl>
                                            <p:attrNameLst>
                                              <p:attrName>style.visibility</p:attrName>
                                            </p:attrNameLst>
                                          </p:cBhvr>
                                          <p:to>
                                            <p:strVal val="visible"/>
                                          </p:to>
                                        </p:set>
                                        <p:anim calcmode="lin" valueType="num">
                                          <p:cBhvr additive="base">
                                            <p:cTn id="106" dur="500"/>
                                            <p:tgtEl>
                                              <p:spTgt spid="26"/>
                                            </p:tgtEl>
                                            <p:attrNameLst>
                                              <p:attrName>ppt_x</p:attrName>
                                            </p:attrNameLst>
                                          </p:cBhvr>
                                          <p:tavLst>
                                            <p:tav tm="0">
                                              <p:val>
                                                <p:strVal val="#ppt_x-#ppt_w*1.125000"/>
                                              </p:val>
                                            </p:tav>
                                            <p:tav tm="100000">
                                              <p:val>
                                                <p:strVal val="#ppt_x"/>
                                              </p:val>
                                            </p:tav>
                                          </p:tavLst>
                                        </p:anim>
                                        <p:animEffect transition="in" filter="wipe(right)">
                                          <p:cBhvr>
                                            <p:cTn id="107" dur="500"/>
                                            <p:tgtEl>
                                              <p:spTgt spid="26"/>
                                            </p:tgtEl>
                                          </p:cBhvr>
                                        </p:animEffect>
                                      </p:childTnLst>
                                    </p:cTn>
                                  </p:par>
                                  <p:par>
                                    <p:cTn id="108" presetID="12" presetClass="entr" presetSubtype="2" fill="hold" nodeType="withEffect">
                                      <p:stCondLst>
                                        <p:cond delay="0"/>
                                      </p:stCondLst>
                                      <p:childTnLst>
                                        <p:set>
                                          <p:cBhvr>
                                            <p:cTn id="109" dur="1" fill="hold">
                                              <p:stCondLst>
                                                <p:cond delay="0"/>
                                              </p:stCondLst>
                                            </p:cTn>
                                            <p:tgtEl>
                                              <p:spTgt spid="32"/>
                                            </p:tgtEl>
                                            <p:attrNameLst>
                                              <p:attrName>style.visibility</p:attrName>
                                            </p:attrNameLst>
                                          </p:cBhvr>
                                          <p:to>
                                            <p:strVal val="visible"/>
                                          </p:to>
                                        </p:set>
                                        <p:anim calcmode="lin" valueType="num">
                                          <p:cBhvr additive="base">
                                            <p:cTn id="110" dur="500"/>
                                            <p:tgtEl>
                                              <p:spTgt spid="32"/>
                                            </p:tgtEl>
                                            <p:attrNameLst>
                                              <p:attrName>ppt_x</p:attrName>
                                            </p:attrNameLst>
                                          </p:cBhvr>
                                          <p:tavLst>
                                            <p:tav tm="0">
                                              <p:val>
                                                <p:strVal val="#ppt_x+#ppt_w*1.125000"/>
                                              </p:val>
                                            </p:tav>
                                            <p:tav tm="100000">
                                              <p:val>
                                                <p:strVal val="#ppt_x"/>
                                              </p:val>
                                            </p:tav>
                                          </p:tavLst>
                                        </p:anim>
                                        <p:animEffect transition="in" filter="wipe(left)">
                                          <p:cBhvr>
                                            <p:cTn id="11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4" grpId="0" animBg="1"/>
          <p:bldP spid="15" grpId="0"/>
          <p:bldP spid="16" grpId="0"/>
          <p:bldP spid="17" grpId="0"/>
          <p:bldP spid="18" grpId="0"/>
          <p:bldP spid="19" grpId="0"/>
          <p:bldP spid="20" grpId="0"/>
          <p:bldP spid="21" grpId="0"/>
          <p:bldP spid="22" grpId="0"/>
          <p:bldP spid="23" grpId="0"/>
          <p:bldP spid="24" grpId="0"/>
          <p:bldP spid="25" grpId="0"/>
          <p:bldP spid="2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p:tgtEl>
                                              <p:spTgt spid="15"/>
                                            </p:tgtEl>
                                            <p:attrNameLst>
                                              <p:attrName>ppt_x</p:attrName>
                                            </p:attrNameLst>
                                          </p:cBhvr>
                                          <p:tavLst>
                                            <p:tav tm="0">
                                              <p:val>
                                                <p:strVal val="#ppt_x-#ppt_w*1.125000"/>
                                              </p:val>
                                            </p:tav>
                                            <p:tav tm="100000">
                                              <p:val>
                                                <p:strVal val="#ppt_x"/>
                                              </p:val>
                                            </p:tav>
                                          </p:tavLst>
                                        </p:anim>
                                        <p:animEffect transition="in" filter="wipe(right)">
                                          <p:cBhvr>
                                            <p:cTn id="13" dur="500"/>
                                            <p:tgtEl>
                                              <p:spTgt spid="15"/>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p:tgtEl>
                                              <p:spTgt spid="16"/>
                                            </p:tgtEl>
                                            <p:attrNameLst>
                                              <p:attrName>ppt_x</p:attrName>
                                            </p:attrNameLst>
                                          </p:cBhvr>
                                          <p:tavLst>
                                            <p:tav tm="0">
                                              <p:val>
                                                <p:strVal val="#ppt_x-#ppt_w*1.125000"/>
                                              </p:val>
                                            </p:tav>
                                            <p:tav tm="100000">
                                              <p:val>
                                                <p:strVal val="#ppt_x"/>
                                              </p:val>
                                            </p:tav>
                                          </p:tavLst>
                                        </p:anim>
                                        <p:animEffect transition="in" filter="wipe(right)">
                                          <p:cBhvr>
                                            <p:cTn id="17" dur="500"/>
                                            <p:tgtEl>
                                              <p:spTgt spid="16"/>
                                            </p:tgtEl>
                                          </p:cBhvr>
                                        </p:animEffect>
                                      </p:childTnLst>
                                    </p:cTn>
                                  </p:par>
                                  <p:par>
                                    <p:cTn id="18" presetID="12" presetClass="entr" presetSubtype="8"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additive="base">
                                            <p:cTn id="20" dur="500"/>
                                            <p:tgtEl>
                                              <p:spTgt spid="27"/>
                                            </p:tgtEl>
                                            <p:attrNameLst>
                                              <p:attrName>ppt_x</p:attrName>
                                            </p:attrNameLst>
                                          </p:cBhvr>
                                          <p:tavLst>
                                            <p:tav tm="0">
                                              <p:val>
                                                <p:strVal val="#ppt_x-#ppt_w*1.125000"/>
                                              </p:val>
                                            </p:tav>
                                            <p:tav tm="100000">
                                              <p:val>
                                                <p:strVal val="#ppt_x"/>
                                              </p:val>
                                            </p:tav>
                                          </p:tavLst>
                                        </p:anim>
                                        <p:animEffect transition="in" filter="wipe(right)">
                                          <p:cBhvr>
                                            <p:cTn id="21" dur="500"/>
                                            <p:tgtEl>
                                              <p:spTgt spid="27"/>
                                            </p:tgtEl>
                                          </p:cBhvr>
                                        </p:animEffect>
                                      </p:childTnLst>
                                    </p:cTn>
                                  </p:par>
                                </p:childTnLst>
                              </p:cTn>
                            </p:par>
                            <p:par>
                              <p:cTn id="22" fill="hold">
                                <p:stCondLst>
                                  <p:cond delay="1000"/>
                                </p:stCondLst>
                                <p:childTnLst>
                                  <p:par>
                                    <p:cTn id="23" presetID="2" presetClass="entr" presetSubtype="4"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par>
                              <p:cTn id="27" fill="hold">
                                <p:stCondLst>
                                  <p:cond delay="1500"/>
                                </p:stCondLst>
                                <p:childTnLst>
                                  <p:par>
                                    <p:cTn id="28" presetID="12" presetClass="entr" presetSubtype="8"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500"/>
                                            <p:tgtEl>
                                              <p:spTgt spid="18"/>
                                            </p:tgtEl>
                                            <p:attrNameLst>
                                              <p:attrName>ppt_x</p:attrName>
                                            </p:attrNameLst>
                                          </p:cBhvr>
                                          <p:tavLst>
                                            <p:tav tm="0">
                                              <p:val>
                                                <p:strVal val="#ppt_x-#ppt_w*1.125000"/>
                                              </p:val>
                                            </p:tav>
                                            <p:tav tm="100000">
                                              <p:val>
                                                <p:strVal val="#ppt_x"/>
                                              </p:val>
                                            </p:tav>
                                          </p:tavLst>
                                        </p:anim>
                                        <p:animEffect transition="in" filter="wipe(right)">
                                          <p:cBhvr>
                                            <p:cTn id="31" dur="500"/>
                                            <p:tgtEl>
                                              <p:spTgt spid="18"/>
                                            </p:tgtEl>
                                          </p:cBhvr>
                                        </p:animEffect>
                                      </p:childTnLst>
                                    </p:cTn>
                                  </p:par>
                                  <p:par>
                                    <p:cTn id="32" presetID="12" presetClass="entr" presetSubtype="8"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500"/>
                                            <p:tgtEl>
                                              <p:spTgt spid="17"/>
                                            </p:tgtEl>
                                            <p:attrNameLst>
                                              <p:attrName>ppt_x</p:attrName>
                                            </p:attrNameLst>
                                          </p:cBhvr>
                                          <p:tavLst>
                                            <p:tav tm="0">
                                              <p:val>
                                                <p:strVal val="#ppt_x-#ppt_w*1.125000"/>
                                              </p:val>
                                            </p:tav>
                                            <p:tav tm="100000">
                                              <p:val>
                                                <p:strVal val="#ppt_x"/>
                                              </p:val>
                                            </p:tav>
                                          </p:tavLst>
                                        </p:anim>
                                        <p:animEffect transition="in" filter="wipe(right)">
                                          <p:cBhvr>
                                            <p:cTn id="35" dur="500"/>
                                            <p:tgtEl>
                                              <p:spTgt spid="17"/>
                                            </p:tgtEl>
                                          </p:cBhvr>
                                        </p:animEffect>
                                      </p:childTnLst>
                                    </p:cTn>
                                  </p:par>
                                  <p:par>
                                    <p:cTn id="36" presetID="12" presetClass="entr" presetSubtype="8"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 calcmode="lin" valueType="num">
                                          <p:cBhvr additive="base">
                                            <p:cTn id="38" dur="500"/>
                                            <p:tgtEl>
                                              <p:spTgt spid="29"/>
                                            </p:tgtEl>
                                            <p:attrNameLst>
                                              <p:attrName>ppt_x</p:attrName>
                                            </p:attrNameLst>
                                          </p:cBhvr>
                                          <p:tavLst>
                                            <p:tav tm="0">
                                              <p:val>
                                                <p:strVal val="#ppt_x-#ppt_w*1.125000"/>
                                              </p:val>
                                            </p:tav>
                                            <p:tav tm="100000">
                                              <p:val>
                                                <p:strVal val="#ppt_x"/>
                                              </p:val>
                                            </p:tav>
                                          </p:tavLst>
                                        </p:anim>
                                        <p:animEffect transition="in" filter="wipe(right)">
                                          <p:cBhvr>
                                            <p:cTn id="39" dur="500"/>
                                            <p:tgtEl>
                                              <p:spTgt spid="29"/>
                                            </p:tgtEl>
                                          </p:cBhvr>
                                        </p:animEffect>
                                      </p:childTnLst>
                                    </p:cTn>
                                  </p:par>
                                </p:childTnLst>
                              </p:cTn>
                            </p:par>
                            <p:par>
                              <p:cTn id="40" fill="hold">
                                <p:stCondLst>
                                  <p:cond delay="2000"/>
                                </p:stCondLst>
                                <p:childTnLst>
                                  <p:par>
                                    <p:cTn id="41" presetID="2" presetClass="entr" presetSubtype="4" fill="hold" nodeType="after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childTnLst>
                              </p:cTn>
                            </p:par>
                            <p:par>
                              <p:cTn id="45" fill="hold">
                                <p:stCondLst>
                                  <p:cond delay="2500"/>
                                </p:stCondLst>
                                <p:childTnLst>
                                  <p:par>
                                    <p:cTn id="46" presetID="12" presetClass="entr" presetSubtype="8" fill="hold" grpId="0" nodeType="afterEffect">
                                      <p:stCondLst>
                                        <p:cond delay="0"/>
                                      </p:stCondLst>
                                      <p:childTnLst>
                                        <p:set>
                                          <p:cBhvr>
                                            <p:cTn id="47" dur="1" fill="hold">
                                              <p:stCondLst>
                                                <p:cond delay="0"/>
                                              </p:stCondLst>
                                            </p:cTn>
                                            <p:tgtEl>
                                              <p:spTgt spid="19"/>
                                            </p:tgtEl>
                                            <p:attrNameLst>
                                              <p:attrName>style.visibility</p:attrName>
                                            </p:attrNameLst>
                                          </p:cBhvr>
                                          <p:to>
                                            <p:strVal val="visible"/>
                                          </p:to>
                                        </p:set>
                                        <p:anim calcmode="lin" valueType="num">
                                          <p:cBhvr additive="base">
                                            <p:cTn id="48" dur="500"/>
                                            <p:tgtEl>
                                              <p:spTgt spid="19"/>
                                            </p:tgtEl>
                                            <p:attrNameLst>
                                              <p:attrName>ppt_x</p:attrName>
                                            </p:attrNameLst>
                                          </p:cBhvr>
                                          <p:tavLst>
                                            <p:tav tm="0">
                                              <p:val>
                                                <p:strVal val="#ppt_x-#ppt_w*1.125000"/>
                                              </p:val>
                                            </p:tav>
                                            <p:tav tm="100000">
                                              <p:val>
                                                <p:strVal val="#ppt_x"/>
                                              </p:val>
                                            </p:tav>
                                          </p:tavLst>
                                        </p:anim>
                                        <p:animEffect transition="in" filter="wipe(right)">
                                          <p:cBhvr>
                                            <p:cTn id="49" dur="500"/>
                                            <p:tgtEl>
                                              <p:spTgt spid="19"/>
                                            </p:tgtEl>
                                          </p:cBhvr>
                                        </p:animEffect>
                                      </p:childTnLst>
                                    </p:cTn>
                                  </p:par>
                                  <p:par>
                                    <p:cTn id="50" presetID="12" presetClass="entr" presetSubtype="8"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 calcmode="lin" valueType="num">
                                          <p:cBhvr additive="base">
                                            <p:cTn id="52" dur="500"/>
                                            <p:tgtEl>
                                              <p:spTgt spid="20"/>
                                            </p:tgtEl>
                                            <p:attrNameLst>
                                              <p:attrName>ppt_x</p:attrName>
                                            </p:attrNameLst>
                                          </p:cBhvr>
                                          <p:tavLst>
                                            <p:tav tm="0">
                                              <p:val>
                                                <p:strVal val="#ppt_x-#ppt_w*1.125000"/>
                                              </p:val>
                                            </p:tav>
                                            <p:tav tm="100000">
                                              <p:val>
                                                <p:strVal val="#ppt_x"/>
                                              </p:val>
                                            </p:tav>
                                          </p:tavLst>
                                        </p:anim>
                                        <p:animEffect transition="in" filter="wipe(right)">
                                          <p:cBhvr>
                                            <p:cTn id="53" dur="500"/>
                                            <p:tgtEl>
                                              <p:spTgt spid="20"/>
                                            </p:tgtEl>
                                          </p:cBhvr>
                                        </p:animEffect>
                                      </p:childTnLst>
                                    </p:cTn>
                                  </p:par>
                                  <p:par>
                                    <p:cTn id="54" presetID="12" presetClass="entr" presetSubtype="8" fill="hold" nodeType="withEffect">
                                      <p:stCondLst>
                                        <p:cond delay="0"/>
                                      </p:stCondLst>
                                      <p:childTnLst>
                                        <p:set>
                                          <p:cBhvr>
                                            <p:cTn id="55" dur="1" fill="hold">
                                              <p:stCondLst>
                                                <p:cond delay="0"/>
                                              </p:stCondLst>
                                            </p:cTn>
                                            <p:tgtEl>
                                              <p:spTgt spid="28"/>
                                            </p:tgtEl>
                                            <p:attrNameLst>
                                              <p:attrName>style.visibility</p:attrName>
                                            </p:attrNameLst>
                                          </p:cBhvr>
                                          <p:to>
                                            <p:strVal val="visible"/>
                                          </p:to>
                                        </p:set>
                                        <p:anim calcmode="lin" valueType="num">
                                          <p:cBhvr additive="base">
                                            <p:cTn id="56" dur="500"/>
                                            <p:tgtEl>
                                              <p:spTgt spid="28"/>
                                            </p:tgtEl>
                                            <p:attrNameLst>
                                              <p:attrName>ppt_x</p:attrName>
                                            </p:attrNameLst>
                                          </p:cBhvr>
                                          <p:tavLst>
                                            <p:tav tm="0">
                                              <p:val>
                                                <p:strVal val="#ppt_x-#ppt_w*1.125000"/>
                                              </p:val>
                                            </p:tav>
                                            <p:tav tm="100000">
                                              <p:val>
                                                <p:strVal val="#ppt_x"/>
                                              </p:val>
                                            </p:tav>
                                          </p:tavLst>
                                        </p:anim>
                                        <p:animEffect transition="in" filter="wipe(right)">
                                          <p:cBhvr>
                                            <p:cTn id="57" dur="500"/>
                                            <p:tgtEl>
                                              <p:spTgt spid="28"/>
                                            </p:tgtEl>
                                          </p:cBhvr>
                                        </p:animEffect>
                                      </p:childTnLst>
                                    </p:cTn>
                                  </p:par>
                                </p:childTnLst>
                              </p:cTn>
                            </p:par>
                            <p:par>
                              <p:cTn id="58" fill="hold">
                                <p:stCondLst>
                                  <p:cond delay="3000"/>
                                </p:stCondLst>
                                <p:childTnLst>
                                  <p:par>
                                    <p:cTn id="59" presetID="2" presetClass="entr" presetSubtype="4" fill="hold" grpId="0" nodeType="afterEffect">
                                      <p:stCondLst>
                                        <p:cond delay="0"/>
                                      </p:stCondLst>
                                      <p:childTnLst>
                                        <p:set>
                                          <p:cBhvr>
                                            <p:cTn id="60" dur="1" fill="hold">
                                              <p:stCondLst>
                                                <p:cond delay="0"/>
                                              </p:stCondLst>
                                            </p:cTn>
                                            <p:tgtEl>
                                              <p:spTgt spid="10"/>
                                            </p:tgtEl>
                                            <p:attrNameLst>
                                              <p:attrName>style.visibility</p:attrName>
                                            </p:attrNameLst>
                                          </p:cBhvr>
                                          <p:to>
                                            <p:strVal val="visible"/>
                                          </p:to>
                                        </p:set>
                                        <p:anim calcmode="lin" valueType="num">
                                          <p:cBhvr additive="base">
                                            <p:cTn id="61" dur="500" fill="hold"/>
                                            <p:tgtEl>
                                              <p:spTgt spid="10"/>
                                            </p:tgtEl>
                                            <p:attrNameLst>
                                              <p:attrName>ppt_x</p:attrName>
                                            </p:attrNameLst>
                                          </p:cBhvr>
                                          <p:tavLst>
                                            <p:tav tm="0">
                                              <p:val>
                                                <p:strVal val="#ppt_x"/>
                                              </p:val>
                                            </p:tav>
                                            <p:tav tm="100000">
                                              <p:val>
                                                <p:strVal val="#ppt_x"/>
                                              </p:val>
                                            </p:tav>
                                          </p:tavLst>
                                        </p:anim>
                                        <p:anim calcmode="lin" valueType="num">
                                          <p:cBhvr additive="base">
                                            <p:cTn id="62" dur="500" fill="hold"/>
                                            <p:tgtEl>
                                              <p:spTgt spid="10"/>
                                            </p:tgtEl>
                                            <p:attrNameLst>
                                              <p:attrName>ppt_y</p:attrName>
                                            </p:attrNameLst>
                                          </p:cBhvr>
                                          <p:tavLst>
                                            <p:tav tm="0">
                                              <p:val>
                                                <p:strVal val="1+#ppt_h/2"/>
                                              </p:val>
                                            </p:tav>
                                            <p:tav tm="100000">
                                              <p:val>
                                                <p:strVal val="#ppt_y"/>
                                              </p:val>
                                            </p:tav>
                                          </p:tavLst>
                                        </p:anim>
                                      </p:childTnLst>
                                    </p:cTn>
                                  </p:par>
                                </p:childTnLst>
                              </p:cTn>
                            </p:par>
                            <p:par>
                              <p:cTn id="63" fill="hold">
                                <p:stCondLst>
                                  <p:cond delay="3500"/>
                                </p:stCondLst>
                                <p:childTnLst>
                                  <p:par>
                                    <p:cTn id="64" presetID="12" presetClass="entr" presetSubtype="8" fill="hold" grpId="0" nodeType="afterEffect">
                                      <p:stCondLst>
                                        <p:cond delay="0"/>
                                      </p:stCondLst>
                                      <p:childTnLst>
                                        <p:set>
                                          <p:cBhvr>
                                            <p:cTn id="65" dur="1" fill="hold">
                                              <p:stCondLst>
                                                <p:cond delay="0"/>
                                              </p:stCondLst>
                                            </p:cTn>
                                            <p:tgtEl>
                                              <p:spTgt spid="21"/>
                                            </p:tgtEl>
                                            <p:attrNameLst>
                                              <p:attrName>style.visibility</p:attrName>
                                            </p:attrNameLst>
                                          </p:cBhvr>
                                          <p:to>
                                            <p:strVal val="visible"/>
                                          </p:to>
                                        </p:set>
                                        <p:anim calcmode="lin" valueType="num">
                                          <p:cBhvr additive="base">
                                            <p:cTn id="66" dur="500"/>
                                            <p:tgtEl>
                                              <p:spTgt spid="21"/>
                                            </p:tgtEl>
                                            <p:attrNameLst>
                                              <p:attrName>ppt_x</p:attrName>
                                            </p:attrNameLst>
                                          </p:cBhvr>
                                          <p:tavLst>
                                            <p:tav tm="0">
                                              <p:val>
                                                <p:strVal val="#ppt_x-#ppt_w*1.125000"/>
                                              </p:val>
                                            </p:tav>
                                            <p:tav tm="100000">
                                              <p:val>
                                                <p:strVal val="#ppt_x"/>
                                              </p:val>
                                            </p:tav>
                                          </p:tavLst>
                                        </p:anim>
                                        <p:animEffect transition="in" filter="wipe(right)">
                                          <p:cBhvr>
                                            <p:cTn id="67" dur="500"/>
                                            <p:tgtEl>
                                              <p:spTgt spid="21"/>
                                            </p:tgtEl>
                                          </p:cBhvr>
                                        </p:animEffect>
                                      </p:childTnLst>
                                    </p:cTn>
                                  </p:par>
                                  <p:par>
                                    <p:cTn id="68" presetID="12" presetClass="entr" presetSubtype="8" fill="hold" nodeType="withEffect">
                                      <p:stCondLst>
                                        <p:cond delay="0"/>
                                      </p:stCondLst>
                                      <p:childTnLst>
                                        <p:set>
                                          <p:cBhvr>
                                            <p:cTn id="69" dur="1" fill="hold">
                                              <p:stCondLst>
                                                <p:cond delay="0"/>
                                              </p:stCondLst>
                                            </p:cTn>
                                            <p:tgtEl>
                                              <p:spTgt spid="30"/>
                                            </p:tgtEl>
                                            <p:attrNameLst>
                                              <p:attrName>style.visibility</p:attrName>
                                            </p:attrNameLst>
                                          </p:cBhvr>
                                          <p:to>
                                            <p:strVal val="visible"/>
                                          </p:to>
                                        </p:set>
                                        <p:anim calcmode="lin" valueType="num">
                                          <p:cBhvr additive="base">
                                            <p:cTn id="70" dur="500"/>
                                            <p:tgtEl>
                                              <p:spTgt spid="30"/>
                                            </p:tgtEl>
                                            <p:attrNameLst>
                                              <p:attrName>ppt_x</p:attrName>
                                            </p:attrNameLst>
                                          </p:cBhvr>
                                          <p:tavLst>
                                            <p:tav tm="0">
                                              <p:val>
                                                <p:strVal val="#ppt_x-#ppt_w*1.125000"/>
                                              </p:val>
                                            </p:tav>
                                            <p:tav tm="100000">
                                              <p:val>
                                                <p:strVal val="#ppt_x"/>
                                              </p:val>
                                            </p:tav>
                                          </p:tavLst>
                                        </p:anim>
                                        <p:animEffect transition="in" filter="wipe(right)">
                                          <p:cBhvr>
                                            <p:cTn id="71" dur="500"/>
                                            <p:tgtEl>
                                              <p:spTgt spid="30"/>
                                            </p:tgtEl>
                                          </p:cBhvr>
                                        </p:animEffect>
                                      </p:childTnLst>
                                    </p:cTn>
                                  </p:par>
                                  <p:par>
                                    <p:cTn id="72" presetID="12" presetClass="entr" presetSubtype="8" fill="hold" grpId="0" nodeType="withEffect">
                                      <p:stCondLst>
                                        <p:cond delay="0"/>
                                      </p:stCondLst>
                                      <p:childTnLst>
                                        <p:set>
                                          <p:cBhvr>
                                            <p:cTn id="73" dur="1" fill="hold">
                                              <p:stCondLst>
                                                <p:cond delay="0"/>
                                              </p:stCondLst>
                                            </p:cTn>
                                            <p:tgtEl>
                                              <p:spTgt spid="22"/>
                                            </p:tgtEl>
                                            <p:attrNameLst>
                                              <p:attrName>style.visibility</p:attrName>
                                            </p:attrNameLst>
                                          </p:cBhvr>
                                          <p:to>
                                            <p:strVal val="visible"/>
                                          </p:to>
                                        </p:set>
                                        <p:anim calcmode="lin" valueType="num">
                                          <p:cBhvr additive="base">
                                            <p:cTn id="74" dur="500"/>
                                            <p:tgtEl>
                                              <p:spTgt spid="22"/>
                                            </p:tgtEl>
                                            <p:attrNameLst>
                                              <p:attrName>ppt_x</p:attrName>
                                            </p:attrNameLst>
                                          </p:cBhvr>
                                          <p:tavLst>
                                            <p:tav tm="0">
                                              <p:val>
                                                <p:strVal val="#ppt_x-#ppt_w*1.125000"/>
                                              </p:val>
                                            </p:tav>
                                            <p:tav tm="100000">
                                              <p:val>
                                                <p:strVal val="#ppt_x"/>
                                              </p:val>
                                            </p:tav>
                                          </p:tavLst>
                                        </p:anim>
                                        <p:animEffect transition="in" filter="wipe(right)">
                                          <p:cBhvr>
                                            <p:cTn id="75" dur="500"/>
                                            <p:tgtEl>
                                              <p:spTgt spid="22"/>
                                            </p:tgtEl>
                                          </p:cBhvr>
                                        </p:animEffect>
                                      </p:childTnLst>
                                    </p:cTn>
                                  </p:par>
                                </p:childTnLst>
                              </p:cTn>
                            </p:par>
                            <p:par>
                              <p:cTn id="76" fill="hold">
                                <p:stCondLst>
                                  <p:cond delay="4000"/>
                                </p:stCondLst>
                                <p:childTnLst>
                                  <p:par>
                                    <p:cTn id="77" presetID="2" presetClass="entr" presetSubtype="4" fill="hold" nodeType="afterEffect">
                                      <p:stCondLst>
                                        <p:cond delay="0"/>
                                      </p:stCondLst>
                                      <p:childTnLst>
                                        <p:set>
                                          <p:cBhvr>
                                            <p:cTn id="78" dur="1" fill="hold">
                                              <p:stCondLst>
                                                <p:cond delay="0"/>
                                              </p:stCondLst>
                                            </p:cTn>
                                            <p:tgtEl>
                                              <p:spTgt spid="11"/>
                                            </p:tgtEl>
                                            <p:attrNameLst>
                                              <p:attrName>style.visibility</p:attrName>
                                            </p:attrNameLst>
                                          </p:cBhvr>
                                          <p:to>
                                            <p:strVal val="visible"/>
                                          </p:to>
                                        </p:set>
                                        <p:anim calcmode="lin" valueType="num">
                                          <p:cBhvr additive="base">
                                            <p:cTn id="79" dur="500" fill="hold"/>
                                            <p:tgtEl>
                                              <p:spTgt spid="11"/>
                                            </p:tgtEl>
                                            <p:attrNameLst>
                                              <p:attrName>ppt_x</p:attrName>
                                            </p:attrNameLst>
                                          </p:cBhvr>
                                          <p:tavLst>
                                            <p:tav tm="0">
                                              <p:val>
                                                <p:strVal val="#ppt_x"/>
                                              </p:val>
                                            </p:tav>
                                            <p:tav tm="100000">
                                              <p:val>
                                                <p:strVal val="#ppt_x"/>
                                              </p:val>
                                            </p:tav>
                                          </p:tavLst>
                                        </p:anim>
                                        <p:anim calcmode="lin" valueType="num">
                                          <p:cBhvr additive="base">
                                            <p:cTn id="80" dur="500" fill="hold"/>
                                            <p:tgtEl>
                                              <p:spTgt spid="11"/>
                                            </p:tgtEl>
                                            <p:attrNameLst>
                                              <p:attrName>ppt_y</p:attrName>
                                            </p:attrNameLst>
                                          </p:cBhvr>
                                          <p:tavLst>
                                            <p:tav tm="0">
                                              <p:val>
                                                <p:strVal val="1+#ppt_h/2"/>
                                              </p:val>
                                            </p:tav>
                                            <p:tav tm="100000">
                                              <p:val>
                                                <p:strVal val="#ppt_y"/>
                                              </p:val>
                                            </p:tav>
                                          </p:tavLst>
                                        </p:anim>
                                      </p:childTnLst>
                                    </p:cTn>
                                  </p:par>
                                </p:childTnLst>
                              </p:cTn>
                            </p:par>
                            <p:par>
                              <p:cTn id="81" fill="hold">
                                <p:stCondLst>
                                  <p:cond delay="4500"/>
                                </p:stCondLst>
                                <p:childTnLst>
                                  <p:par>
                                    <p:cTn id="82" presetID="12" presetClass="entr" presetSubtype="8" fill="hold" grpId="0" nodeType="afterEffect">
                                      <p:stCondLst>
                                        <p:cond delay="0"/>
                                      </p:stCondLst>
                                      <p:childTnLst>
                                        <p:set>
                                          <p:cBhvr>
                                            <p:cTn id="83" dur="1" fill="hold">
                                              <p:stCondLst>
                                                <p:cond delay="0"/>
                                              </p:stCondLst>
                                            </p:cTn>
                                            <p:tgtEl>
                                              <p:spTgt spid="23"/>
                                            </p:tgtEl>
                                            <p:attrNameLst>
                                              <p:attrName>style.visibility</p:attrName>
                                            </p:attrNameLst>
                                          </p:cBhvr>
                                          <p:to>
                                            <p:strVal val="visible"/>
                                          </p:to>
                                        </p:set>
                                        <p:anim calcmode="lin" valueType="num">
                                          <p:cBhvr additive="base">
                                            <p:cTn id="84" dur="500"/>
                                            <p:tgtEl>
                                              <p:spTgt spid="23"/>
                                            </p:tgtEl>
                                            <p:attrNameLst>
                                              <p:attrName>ppt_x</p:attrName>
                                            </p:attrNameLst>
                                          </p:cBhvr>
                                          <p:tavLst>
                                            <p:tav tm="0">
                                              <p:val>
                                                <p:strVal val="#ppt_x-#ppt_w*1.125000"/>
                                              </p:val>
                                            </p:tav>
                                            <p:tav tm="100000">
                                              <p:val>
                                                <p:strVal val="#ppt_x"/>
                                              </p:val>
                                            </p:tav>
                                          </p:tavLst>
                                        </p:anim>
                                        <p:animEffect transition="in" filter="wipe(right)">
                                          <p:cBhvr>
                                            <p:cTn id="85" dur="500"/>
                                            <p:tgtEl>
                                              <p:spTgt spid="23"/>
                                            </p:tgtEl>
                                          </p:cBhvr>
                                        </p:animEffect>
                                      </p:childTnLst>
                                    </p:cTn>
                                  </p:par>
                                  <p:par>
                                    <p:cTn id="86" presetID="12" presetClass="entr" presetSubtype="8" fill="hold" grpId="0" nodeType="withEffect">
                                      <p:stCondLst>
                                        <p:cond delay="0"/>
                                      </p:stCondLst>
                                      <p:childTnLst>
                                        <p:set>
                                          <p:cBhvr>
                                            <p:cTn id="87" dur="1" fill="hold">
                                              <p:stCondLst>
                                                <p:cond delay="0"/>
                                              </p:stCondLst>
                                            </p:cTn>
                                            <p:tgtEl>
                                              <p:spTgt spid="24"/>
                                            </p:tgtEl>
                                            <p:attrNameLst>
                                              <p:attrName>style.visibility</p:attrName>
                                            </p:attrNameLst>
                                          </p:cBhvr>
                                          <p:to>
                                            <p:strVal val="visible"/>
                                          </p:to>
                                        </p:set>
                                        <p:anim calcmode="lin" valueType="num">
                                          <p:cBhvr additive="base">
                                            <p:cTn id="88" dur="500"/>
                                            <p:tgtEl>
                                              <p:spTgt spid="24"/>
                                            </p:tgtEl>
                                            <p:attrNameLst>
                                              <p:attrName>ppt_x</p:attrName>
                                            </p:attrNameLst>
                                          </p:cBhvr>
                                          <p:tavLst>
                                            <p:tav tm="0">
                                              <p:val>
                                                <p:strVal val="#ppt_x-#ppt_w*1.125000"/>
                                              </p:val>
                                            </p:tav>
                                            <p:tav tm="100000">
                                              <p:val>
                                                <p:strVal val="#ppt_x"/>
                                              </p:val>
                                            </p:tav>
                                          </p:tavLst>
                                        </p:anim>
                                        <p:animEffect transition="in" filter="wipe(right)">
                                          <p:cBhvr>
                                            <p:cTn id="89" dur="500"/>
                                            <p:tgtEl>
                                              <p:spTgt spid="24"/>
                                            </p:tgtEl>
                                          </p:cBhvr>
                                        </p:animEffect>
                                      </p:childTnLst>
                                    </p:cTn>
                                  </p:par>
                                  <p:par>
                                    <p:cTn id="90" presetID="12" presetClass="entr" presetSubtype="2" fill="hold" nodeType="withEffect">
                                      <p:stCondLst>
                                        <p:cond delay="0"/>
                                      </p:stCondLst>
                                      <p:childTnLst>
                                        <p:set>
                                          <p:cBhvr>
                                            <p:cTn id="91" dur="1" fill="hold">
                                              <p:stCondLst>
                                                <p:cond delay="0"/>
                                              </p:stCondLst>
                                            </p:cTn>
                                            <p:tgtEl>
                                              <p:spTgt spid="31"/>
                                            </p:tgtEl>
                                            <p:attrNameLst>
                                              <p:attrName>style.visibility</p:attrName>
                                            </p:attrNameLst>
                                          </p:cBhvr>
                                          <p:to>
                                            <p:strVal val="visible"/>
                                          </p:to>
                                        </p:set>
                                        <p:anim calcmode="lin" valueType="num">
                                          <p:cBhvr additive="base">
                                            <p:cTn id="92" dur="500"/>
                                            <p:tgtEl>
                                              <p:spTgt spid="31"/>
                                            </p:tgtEl>
                                            <p:attrNameLst>
                                              <p:attrName>ppt_x</p:attrName>
                                            </p:attrNameLst>
                                          </p:cBhvr>
                                          <p:tavLst>
                                            <p:tav tm="0">
                                              <p:val>
                                                <p:strVal val="#ppt_x+#ppt_w*1.125000"/>
                                              </p:val>
                                            </p:tav>
                                            <p:tav tm="100000">
                                              <p:val>
                                                <p:strVal val="#ppt_x"/>
                                              </p:val>
                                            </p:tav>
                                          </p:tavLst>
                                        </p:anim>
                                        <p:animEffect transition="in" filter="wipe(left)">
                                          <p:cBhvr>
                                            <p:cTn id="93" dur="500"/>
                                            <p:tgtEl>
                                              <p:spTgt spid="31"/>
                                            </p:tgtEl>
                                          </p:cBhvr>
                                        </p:animEffect>
                                      </p:childTnLst>
                                    </p:cTn>
                                  </p:par>
                                </p:childTnLst>
                              </p:cTn>
                            </p:par>
                            <p:par>
                              <p:cTn id="94" fill="hold">
                                <p:stCondLst>
                                  <p:cond delay="5000"/>
                                </p:stCondLst>
                                <p:childTnLst>
                                  <p:par>
                                    <p:cTn id="95" presetID="2" presetClass="entr" presetSubtype="4" fill="hold" grpId="0" nodeType="afterEffect">
                                      <p:stCondLst>
                                        <p:cond delay="0"/>
                                      </p:stCondLst>
                                      <p:childTnLst>
                                        <p:set>
                                          <p:cBhvr>
                                            <p:cTn id="96" dur="1" fill="hold">
                                              <p:stCondLst>
                                                <p:cond delay="0"/>
                                              </p:stCondLst>
                                            </p:cTn>
                                            <p:tgtEl>
                                              <p:spTgt spid="14"/>
                                            </p:tgtEl>
                                            <p:attrNameLst>
                                              <p:attrName>style.visibility</p:attrName>
                                            </p:attrNameLst>
                                          </p:cBhvr>
                                          <p:to>
                                            <p:strVal val="visible"/>
                                          </p:to>
                                        </p:set>
                                        <p:anim calcmode="lin" valueType="num">
                                          <p:cBhvr additive="base">
                                            <p:cTn id="97" dur="500" fill="hold"/>
                                            <p:tgtEl>
                                              <p:spTgt spid="14"/>
                                            </p:tgtEl>
                                            <p:attrNameLst>
                                              <p:attrName>ppt_x</p:attrName>
                                            </p:attrNameLst>
                                          </p:cBhvr>
                                          <p:tavLst>
                                            <p:tav tm="0">
                                              <p:val>
                                                <p:strVal val="#ppt_x"/>
                                              </p:val>
                                            </p:tav>
                                            <p:tav tm="100000">
                                              <p:val>
                                                <p:strVal val="#ppt_x"/>
                                              </p:val>
                                            </p:tav>
                                          </p:tavLst>
                                        </p:anim>
                                        <p:anim calcmode="lin" valueType="num">
                                          <p:cBhvr additive="base">
                                            <p:cTn id="98" dur="500" fill="hold"/>
                                            <p:tgtEl>
                                              <p:spTgt spid="14"/>
                                            </p:tgtEl>
                                            <p:attrNameLst>
                                              <p:attrName>ppt_y</p:attrName>
                                            </p:attrNameLst>
                                          </p:cBhvr>
                                          <p:tavLst>
                                            <p:tav tm="0">
                                              <p:val>
                                                <p:strVal val="1+#ppt_h/2"/>
                                              </p:val>
                                            </p:tav>
                                            <p:tav tm="100000">
                                              <p:val>
                                                <p:strVal val="#ppt_y"/>
                                              </p:val>
                                            </p:tav>
                                          </p:tavLst>
                                        </p:anim>
                                      </p:childTnLst>
                                    </p:cTn>
                                  </p:par>
                                </p:childTnLst>
                              </p:cTn>
                            </p:par>
                            <p:par>
                              <p:cTn id="99" fill="hold">
                                <p:stCondLst>
                                  <p:cond delay="5500"/>
                                </p:stCondLst>
                                <p:childTnLst>
                                  <p:par>
                                    <p:cTn id="100" presetID="12" presetClass="entr" presetSubtype="8" fill="hold" grpId="0" nodeType="afterEffect">
                                      <p:stCondLst>
                                        <p:cond delay="0"/>
                                      </p:stCondLst>
                                      <p:childTnLst>
                                        <p:set>
                                          <p:cBhvr>
                                            <p:cTn id="101" dur="1" fill="hold">
                                              <p:stCondLst>
                                                <p:cond delay="0"/>
                                              </p:stCondLst>
                                            </p:cTn>
                                            <p:tgtEl>
                                              <p:spTgt spid="25"/>
                                            </p:tgtEl>
                                            <p:attrNameLst>
                                              <p:attrName>style.visibility</p:attrName>
                                            </p:attrNameLst>
                                          </p:cBhvr>
                                          <p:to>
                                            <p:strVal val="visible"/>
                                          </p:to>
                                        </p:set>
                                        <p:anim calcmode="lin" valueType="num">
                                          <p:cBhvr additive="base">
                                            <p:cTn id="102" dur="500"/>
                                            <p:tgtEl>
                                              <p:spTgt spid="25"/>
                                            </p:tgtEl>
                                            <p:attrNameLst>
                                              <p:attrName>ppt_x</p:attrName>
                                            </p:attrNameLst>
                                          </p:cBhvr>
                                          <p:tavLst>
                                            <p:tav tm="0">
                                              <p:val>
                                                <p:strVal val="#ppt_x-#ppt_w*1.125000"/>
                                              </p:val>
                                            </p:tav>
                                            <p:tav tm="100000">
                                              <p:val>
                                                <p:strVal val="#ppt_x"/>
                                              </p:val>
                                            </p:tav>
                                          </p:tavLst>
                                        </p:anim>
                                        <p:animEffect transition="in" filter="wipe(right)">
                                          <p:cBhvr>
                                            <p:cTn id="103" dur="500"/>
                                            <p:tgtEl>
                                              <p:spTgt spid="25"/>
                                            </p:tgtEl>
                                          </p:cBhvr>
                                        </p:animEffect>
                                      </p:childTnLst>
                                    </p:cTn>
                                  </p:par>
                                  <p:par>
                                    <p:cTn id="104" presetID="12" presetClass="entr" presetSubtype="8" fill="hold" grpId="0" nodeType="withEffect">
                                      <p:stCondLst>
                                        <p:cond delay="0"/>
                                      </p:stCondLst>
                                      <p:childTnLst>
                                        <p:set>
                                          <p:cBhvr>
                                            <p:cTn id="105" dur="1" fill="hold">
                                              <p:stCondLst>
                                                <p:cond delay="0"/>
                                              </p:stCondLst>
                                            </p:cTn>
                                            <p:tgtEl>
                                              <p:spTgt spid="26"/>
                                            </p:tgtEl>
                                            <p:attrNameLst>
                                              <p:attrName>style.visibility</p:attrName>
                                            </p:attrNameLst>
                                          </p:cBhvr>
                                          <p:to>
                                            <p:strVal val="visible"/>
                                          </p:to>
                                        </p:set>
                                        <p:anim calcmode="lin" valueType="num">
                                          <p:cBhvr additive="base">
                                            <p:cTn id="106" dur="500"/>
                                            <p:tgtEl>
                                              <p:spTgt spid="26"/>
                                            </p:tgtEl>
                                            <p:attrNameLst>
                                              <p:attrName>ppt_x</p:attrName>
                                            </p:attrNameLst>
                                          </p:cBhvr>
                                          <p:tavLst>
                                            <p:tav tm="0">
                                              <p:val>
                                                <p:strVal val="#ppt_x-#ppt_w*1.125000"/>
                                              </p:val>
                                            </p:tav>
                                            <p:tav tm="100000">
                                              <p:val>
                                                <p:strVal val="#ppt_x"/>
                                              </p:val>
                                            </p:tav>
                                          </p:tavLst>
                                        </p:anim>
                                        <p:animEffect transition="in" filter="wipe(right)">
                                          <p:cBhvr>
                                            <p:cTn id="107" dur="500"/>
                                            <p:tgtEl>
                                              <p:spTgt spid="26"/>
                                            </p:tgtEl>
                                          </p:cBhvr>
                                        </p:animEffect>
                                      </p:childTnLst>
                                    </p:cTn>
                                  </p:par>
                                  <p:par>
                                    <p:cTn id="108" presetID="12" presetClass="entr" presetSubtype="2" fill="hold" nodeType="withEffect">
                                      <p:stCondLst>
                                        <p:cond delay="0"/>
                                      </p:stCondLst>
                                      <p:childTnLst>
                                        <p:set>
                                          <p:cBhvr>
                                            <p:cTn id="109" dur="1" fill="hold">
                                              <p:stCondLst>
                                                <p:cond delay="0"/>
                                              </p:stCondLst>
                                            </p:cTn>
                                            <p:tgtEl>
                                              <p:spTgt spid="32"/>
                                            </p:tgtEl>
                                            <p:attrNameLst>
                                              <p:attrName>style.visibility</p:attrName>
                                            </p:attrNameLst>
                                          </p:cBhvr>
                                          <p:to>
                                            <p:strVal val="visible"/>
                                          </p:to>
                                        </p:set>
                                        <p:anim calcmode="lin" valueType="num">
                                          <p:cBhvr additive="base">
                                            <p:cTn id="110" dur="500"/>
                                            <p:tgtEl>
                                              <p:spTgt spid="32"/>
                                            </p:tgtEl>
                                            <p:attrNameLst>
                                              <p:attrName>ppt_x</p:attrName>
                                            </p:attrNameLst>
                                          </p:cBhvr>
                                          <p:tavLst>
                                            <p:tav tm="0">
                                              <p:val>
                                                <p:strVal val="#ppt_x+#ppt_w*1.125000"/>
                                              </p:val>
                                            </p:tav>
                                            <p:tav tm="100000">
                                              <p:val>
                                                <p:strVal val="#ppt_x"/>
                                              </p:val>
                                            </p:tav>
                                          </p:tavLst>
                                        </p:anim>
                                        <p:animEffect transition="in" filter="wipe(left)">
                                          <p:cBhvr>
                                            <p:cTn id="11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4" grpId="0" animBg="1"/>
          <p:bldP spid="15" grpId="0"/>
          <p:bldP spid="16" grpId="0"/>
          <p:bldP spid="17" grpId="0"/>
          <p:bldP spid="18" grpId="0"/>
          <p:bldP spid="19" grpId="0"/>
          <p:bldP spid="20" grpId="0"/>
          <p:bldP spid="21" grpId="0"/>
          <p:bldP spid="22" grpId="0"/>
          <p:bldP spid="23" grpId="0"/>
          <p:bldP spid="24" grpId="0"/>
          <p:bldP spid="25" grpId="0"/>
          <p:bldP spid="26" grpId="0"/>
        </p:bldLst>
      </p:timing>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9592" y="189395"/>
            <a:ext cx="2088232" cy="338554"/>
          </a:xfrm>
          <a:prstGeom prst="rect">
            <a:avLst/>
          </a:prstGeom>
        </p:spPr>
        <p:txBody>
          <a:bodyPr wrap="square">
            <a:spAutoFit/>
          </a:bodyPr>
          <a:lstStyle/>
          <a:p>
            <a:r>
              <a:rPr lang="zh-CN" altLang="en-US" sz="1600" b="1" dirty="0" smtClean="0">
                <a:solidFill>
                  <a:schemeClr val="bg1"/>
                </a:solidFill>
                <a:ea typeface="微软雅黑" panose="020B0503020204020204" charset="-122"/>
              </a:rPr>
              <a:t>明 年 工 作 计 划</a:t>
            </a:r>
            <a:endParaRPr lang="zh-CN" altLang="en-US" sz="1600" b="1" dirty="0">
              <a:solidFill>
                <a:schemeClr val="bg1"/>
              </a:solidFill>
              <a:ea typeface="微软雅黑" panose="020B0503020204020204" charset="-122"/>
            </a:endParaRPr>
          </a:p>
        </p:txBody>
      </p:sp>
      <p:sp>
        <p:nvSpPr>
          <p:cNvPr id="3" name="AutoShape 14"/>
          <p:cNvSpPr>
            <a:spLocks noChangeArrowheads="1"/>
          </p:cNvSpPr>
          <p:nvPr/>
        </p:nvSpPr>
        <p:spPr bwMode="auto">
          <a:xfrm>
            <a:off x="5976526" y="1451527"/>
            <a:ext cx="2382750" cy="3077766"/>
          </a:xfrm>
          <a:prstGeom prst="roundRect">
            <a:avLst>
              <a:gd name="adj" fmla="val 16667"/>
            </a:avLst>
          </a:prstGeom>
          <a:noFill/>
          <a:ln w="25400">
            <a:solidFill>
              <a:srgbClr val="0070C0"/>
            </a:solidFill>
            <a:prstDash val="sysDot"/>
            <a:rou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80" tIns="34290" rIns="68580" bIns="34290" anchor="ctr"/>
          <a:lstStyle/>
          <a:p>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4" name="Oval 53"/>
          <p:cNvSpPr>
            <a:spLocks noChangeArrowheads="1"/>
          </p:cNvSpPr>
          <p:nvPr/>
        </p:nvSpPr>
        <p:spPr bwMode="auto">
          <a:xfrm>
            <a:off x="6471120" y="699542"/>
            <a:ext cx="1440000" cy="1440000"/>
          </a:xfrm>
          <a:prstGeom prst="ellipse">
            <a:avLst/>
          </a:prstGeom>
          <a:solidFill>
            <a:srgbClr val="0070C0"/>
          </a:solidFill>
          <a:ln w="28575">
            <a:no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a:solidFill>
                <a:schemeClr val="tx1">
                  <a:lumMod val="65000"/>
                  <a:lumOff val="35000"/>
                </a:schemeClr>
              </a:solidFill>
              <a:latin typeface="微软雅黑" panose="020B0503020204020204" charset="-122"/>
              <a:ea typeface="微软雅黑" panose="020B0503020204020204" charset="-122"/>
            </a:endParaRPr>
          </a:p>
        </p:txBody>
      </p:sp>
      <p:grpSp>
        <p:nvGrpSpPr>
          <p:cNvPr id="5" name="组合 1"/>
          <p:cNvGrpSpPr/>
          <p:nvPr/>
        </p:nvGrpSpPr>
        <p:grpSpPr>
          <a:xfrm>
            <a:off x="478204" y="829746"/>
            <a:ext cx="4175854" cy="3573567"/>
            <a:chOff x="1243649" y="1306887"/>
            <a:chExt cx="6153580" cy="5266736"/>
          </a:xfrm>
          <a:solidFill>
            <a:srgbClr val="0070C0"/>
          </a:solidFill>
        </p:grpSpPr>
        <p:sp>
          <p:nvSpPr>
            <p:cNvPr id="6" name="任意多边形 5"/>
            <p:cNvSpPr/>
            <p:nvPr/>
          </p:nvSpPr>
          <p:spPr bwMode="gray">
            <a:xfrm>
              <a:off x="3611263" y="4109462"/>
              <a:ext cx="1445846" cy="1188744"/>
            </a:xfrm>
            <a:custGeom>
              <a:avLst/>
              <a:gdLst>
                <a:gd name="connsiteX0" fmla="*/ 1597670 w 5621432"/>
                <a:gd name="connsiteY0" fmla="*/ 4265814 h 4315196"/>
                <a:gd name="connsiteX1" fmla="*/ 1601110 w 5621432"/>
                <a:gd name="connsiteY1" fmla="*/ 4267402 h 4315196"/>
                <a:gd name="connsiteX2" fmla="*/ 1601110 w 5621432"/>
                <a:gd name="connsiteY2" fmla="*/ 4315196 h 4315196"/>
                <a:gd name="connsiteX3" fmla="*/ 1597670 w 5621432"/>
                <a:gd name="connsiteY3" fmla="*/ 4315196 h 4315196"/>
                <a:gd name="connsiteX4" fmla="*/ 1479324 w 5621432"/>
                <a:gd name="connsiteY4" fmla="*/ 3933314 h 4315196"/>
                <a:gd name="connsiteX5" fmla="*/ 1482764 w 5621432"/>
                <a:gd name="connsiteY5" fmla="*/ 3939665 h 4315196"/>
                <a:gd name="connsiteX6" fmla="*/ 1482764 w 5621432"/>
                <a:gd name="connsiteY6" fmla="*/ 4207538 h 4315196"/>
                <a:gd name="connsiteX7" fmla="*/ 1479324 w 5621432"/>
                <a:gd name="connsiteY7" fmla="*/ 4205951 h 4315196"/>
                <a:gd name="connsiteX8" fmla="*/ 3551353 w 5621432"/>
                <a:gd name="connsiteY8" fmla="*/ 3386610 h 4315196"/>
                <a:gd name="connsiteX9" fmla="*/ 3727897 w 5621432"/>
                <a:gd name="connsiteY9" fmla="*/ 3386610 h 4315196"/>
                <a:gd name="connsiteX10" fmla="*/ 3729746 w 5621432"/>
                <a:gd name="connsiteY10" fmla="*/ 3393438 h 4315196"/>
                <a:gd name="connsiteX11" fmla="*/ 3553818 w 5621432"/>
                <a:gd name="connsiteY11" fmla="*/ 3393438 h 4315196"/>
                <a:gd name="connsiteX12" fmla="*/ 1005046 w 5621432"/>
                <a:gd name="connsiteY12" fmla="*/ 3223568 h 4315196"/>
                <a:gd name="connsiteX13" fmla="*/ 1009381 w 5621432"/>
                <a:gd name="connsiteY13" fmla="*/ 3229570 h 4315196"/>
                <a:gd name="connsiteX14" fmla="*/ 951103 w 5621432"/>
                <a:gd name="connsiteY14" fmla="*/ 3283367 h 4315196"/>
                <a:gd name="connsiteX15" fmla="*/ 946768 w 5621432"/>
                <a:gd name="connsiteY15" fmla="*/ 3277364 h 4315196"/>
                <a:gd name="connsiteX16" fmla="*/ 2899475 w 5621432"/>
                <a:gd name="connsiteY16" fmla="*/ 3120324 h 4315196"/>
                <a:gd name="connsiteX17" fmla="*/ 2902915 w 5621432"/>
                <a:gd name="connsiteY17" fmla="*/ 3120324 h 4315196"/>
                <a:gd name="connsiteX18" fmla="*/ 2902915 w 5621432"/>
                <a:gd name="connsiteY18" fmla="*/ 3443350 h 4315196"/>
                <a:gd name="connsiteX19" fmla="*/ 2899475 w 5621432"/>
                <a:gd name="connsiteY19" fmla="*/ 3441233 h 4315196"/>
                <a:gd name="connsiteX20" fmla="*/ 532481 w 5621432"/>
                <a:gd name="connsiteY20" fmla="*/ 1695265 h 4315196"/>
                <a:gd name="connsiteX21" fmla="*/ 535997 w 5621432"/>
                <a:gd name="connsiteY21" fmla="*/ 1700133 h 4315196"/>
                <a:gd name="connsiteX22" fmla="*/ 477156 w 5621432"/>
                <a:gd name="connsiteY22" fmla="*/ 3221001 h 4315196"/>
                <a:gd name="connsiteX23" fmla="*/ 473384 w 5621432"/>
                <a:gd name="connsiteY23" fmla="*/ 3222742 h 4315196"/>
                <a:gd name="connsiteX24" fmla="*/ 531945 w 5621432"/>
                <a:gd name="connsiteY24" fmla="*/ 1475097 h 4315196"/>
                <a:gd name="connsiteX25" fmla="*/ 535997 w 5621432"/>
                <a:gd name="connsiteY25" fmla="*/ 1481642 h 4315196"/>
                <a:gd name="connsiteX26" fmla="*/ 418770 w 5621432"/>
                <a:gd name="connsiteY26" fmla="*/ 1535749 h 4315196"/>
                <a:gd name="connsiteX27" fmla="*/ 414211 w 5621432"/>
                <a:gd name="connsiteY27" fmla="*/ 1529437 h 4315196"/>
                <a:gd name="connsiteX28" fmla="*/ 295865 w 5621432"/>
                <a:gd name="connsiteY28" fmla="*/ 932240 h 4315196"/>
                <a:gd name="connsiteX29" fmla="*/ 299305 w 5621432"/>
                <a:gd name="connsiteY29" fmla="*/ 935415 h 4315196"/>
                <a:gd name="connsiteX30" fmla="*/ 299305 w 5621432"/>
                <a:gd name="connsiteY30" fmla="*/ 1098012 h 4315196"/>
                <a:gd name="connsiteX31" fmla="*/ 295865 w 5621432"/>
                <a:gd name="connsiteY31" fmla="*/ 1092455 h 4315196"/>
                <a:gd name="connsiteX32" fmla="*/ 3668724 w 5621432"/>
                <a:gd name="connsiteY32" fmla="*/ 873964 h 4315196"/>
                <a:gd name="connsiteX33" fmla="*/ 3787070 w 5621432"/>
                <a:gd name="connsiteY33" fmla="*/ 928587 h 4315196"/>
                <a:gd name="connsiteX34" fmla="*/ 3846243 w 5621432"/>
                <a:gd name="connsiteY34" fmla="*/ 1037832 h 4315196"/>
                <a:gd name="connsiteX35" fmla="*/ 4082934 w 5621432"/>
                <a:gd name="connsiteY35" fmla="*/ 983209 h 4315196"/>
                <a:gd name="connsiteX36" fmla="*/ 4378799 w 5621432"/>
                <a:gd name="connsiteY36" fmla="*/ 1201700 h 4315196"/>
                <a:gd name="connsiteX37" fmla="*/ 4615491 w 5621432"/>
                <a:gd name="connsiteY37" fmla="*/ 1256323 h 4315196"/>
                <a:gd name="connsiteX38" fmla="*/ 4852183 w 5621432"/>
                <a:gd name="connsiteY38" fmla="*/ 1310946 h 4315196"/>
                <a:gd name="connsiteX39" fmla="*/ 5207221 w 5621432"/>
                <a:gd name="connsiteY39" fmla="*/ 1529437 h 4315196"/>
                <a:gd name="connsiteX40" fmla="*/ 5384740 w 5621432"/>
                <a:gd name="connsiteY40" fmla="*/ 1584060 h 4315196"/>
                <a:gd name="connsiteX41" fmla="*/ 5621432 w 5621432"/>
                <a:gd name="connsiteY41" fmla="*/ 1747928 h 4315196"/>
                <a:gd name="connsiteX42" fmla="*/ 5621432 w 5621432"/>
                <a:gd name="connsiteY42" fmla="*/ 2021041 h 4315196"/>
                <a:gd name="connsiteX43" fmla="*/ 5503086 w 5621432"/>
                <a:gd name="connsiteY43" fmla="*/ 2021041 h 4315196"/>
                <a:gd name="connsiteX44" fmla="*/ 5266394 w 5621432"/>
                <a:gd name="connsiteY44" fmla="*/ 2130287 h 4315196"/>
                <a:gd name="connsiteX45" fmla="*/ 4911356 w 5621432"/>
                <a:gd name="connsiteY45" fmla="*/ 2130287 h 4315196"/>
                <a:gd name="connsiteX46" fmla="*/ 4793010 w 5621432"/>
                <a:gd name="connsiteY46" fmla="*/ 2239532 h 4315196"/>
                <a:gd name="connsiteX47" fmla="*/ 4793010 w 5621432"/>
                <a:gd name="connsiteY47" fmla="*/ 2294155 h 4315196"/>
                <a:gd name="connsiteX48" fmla="*/ 4852183 w 5621432"/>
                <a:gd name="connsiteY48" fmla="*/ 2403401 h 4315196"/>
                <a:gd name="connsiteX49" fmla="*/ 4852183 w 5621432"/>
                <a:gd name="connsiteY49" fmla="*/ 2458023 h 4315196"/>
                <a:gd name="connsiteX50" fmla="*/ 4793010 w 5621432"/>
                <a:gd name="connsiteY50" fmla="*/ 2567269 h 4315196"/>
                <a:gd name="connsiteX51" fmla="*/ 4852183 w 5621432"/>
                <a:gd name="connsiteY51" fmla="*/ 2567269 h 4315196"/>
                <a:gd name="connsiteX52" fmla="*/ 5148048 w 5621432"/>
                <a:gd name="connsiteY52" fmla="*/ 2895005 h 4315196"/>
                <a:gd name="connsiteX53" fmla="*/ 5207221 w 5621432"/>
                <a:gd name="connsiteY53" fmla="*/ 3113496 h 4315196"/>
                <a:gd name="connsiteX54" fmla="*/ 5148048 w 5621432"/>
                <a:gd name="connsiteY54" fmla="*/ 3277364 h 4315196"/>
                <a:gd name="connsiteX55" fmla="*/ 5148048 w 5621432"/>
                <a:gd name="connsiteY55" fmla="*/ 3331987 h 4315196"/>
                <a:gd name="connsiteX56" fmla="*/ 5088875 w 5621432"/>
                <a:gd name="connsiteY56" fmla="*/ 3441233 h 4315196"/>
                <a:gd name="connsiteX57" fmla="*/ 4970529 w 5621432"/>
                <a:gd name="connsiteY57" fmla="*/ 3441233 h 4315196"/>
                <a:gd name="connsiteX58" fmla="*/ 4911356 w 5621432"/>
                <a:gd name="connsiteY58" fmla="*/ 3331987 h 4315196"/>
                <a:gd name="connsiteX59" fmla="*/ 4852183 w 5621432"/>
                <a:gd name="connsiteY59" fmla="*/ 3331987 h 4315196"/>
                <a:gd name="connsiteX60" fmla="*/ 4674664 w 5621432"/>
                <a:gd name="connsiteY60" fmla="*/ 2949628 h 4315196"/>
                <a:gd name="connsiteX61" fmla="*/ 4497145 w 5621432"/>
                <a:gd name="connsiteY61" fmla="*/ 2949628 h 4315196"/>
                <a:gd name="connsiteX62" fmla="*/ 4378799 w 5621432"/>
                <a:gd name="connsiteY62" fmla="*/ 2840382 h 4315196"/>
                <a:gd name="connsiteX63" fmla="*/ 4319626 w 5621432"/>
                <a:gd name="connsiteY63" fmla="*/ 2895005 h 4315196"/>
                <a:gd name="connsiteX64" fmla="*/ 4260454 w 5621432"/>
                <a:gd name="connsiteY64" fmla="*/ 3113496 h 4315196"/>
                <a:gd name="connsiteX65" fmla="*/ 4082934 w 5621432"/>
                <a:gd name="connsiteY65" fmla="*/ 3004251 h 4315196"/>
                <a:gd name="connsiteX66" fmla="*/ 4082934 w 5621432"/>
                <a:gd name="connsiteY66" fmla="*/ 3168119 h 4315196"/>
                <a:gd name="connsiteX67" fmla="*/ 3964589 w 5621432"/>
                <a:gd name="connsiteY67" fmla="*/ 3222742 h 4315196"/>
                <a:gd name="connsiteX68" fmla="*/ 3905416 w 5621432"/>
                <a:gd name="connsiteY68" fmla="*/ 3168119 h 4315196"/>
                <a:gd name="connsiteX69" fmla="*/ 3787070 w 5621432"/>
                <a:gd name="connsiteY69" fmla="*/ 3168119 h 4315196"/>
                <a:gd name="connsiteX70" fmla="*/ 3734248 w 5621432"/>
                <a:gd name="connsiteY70" fmla="*/ 3151866 h 4315196"/>
                <a:gd name="connsiteX71" fmla="*/ 3723828 w 5621432"/>
                <a:gd name="connsiteY71" fmla="*/ 3131027 h 4315196"/>
                <a:gd name="connsiteX72" fmla="*/ 3638103 w 5621432"/>
                <a:gd name="connsiteY72" fmla="*/ 3035777 h 4315196"/>
                <a:gd name="connsiteX73" fmla="*/ 3561903 w 5621432"/>
                <a:gd name="connsiteY73" fmla="*/ 3073877 h 4315196"/>
                <a:gd name="connsiteX74" fmla="*/ 3495228 w 5621432"/>
                <a:gd name="connsiteY74" fmla="*/ 2997677 h 4315196"/>
                <a:gd name="connsiteX75" fmla="*/ 3438078 w 5621432"/>
                <a:gd name="connsiteY75" fmla="*/ 2892902 h 4315196"/>
                <a:gd name="connsiteX76" fmla="*/ 3323778 w 5621432"/>
                <a:gd name="connsiteY76" fmla="*/ 2854802 h 4315196"/>
                <a:gd name="connsiteX77" fmla="*/ 3285678 w 5621432"/>
                <a:gd name="connsiteY77" fmla="*/ 2778602 h 4315196"/>
                <a:gd name="connsiteX78" fmla="*/ 3266628 w 5621432"/>
                <a:gd name="connsiteY78" fmla="*/ 2673827 h 4315196"/>
                <a:gd name="connsiteX79" fmla="*/ 3342828 w 5621432"/>
                <a:gd name="connsiteY79" fmla="*/ 2607152 h 4315196"/>
                <a:gd name="connsiteX80" fmla="*/ 3457128 w 5621432"/>
                <a:gd name="connsiteY80" fmla="*/ 2530952 h 4315196"/>
                <a:gd name="connsiteX81" fmla="*/ 3428553 w 5621432"/>
                <a:gd name="connsiteY81" fmla="*/ 2435702 h 4315196"/>
                <a:gd name="connsiteX82" fmla="*/ 3352353 w 5621432"/>
                <a:gd name="connsiteY82" fmla="*/ 2349977 h 4315196"/>
                <a:gd name="connsiteX83" fmla="*/ 3466653 w 5621432"/>
                <a:gd name="connsiteY83" fmla="*/ 2302352 h 4315196"/>
                <a:gd name="connsiteX84" fmla="*/ 3466653 w 5621432"/>
                <a:gd name="connsiteY84" fmla="*/ 2254727 h 4315196"/>
                <a:gd name="connsiteX85" fmla="*/ 3580953 w 5621432"/>
                <a:gd name="connsiteY85" fmla="*/ 2235677 h 4315196"/>
                <a:gd name="connsiteX86" fmla="*/ 3733353 w 5621432"/>
                <a:gd name="connsiteY86" fmla="*/ 2340452 h 4315196"/>
                <a:gd name="connsiteX87" fmla="*/ 3800028 w 5621432"/>
                <a:gd name="connsiteY87" fmla="*/ 2330927 h 4315196"/>
                <a:gd name="connsiteX88" fmla="*/ 3923853 w 5621432"/>
                <a:gd name="connsiteY88" fmla="*/ 2283302 h 4315196"/>
                <a:gd name="connsiteX89" fmla="*/ 3961953 w 5621432"/>
                <a:gd name="connsiteY89" fmla="*/ 2369027 h 4315196"/>
                <a:gd name="connsiteX90" fmla="*/ 4038153 w 5621432"/>
                <a:gd name="connsiteY90" fmla="*/ 2426177 h 4315196"/>
                <a:gd name="connsiteX91" fmla="*/ 4123878 w 5621432"/>
                <a:gd name="connsiteY91" fmla="*/ 2407127 h 4315196"/>
                <a:gd name="connsiteX92" fmla="*/ 4200078 w 5621432"/>
                <a:gd name="connsiteY92" fmla="*/ 2340452 h 4315196"/>
                <a:gd name="connsiteX93" fmla="*/ 4247703 w 5621432"/>
                <a:gd name="connsiteY93" fmla="*/ 2216627 h 4315196"/>
                <a:gd name="connsiteX94" fmla="*/ 4285803 w 5621432"/>
                <a:gd name="connsiteY94" fmla="*/ 2149952 h 4315196"/>
                <a:gd name="connsiteX95" fmla="*/ 4257228 w 5621432"/>
                <a:gd name="connsiteY95" fmla="*/ 2092802 h 4315196"/>
                <a:gd name="connsiteX96" fmla="*/ 4304853 w 5621432"/>
                <a:gd name="connsiteY96" fmla="*/ 2016602 h 4315196"/>
                <a:gd name="connsiteX97" fmla="*/ 4371528 w 5621432"/>
                <a:gd name="connsiteY97" fmla="*/ 2026127 h 4315196"/>
                <a:gd name="connsiteX98" fmla="*/ 4447728 w 5621432"/>
                <a:gd name="connsiteY98" fmla="*/ 1988027 h 4315196"/>
                <a:gd name="connsiteX99" fmla="*/ 4495353 w 5621432"/>
                <a:gd name="connsiteY99" fmla="*/ 2035652 h 4315196"/>
                <a:gd name="connsiteX100" fmla="*/ 4533453 w 5621432"/>
                <a:gd name="connsiteY100" fmla="*/ 2016602 h 4315196"/>
                <a:gd name="connsiteX101" fmla="*/ 4523928 w 5621432"/>
                <a:gd name="connsiteY101" fmla="*/ 1959452 h 4315196"/>
                <a:gd name="connsiteX102" fmla="*/ 4562028 w 5621432"/>
                <a:gd name="connsiteY102" fmla="*/ 1911827 h 4315196"/>
                <a:gd name="connsiteX103" fmla="*/ 4562028 w 5621432"/>
                <a:gd name="connsiteY103" fmla="*/ 1835627 h 4315196"/>
                <a:gd name="connsiteX104" fmla="*/ 4619178 w 5621432"/>
                <a:gd name="connsiteY104" fmla="*/ 1788002 h 4315196"/>
                <a:gd name="connsiteX105" fmla="*/ 4600128 w 5621432"/>
                <a:gd name="connsiteY105" fmla="*/ 1759427 h 4315196"/>
                <a:gd name="connsiteX106" fmla="*/ 4657278 w 5621432"/>
                <a:gd name="connsiteY106" fmla="*/ 1711802 h 4315196"/>
                <a:gd name="connsiteX107" fmla="*/ 4666803 w 5621432"/>
                <a:gd name="connsiteY107" fmla="*/ 1673702 h 4315196"/>
                <a:gd name="connsiteX108" fmla="*/ 4733478 w 5621432"/>
                <a:gd name="connsiteY108" fmla="*/ 1664177 h 4315196"/>
                <a:gd name="connsiteX109" fmla="*/ 4771578 w 5621432"/>
                <a:gd name="connsiteY109" fmla="*/ 1635602 h 4315196"/>
                <a:gd name="connsiteX110" fmla="*/ 4819203 w 5621432"/>
                <a:gd name="connsiteY110" fmla="*/ 1587977 h 4315196"/>
                <a:gd name="connsiteX111" fmla="*/ 4800153 w 5621432"/>
                <a:gd name="connsiteY111" fmla="*/ 1559402 h 4315196"/>
                <a:gd name="connsiteX112" fmla="*/ 4723953 w 5621432"/>
                <a:gd name="connsiteY112" fmla="*/ 1483202 h 4315196"/>
                <a:gd name="connsiteX113" fmla="*/ 4685853 w 5621432"/>
                <a:gd name="connsiteY113" fmla="*/ 1435577 h 4315196"/>
                <a:gd name="connsiteX114" fmla="*/ 4723953 w 5621432"/>
                <a:gd name="connsiteY114" fmla="*/ 1416527 h 4315196"/>
                <a:gd name="connsiteX115" fmla="*/ 4733478 w 5621432"/>
                <a:gd name="connsiteY115" fmla="*/ 1378427 h 4315196"/>
                <a:gd name="connsiteX116" fmla="*/ 4762053 w 5621432"/>
                <a:gd name="connsiteY116" fmla="*/ 1321277 h 4315196"/>
                <a:gd name="connsiteX117" fmla="*/ 4883954 w 5621432"/>
                <a:gd name="connsiteY117" fmla="*/ 1335209 h 4315196"/>
                <a:gd name="connsiteX118" fmla="*/ 4855623 w 5621432"/>
                <a:gd name="connsiteY118" fmla="*/ 1317774 h 4315196"/>
                <a:gd name="connsiteX119" fmla="*/ 4618931 w 5621432"/>
                <a:gd name="connsiteY119" fmla="*/ 1263151 h 4315196"/>
                <a:gd name="connsiteX120" fmla="*/ 4382239 w 5621432"/>
                <a:gd name="connsiteY120" fmla="*/ 1208528 h 4315196"/>
                <a:gd name="connsiteX121" fmla="*/ 4086374 w 5621432"/>
                <a:gd name="connsiteY121" fmla="*/ 990037 h 4315196"/>
                <a:gd name="connsiteX122" fmla="*/ 3849683 w 5621432"/>
                <a:gd name="connsiteY122" fmla="*/ 1044660 h 4315196"/>
                <a:gd name="connsiteX123" fmla="*/ 3790510 w 5621432"/>
                <a:gd name="connsiteY123" fmla="*/ 935415 h 4315196"/>
                <a:gd name="connsiteX124" fmla="*/ 3672164 w 5621432"/>
                <a:gd name="connsiteY124" fmla="*/ 880792 h 4315196"/>
                <a:gd name="connsiteX125" fmla="*/ 3494645 w 5621432"/>
                <a:gd name="connsiteY125" fmla="*/ 1099283 h 4315196"/>
                <a:gd name="connsiteX126" fmla="*/ 3198780 w 5621432"/>
                <a:gd name="connsiteY126" fmla="*/ 1044660 h 4315196"/>
                <a:gd name="connsiteX127" fmla="*/ 3080434 w 5621432"/>
                <a:gd name="connsiteY127" fmla="*/ 935415 h 4315196"/>
                <a:gd name="connsiteX128" fmla="*/ 3078456 w 5621432"/>
                <a:gd name="connsiteY128" fmla="*/ 929936 h 4315196"/>
                <a:gd name="connsiteX129" fmla="*/ 3195340 w 5621432"/>
                <a:gd name="connsiteY129" fmla="*/ 1037832 h 4315196"/>
                <a:gd name="connsiteX130" fmla="*/ 3491205 w 5621432"/>
                <a:gd name="connsiteY130" fmla="*/ 1092455 h 4315196"/>
                <a:gd name="connsiteX131" fmla="*/ 2545655 w 5621432"/>
                <a:gd name="connsiteY131" fmla="*/ 328411 h 4315196"/>
                <a:gd name="connsiteX132" fmla="*/ 2840302 w 5621432"/>
                <a:gd name="connsiteY132" fmla="*/ 491605 h 4315196"/>
                <a:gd name="connsiteX133" fmla="*/ 2958648 w 5621432"/>
                <a:gd name="connsiteY133" fmla="*/ 491605 h 4315196"/>
                <a:gd name="connsiteX134" fmla="*/ 2958648 w 5621432"/>
                <a:gd name="connsiteY134" fmla="*/ 498433 h 4315196"/>
                <a:gd name="connsiteX135" fmla="*/ 2843742 w 5621432"/>
                <a:gd name="connsiteY135" fmla="*/ 498433 h 4315196"/>
                <a:gd name="connsiteX136" fmla="*/ 2547877 w 5621432"/>
                <a:gd name="connsiteY136" fmla="*/ 334565 h 4315196"/>
                <a:gd name="connsiteX137" fmla="*/ 177347 w 5621432"/>
                <a:gd name="connsiteY137" fmla="*/ 327896 h 4315196"/>
                <a:gd name="connsiteX138" fmla="*/ 180959 w 5621432"/>
                <a:gd name="connsiteY138" fmla="*/ 334565 h 4315196"/>
                <a:gd name="connsiteX139" fmla="*/ 62613 w 5621432"/>
                <a:gd name="connsiteY139" fmla="*/ 443810 h 4315196"/>
                <a:gd name="connsiteX140" fmla="*/ 3440 w 5621432"/>
                <a:gd name="connsiteY140" fmla="*/ 662301 h 4315196"/>
                <a:gd name="connsiteX141" fmla="*/ 3440 w 5621432"/>
                <a:gd name="connsiteY141" fmla="*/ 711683 h 4315196"/>
                <a:gd name="connsiteX142" fmla="*/ 0 w 5621432"/>
                <a:gd name="connsiteY142" fmla="*/ 710096 h 4315196"/>
                <a:gd name="connsiteX143" fmla="*/ 0 w 5621432"/>
                <a:gd name="connsiteY143" fmla="*/ 655473 h 4315196"/>
                <a:gd name="connsiteX144" fmla="*/ 59173 w 5621432"/>
                <a:gd name="connsiteY144" fmla="*/ 436982 h 4315196"/>
                <a:gd name="connsiteX145" fmla="*/ 2485265 w 5621432"/>
                <a:gd name="connsiteY145" fmla="*/ 163868 h 4315196"/>
                <a:gd name="connsiteX146" fmla="*/ 2487869 w 5621432"/>
                <a:gd name="connsiteY146" fmla="*/ 171082 h 4315196"/>
                <a:gd name="connsiteX147" fmla="*/ 2370359 w 5621432"/>
                <a:gd name="connsiteY147" fmla="*/ 225319 h 4315196"/>
                <a:gd name="connsiteX148" fmla="*/ 2192840 w 5621432"/>
                <a:gd name="connsiteY148" fmla="*/ 225319 h 4315196"/>
                <a:gd name="connsiteX149" fmla="*/ 2192840 w 5621432"/>
                <a:gd name="connsiteY149" fmla="*/ 279942 h 4315196"/>
                <a:gd name="connsiteX150" fmla="*/ 2252013 w 5621432"/>
                <a:gd name="connsiteY150" fmla="*/ 498433 h 4315196"/>
                <a:gd name="connsiteX151" fmla="*/ 2133667 w 5621432"/>
                <a:gd name="connsiteY151" fmla="*/ 662301 h 4315196"/>
                <a:gd name="connsiteX152" fmla="*/ 1896975 w 5621432"/>
                <a:gd name="connsiteY152" fmla="*/ 607678 h 4315196"/>
                <a:gd name="connsiteX153" fmla="*/ 1660283 w 5621432"/>
                <a:gd name="connsiteY153" fmla="*/ 662301 h 4315196"/>
                <a:gd name="connsiteX154" fmla="*/ 1601110 w 5621432"/>
                <a:gd name="connsiteY154" fmla="*/ 880792 h 4315196"/>
                <a:gd name="connsiteX155" fmla="*/ 1305245 w 5621432"/>
                <a:gd name="connsiteY155" fmla="*/ 880792 h 4315196"/>
                <a:gd name="connsiteX156" fmla="*/ 1186899 w 5621432"/>
                <a:gd name="connsiteY156" fmla="*/ 771546 h 4315196"/>
                <a:gd name="connsiteX157" fmla="*/ 1127727 w 5621432"/>
                <a:gd name="connsiteY157" fmla="*/ 716924 h 4315196"/>
                <a:gd name="connsiteX158" fmla="*/ 1127727 w 5621432"/>
                <a:gd name="connsiteY158" fmla="*/ 771546 h 4315196"/>
                <a:gd name="connsiteX159" fmla="*/ 950208 w 5621432"/>
                <a:gd name="connsiteY159" fmla="*/ 826169 h 4315196"/>
                <a:gd name="connsiteX160" fmla="*/ 772689 w 5621432"/>
                <a:gd name="connsiteY160" fmla="*/ 553056 h 4315196"/>
                <a:gd name="connsiteX161" fmla="*/ 654343 w 5621432"/>
                <a:gd name="connsiteY161" fmla="*/ 553056 h 4315196"/>
                <a:gd name="connsiteX162" fmla="*/ 654343 w 5621432"/>
                <a:gd name="connsiteY162" fmla="*/ 546228 h 4315196"/>
                <a:gd name="connsiteX163" fmla="*/ 769249 w 5621432"/>
                <a:gd name="connsiteY163" fmla="*/ 546228 h 4315196"/>
                <a:gd name="connsiteX164" fmla="*/ 946768 w 5621432"/>
                <a:gd name="connsiteY164" fmla="*/ 819341 h 4315196"/>
                <a:gd name="connsiteX165" fmla="*/ 1124286 w 5621432"/>
                <a:gd name="connsiteY165" fmla="*/ 764718 h 4315196"/>
                <a:gd name="connsiteX166" fmla="*/ 1124286 w 5621432"/>
                <a:gd name="connsiteY166" fmla="*/ 710096 h 4315196"/>
                <a:gd name="connsiteX167" fmla="*/ 1183459 w 5621432"/>
                <a:gd name="connsiteY167" fmla="*/ 764718 h 4315196"/>
                <a:gd name="connsiteX168" fmla="*/ 1301805 w 5621432"/>
                <a:gd name="connsiteY168" fmla="*/ 873964 h 4315196"/>
                <a:gd name="connsiteX169" fmla="*/ 1597670 w 5621432"/>
                <a:gd name="connsiteY169" fmla="*/ 873964 h 4315196"/>
                <a:gd name="connsiteX170" fmla="*/ 1656843 w 5621432"/>
                <a:gd name="connsiteY170" fmla="*/ 655473 h 4315196"/>
                <a:gd name="connsiteX171" fmla="*/ 1893535 w 5621432"/>
                <a:gd name="connsiteY171" fmla="*/ 600850 h 4315196"/>
                <a:gd name="connsiteX172" fmla="*/ 2130227 w 5621432"/>
                <a:gd name="connsiteY172" fmla="*/ 655473 h 4315196"/>
                <a:gd name="connsiteX173" fmla="*/ 2248573 w 5621432"/>
                <a:gd name="connsiteY173" fmla="*/ 491605 h 4315196"/>
                <a:gd name="connsiteX174" fmla="*/ 2189400 w 5621432"/>
                <a:gd name="connsiteY174" fmla="*/ 273114 h 4315196"/>
                <a:gd name="connsiteX175" fmla="*/ 2189400 w 5621432"/>
                <a:gd name="connsiteY175" fmla="*/ 218491 h 4315196"/>
                <a:gd name="connsiteX176" fmla="*/ 2366919 w 5621432"/>
                <a:gd name="connsiteY176" fmla="*/ 218491 h 4315196"/>
                <a:gd name="connsiteX177" fmla="*/ 118346 w 5621432"/>
                <a:gd name="connsiteY177" fmla="*/ 0 h 4315196"/>
                <a:gd name="connsiteX178" fmla="*/ 236692 w 5621432"/>
                <a:gd name="connsiteY178" fmla="*/ 0 h 4315196"/>
                <a:gd name="connsiteX179" fmla="*/ 295865 w 5621432"/>
                <a:gd name="connsiteY179" fmla="*/ 109246 h 4315196"/>
                <a:gd name="connsiteX180" fmla="*/ 473384 w 5621432"/>
                <a:gd name="connsiteY180" fmla="*/ 109246 h 4315196"/>
                <a:gd name="connsiteX181" fmla="*/ 650903 w 5621432"/>
                <a:gd name="connsiteY181" fmla="*/ 273114 h 4315196"/>
                <a:gd name="connsiteX182" fmla="*/ 650903 w 5621432"/>
                <a:gd name="connsiteY182" fmla="*/ 276766 h 4315196"/>
                <a:gd name="connsiteX183" fmla="*/ 476824 w 5621432"/>
                <a:gd name="connsiteY183" fmla="*/ 116074 h 4315196"/>
                <a:gd name="connsiteX184" fmla="*/ 299305 w 5621432"/>
                <a:gd name="connsiteY184" fmla="*/ 116074 h 4315196"/>
                <a:gd name="connsiteX185" fmla="*/ 240132 w 5621432"/>
                <a:gd name="connsiteY185" fmla="*/ 6828 h 4315196"/>
                <a:gd name="connsiteX186" fmla="*/ 121786 w 5621432"/>
                <a:gd name="connsiteY186" fmla="*/ 6828 h 4315196"/>
                <a:gd name="connsiteX187" fmla="*/ 121786 w 5621432"/>
                <a:gd name="connsiteY187" fmla="*/ 224842 h 4315196"/>
                <a:gd name="connsiteX188" fmla="*/ 118346 w 5621432"/>
                <a:gd name="connsiteY188" fmla="*/ 218491 h 431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5621432" h="4315196">
                  <a:moveTo>
                    <a:pt x="1597670" y="4265814"/>
                  </a:moveTo>
                  <a:lnTo>
                    <a:pt x="1601110" y="4267402"/>
                  </a:lnTo>
                  <a:lnTo>
                    <a:pt x="1601110" y="4315196"/>
                  </a:lnTo>
                  <a:lnTo>
                    <a:pt x="1597670" y="4315196"/>
                  </a:lnTo>
                  <a:close/>
                  <a:moveTo>
                    <a:pt x="1479324" y="3933314"/>
                  </a:moveTo>
                  <a:lnTo>
                    <a:pt x="1482764" y="3939665"/>
                  </a:lnTo>
                  <a:lnTo>
                    <a:pt x="1482764" y="4207538"/>
                  </a:lnTo>
                  <a:lnTo>
                    <a:pt x="1479324" y="4205951"/>
                  </a:lnTo>
                  <a:close/>
                  <a:moveTo>
                    <a:pt x="3551353" y="3386610"/>
                  </a:moveTo>
                  <a:lnTo>
                    <a:pt x="3727897" y="3386610"/>
                  </a:lnTo>
                  <a:lnTo>
                    <a:pt x="3729746" y="3393438"/>
                  </a:lnTo>
                  <a:lnTo>
                    <a:pt x="3553818" y="3393438"/>
                  </a:lnTo>
                  <a:close/>
                  <a:moveTo>
                    <a:pt x="1005046" y="3223568"/>
                  </a:moveTo>
                  <a:lnTo>
                    <a:pt x="1009381" y="3229570"/>
                  </a:lnTo>
                  <a:lnTo>
                    <a:pt x="951103" y="3283367"/>
                  </a:lnTo>
                  <a:lnTo>
                    <a:pt x="946768" y="3277364"/>
                  </a:lnTo>
                  <a:close/>
                  <a:moveTo>
                    <a:pt x="2899475" y="3120324"/>
                  </a:moveTo>
                  <a:lnTo>
                    <a:pt x="2902915" y="3120324"/>
                  </a:lnTo>
                  <a:lnTo>
                    <a:pt x="2902915" y="3443350"/>
                  </a:lnTo>
                  <a:lnTo>
                    <a:pt x="2899475" y="3441233"/>
                  </a:lnTo>
                  <a:close/>
                  <a:moveTo>
                    <a:pt x="532481" y="1695265"/>
                  </a:moveTo>
                  <a:lnTo>
                    <a:pt x="535997" y="1700133"/>
                  </a:lnTo>
                  <a:lnTo>
                    <a:pt x="477156" y="3221001"/>
                  </a:lnTo>
                  <a:lnTo>
                    <a:pt x="473384" y="3222742"/>
                  </a:lnTo>
                  <a:close/>
                  <a:moveTo>
                    <a:pt x="531945" y="1475097"/>
                  </a:moveTo>
                  <a:lnTo>
                    <a:pt x="535997" y="1481642"/>
                  </a:lnTo>
                  <a:lnTo>
                    <a:pt x="418770" y="1535749"/>
                  </a:lnTo>
                  <a:lnTo>
                    <a:pt x="414211" y="1529437"/>
                  </a:lnTo>
                  <a:close/>
                  <a:moveTo>
                    <a:pt x="295865" y="932240"/>
                  </a:moveTo>
                  <a:lnTo>
                    <a:pt x="299305" y="935415"/>
                  </a:lnTo>
                  <a:lnTo>
                    <a:pt x="299305" y="1098012"/>
                  </a:lnTo>
                  <a:lnTo>
                    <a:pt x="295865" y="1092455"/>
                  </a:lnTo>
                  <a:close/>
                  <a:moveTo>
                    <a:pt x="3668724" y="873964"/>
                  </a:moveTo>
                  <a:lnTo>
                    <a:pt x="3787070" y="928587"/>
                  </a:lnTo>
                  <a:lnTo>
                    <a:pt x="3846243" y="1037832"/>
                  </a:lnTo>
                  <a:lnTo>
                    <a:pt x="4082934" y="983209"/>
                  </a:lnTo>
                  <a:lnTo>
                    <a:pt x="4378799" y="1201700"/>
                  </a:lnTo>
                  <a:lnTo>
                    <a:pt x="4615491" y="1256323"/>
                  </a:lnTo>
                  <a:lnTo>
                    <a:pt x="4852183" y="1310946"/>
                  </a:lnTo>
                  <a:lnTo>
                    <a:pt x="5207221" y="1529437"/>
                  </a:lnTo>
                  <a:lnTo>
                    <a:pt x="5384740" y="1584060"/>
                  </a:lnTo>
                  <a:lnTo>
                    <a:pt x="5621432" y="1747928"/>
                  </a:lnTo>
                  <a:lnTo>
                    <a:pt x="5621432" y="2021041"/>
                  </a:lnTo>
                  <a:lnTo>
                    <a:pt x="5503086" y="2021041"/>
                  </a:lnTo>
                  <a:lnTo>
                    <a:pt x="5266394" y="2130287"/>
                  </a:lnTo>
                  <a:lnTo>
                    <a:pt x="4911356" y="2130287"/>
                  </a:lnTo>
                  <a:lnTo>
                    <a:pt x="4793010" y="2239532"/>
                  </a:lnTo>
                  <a:lnTo>
                    <a:pt x="4793010" y="2294155"/>
                  </a:lnTo>
                  <a:lnTo>
                    <a:pt x="4852183" y="2403401"/>
                  </a:lnTo>
                  <a:lnTo>
                    <a:pt x="4852183" y="2458023"/>
                  </a:lnTo>
                  <a:lnTo>
                    <a:pt x="4793010" y="2567269"/>
                  </a:lnTo>
                  <a:lnTo>
                    <a:pt x="4852183" y="2567269"/>
                  </a:lnTo>
                  <a:lnTo>
                    <a:pt x="5148048" y="2895005"/>
                  </a:lnTo>
                  <a:lnTo>
                    <a:pt x="5207221" y="3113496"/>
                  </a:lnTo>
                  <a:lnTo>
                    <a:pt x="5148048" y="3277364"/>
                  </a:lnTo>
                  <a:lnTo>
                    <a:pt x="5148048" y="3331987"/>
                  </a:lnTo>
                  <a:lnTo>
                    <a:pt x="5088875" y="3441233"/>
                  </a:lnTo>
                  <a:lnTo>
                    <a:pt x="4970529" y="3441233"/>
                  </a:lnTo>
                  <a:lnTo>
                    <a:pt x="4911356" y="3331987"/>
                  </a:lnTo>
                  <a:lnTo>
                    <a:pt x="4852183" y="3331987"/>
                  </a:lnTo>
                  <a:lnTo>
                    <a:pt x="4674664" y="2949628"/>
                  </a:lnTo>
                  <a:lnTo>
                    <a:pt x="4497145" y="2949628"/>
                  </a:lnTo>
                  <a:lnTo>
                    <a:pt x="4378799" y="2840382"/>
                  </a:lnTo>
                  <a:lnTo>
                    <a:pt x="4319626" y="2895005"/>
                  </a:lnTo>
                  <a:lnTo>
                    <a:pt x="4260454" y="3113496"/>
                  </a:lnTo>
                  <a:lnTo>
                    <a:pt x="4082934" y="3004251"/>
                  </a:lnTo>
                  <a:lnTo>
                    <a:pt x="4082934" y="3168119"/>
                  </a:lnTo>
                  <a:lnTo>
                    <a:pt x="3964589" y="3222742"/>
                  </a:lnTo>
                  <a:lnTo>
                    <a:pt x="3905416" y="3168119"/>
                  </a:lnTo>
                  <a:lnTo>
                    <a:pt x="3787070" y="3168119"/>
                  </a:lnTo>
                  <a:lnTo>
                    <a:pt x="3734248" y="3151866"/>
                  </a:lnTo>
                  <a:lnTo>
                    <a:pt x="3723828" y="3131027"/>
                  </a:lnTo>
                  <a:lnTo>
                    <a:pt x="3638103" y="3035777"/>
                  </a:lnTo>
                  <a:lnTo>
                    <a:pt x="3561903" y="3073877"/>
                  </a:lnTo>
                  <a:lnTo>
                    <a:pt x="3495228" y="2997677"/>
                  </a:lnTo>
                  <a:lnTo>
                    <a:pt x="3438078" y="2892902"/>
                  </a:lnTo>
                  <a:lnTo>
                    <a:pt x="3323778" y="2854802"/>
                  </a:lnTo>
                  <a:lnTo>
                    <a:pt x="3285678" y="2778602"/>
                  </a:lnTo>
                  <a:lnTo>
                    <a:pt x="3266628" y="2673827"/>
                  </a:lnTo>
                  <a:lnTo>
                    <a:pt x="3342828" y="2607152"/>
                  </a:lnTo>
                  <a:lnTo>
                    <a:pt x="3457128" y="2530952"/>
                  </a:lnTo>
                  <a:lnTo>
                    <a:pt x="3428553" y="2435702"/>
                  </a:lnTo>
                  <a:lnTo>
                    <a:pt x="3352353" y="2349977"/>
                  </a:lnTo>
                  <a:lnTo>
                    <a:pt x="3466653" y="2302352"/>
                  </a:lnTo>
                  <a:lnTo>
                    <a:pt x="3466653" y="2254727"/>
                  </a:lnTo>
                  <a:lnTo>
                    <a:pt x="3580953" y="2235677"/>
                  </a:lnTo>
                  <a:lnTo>
                    <a:pt x="3733353" y="2340452"/>
                  </a:lnTo>
                  <a:lnTo>
                    <a:pt x="3800028" y="2330927"/>
                  </a:lnTo>
                  <a:lnTo>
                    <a:pt x="3923853" y="2283302"/>
                  </a:lnTo>
                  <a:lnTo>
                    <a:pt x="3961953" y="2369027"/>
                  </a:lnTo>
                  <a:lnTo>
                    <a:pt x="4038153" y="2426177"/>
                  </a:lnTo>
                  <a:lnTo>
                    <a:pt x="4123878" y="2407127"/>
                  </a:lnTo>
                  <a:lnTo>
                    <a:pt x="4200078" y="2340452"/>
                  </a:lnTo>
                  <a:lnTo>
                    <a:pt x="4247703" y="2216627"/>
                  </a:lnTo>
                  <a:lnTo>
                    <a:pt x="4285803" y="2149952"/>
                  </a:lnTo>
                  <a:lnTo>
                    <a:pt x="4257228" y="2092802"/>
                  </a:lnTo>
                  <a:lnTo>
                    <a:pt x="4304853" y="2016602"/>
                  </a:lnTo>
                  <a:lnTo>
                    <a:pt x="4371528" y="2026127"/>
                  </a:lnTo>
                  <a:lnTo>
                    <a:pt x="4447728" y="1988027"/>
                  </a:lnTo>
                  <a:lnTo>
                    <a:pt x="4495353" y="2035652"/>
                  </a:lnTo>
                  <a:lnTo>
                    <a:pt x="4533453" y="2016602"/>
                  </a:lnTo>
                  <a:lnTo>
                    <a:pt x="4523928" y="1959452"/>
                  </a:lnTo>
                  <a:lnTo>
                    <a:pt x="4562028" y="1911827"/>
                  </a:lnTo>
                  <a:lnTo>
                    <a:pt x="4562028" y="1835627"/>
                  </a:lnTo>
                  <a:lnTo>
                    <a:pt x="4619178" y="1788002"/>
                  </a:lnTo>
                  <a:lnTo>
                    <a:pt x="4600128" y="1759427"/>
                  </a:lnTo>
                  <a:lnTo>
                    <a:pt x="4657278" y="1711802"/>
                  </a:lnTo>
                  <a:lnTo>
                    <a:pt x="4666803" y="1673702"/>
                  </a:lnTo>
                  <a:lnTo>
                    <a:pt x="4733478" y="1664177"/>
                  </a:lnTo>
                  <a:lnTo>
                    <a:pt x="4771578" y="1635602"/>
                  </a:lnTo>
                  <a:lnTo>
                    <a:pt x="4819203" y="1587977"/>
                  </a:lnTo>
                  <a:lnTo>
                    <a:pt x="4800153" y="1559402"/>
                  </a:lnTo>
                  <a:lnTo>
                    <a:pt x="4723953" y="1483202"/>
                  </a:lnTo>
                  <a:lnTo>
                    <a:pt x="4685853" y="1435577"/>
                  </a:lnTo>
                  <a:lnTo>
                    <a:pt x="4723953" y="1416527"/>
                  </a:lnTo>
                  <a:lnTo>
                    <a:pt x="4733478" y="1378427"/>
                  </a:lnTo>
                  <a:lnTo>
                    <a:pt x="4762053" y="1321277"/>
                  </a:lnTo>
                  <a:lnTo>
                    <a:pt x="4883954" y="1335209"/>
                  </a:lnTo>
                  <a:lnTo>
                    <a:pt x="4855623" y="1317774"/>
                  </a:lnTo>
                  <a:lnTo>
                    <a:pt x="4618931" y="1263151"/>
                  </a:lnTo>
                  <a:lnTo>
                    <a:pt x="4382239" y="1208528"/>
                  </a:lnTo>
                  <a:lnTo>
                    <a:pt x="4086374" y="990037"/>
                  </a:lnTo>
                  <a:lnTo>
                    <a:pt x="3849683" y="1044660"/>
                  </a:lnTo>
                  <a:lnTo>
                    <a:pt x="3790510" y="935415"/>
                  </a:lnTo>
                  <a:lnTo>
                    <a:pt x="3672164" y="880792"/>
                  </a:lnTo>
                  <a:lnTo>
                    <a:pt x="3494645" y="1099283"/>
                  </a:lnTo>
                  <a:lnTo>
                    <a:pt x="3198780" y="1044660"/>
                  </a:lnTo>
                  <a:lnTo>
                    <a:pt x="3080434" y="935415"/>
                  </a:lnTo>
                  <a:lnTo>
                    <a:pt x="3078456" y="929936"/>
                  </a:lnTo>
                  <a:lnTo>
                    <a:pt x="3195340" y="1037832"/>
                  </a:lnTo>
                  <a:lnTo>
                    <a:pt x="3491205" y="1092455"/>
                  </a:lnTo>
                  <a:close/>
                  <a:moveTo>
                    <a:pt x="2545655" y="328411"/>
                  </a:moveTo>
                  <a:lnTo>
                    <a:pt x="2840302" y="491605"/>
                  </a:lnTo>
                  <a:lnTo>
                    <a:pt x="2958648" y="491605"/>
                  </a:lnTo>
                  <a:lnTo>
                    <a:pt x="2958648" y="498433"/>
                  </a:lnTo>
                  <a:lnTo>
                    <a:pt x="2843742" y="498433"/>
                  </a:lnTo>
                  <a:lnTo>
                    <a:pt x="2547877" y="334565"/>
                  </a:lnTo>
                  <a:close/>
                  <a:moveTo>
                    <a:pt x="177347" y="327896"/>
                  </a:moveTo>
                  <a:lnTo>
                    <a:pt x="180959" y="334565"/>
                  </a:lnTo>
                  <a:lnTo>
                    <a:pt x="62613" y="443810"/>
                  </a:lnTo>
                  <a:lnTo>
                    <a:pt x="3440" y="662301"/>
                  </a:lnTo>
                  <a:lnTo>
                    <a:pt x="3440" y="711683"/>
                  </a:lnTo>
                  <a:lnTo>
                    <a:pt x="0" y="710096"/>
                  </a:lnTo>
                  <a:lnTo>
                    <a:pt x="0" y="655473"/>
                  </a:lnTo>
                  <a:lnTo>
                    <a:pt x="59173" y="436982"/>
                  </a:lnTo>
                  <a:close/>
                  <a:moveTo>
                    <a:pt x="2485265" y="163868"/>
                  </a:moveTo>
                  <a:lnTo>
                    <a:pt x="2487869" y="171082"/>
                  </a:lnTo>
                  <a:lnTo>
                    <a:pt x="2370359" y="225319"/>
                  </a:lnTo>
                  <a:lnTo>
                    <a:pt x="2192840" y="225319"/>
                  </a:lnTo>
                  <a:lnTo>
                    <a:pt x="2192840" y="279942"/>
                  </a:lnTo>
                  <a:lnTo>
                    <a:pt x="2252013" y="498433"/>
                  </a:lnTo>
                  <a:lnTo>
                    <a:pt x="2133667" y="662301"/>
                  </a:lnTo>
                  <a:lnTo>
                    <a:pt x="1896975" y="607678"/>
                  </a:lnTo>
                  <a:lnTo>
                    <a:pt x="1660283" y="662301"/>
                  </a:lnTo>
                  <a:lnTo>
                    <a:pt x="1601110" y="880792"/>
                  </a:lnTo>
                  <a:lnTo>
                    <a:pt x="1305245" y="880792"/>
                  </a:lnTo>
                  <a:lnTo>
                    <a:pt x="1186899" y="771546"/>
                  </a:lnTo>
                  <a:lnTo>
                    <a:pt x="1127727" y="716924"/>
                  </a:lnTo>
                  <a:lnTo>
                    <a:pt x="1127727" y="771546"/>
                  </a:lnTo>
                  <a:lnTo>
                    <a:pt x="950208" y="826169"/>
                  </a:lnTo>
                  <a:lnTo>
                    <a:pt x="772689" y="553056"/>
                  </a:lnTo>
                  <a:lnTo>
                    <a:pt x="654343" y="553056"/>
                  </a:lnTo>
                  <a:lnTo>
                    <a:pt x="654343" y="546228"/>
                  </a:lnTo>
                  <a:lnTo>
                    <a:pt x="769249" y="546228"/>
                  </a:lnTo>
                  <a:lnTo>
                    <a:pt x="946768" y="819341"/>
                  </a:lnTo>
                  <a:lnTo>
                    <a:pt x="1124286" y="764718"/>
                  </a:lnTo>
                  <a:lnTo>
                    <a:pt x="1124286" y="710096"/>
                  </a:lnTo>
                  <a:lnTo>
                    <a:pt x="1183459" y="764718"/>
                  </a:lnTo>
                  <a:lnTo>
                    <a:pt x="1301805" y="873964"/>
                  </a:lnTo>
                  <a:lnTo>
                    <a:pt x="1597670" y="873964"/>
                  </a:lnTo>
                  <a:lnTo>
                    <a:pt x="1656843" y="655473"/>
                  </a:lnTo>
                  <a:lnTo>
                    <a:pt x="1893535" y="600850"/>
                  </a:lnTo>
                  <a:lnTo>
                    <a:pt x="2130227" y="655473"/>
                  </a:lnTo>
                  <a:lnTo>
                    <a:pt x="2248573" y="491605"/>
                  </a:lnTo>
                  <a:lnTo>
                    <a:pt x="2189400" y="273114"/>
                  </a:lnTo>
                  <a:lnTo>
                    <a:pt x="2189400" y="218491"/>
                  </a:lnTo>
                  <a:lnTo>
                    <a:pt x="2366919" y="218491"/>
                  </a:lnTo>
                  <a:close/>
                  <a:moveTo>
                    <a:pt x="118346" y="0"/>
                  </a:moveTo>
                  <a:lnTo>
                    <a:pt x="236692" y="0"/>
                  </a:lnTo>
                  <a:lnTo>
                    <a:pt x="295865" y="109246"/>
                  </a:lnTo>
                  <a:lnTo>
                    <a:pt x="473384" y="109246"/>
                  </a:lnTo>
                  <a:lnTo>
                    <a:pt x="650903" y="273114"/>
                  </a:lnTo>
                  <a:lnTo>
                    <a:pt x="650903" y="276766"/>
                  </a:lnTo>
                  <a:lnTo>
                    <a:pt x="476824" y="116074"/>
                  </a:lnTo>
                  <a:lnTo>
                    <a:pt x="299305" y="116074"/>
                  </a:lnTo>
                  <a:lnTo>
                    <a:pt x="240132" y="6828"/>
                  </a:lnTo>
                  <a:lnTo>
                    <a:pt x="121786" y="6828"/>
                  </a:lnTo>
                  <a:lnTo>
                    <a:pt x="121786" y="224842"/>
                  </a:lnTo>
                  <a:lnTo>
                    <a:pt x="118346" y="218491"/>
                  </a:lnTo>
                  <a:close/>
                </a:path>
              </a:pathLst>
            </a:custGeom>
            <a:grpFill/>
            <a:ln w="12700" cap="rnd" cmpd="sng">
              <a:solidFill>
                <a:schemeClr val="bg1"/>
              </a:solidFill>
              <a:prstDash val="solid"/>
              <a:round/>
            </a:ln>
            <a:effectLst/>
          </p:spPr>
          <p:txBody>
            <a:bodyPr/>
            <a:lstStyle/>
            <a:p>
              <a:pPr fontAlgn="auto">
                <a:spcBef>
                  <a:spcPts val="0"/>
                </a:spcBef>
                <a:spcAft>
                  <a:spcPts val="0"/>
                </a:spcAft>
                <a:defRPr/>
              </a:pPr>
              <a:endParaRPr lang="zh-CN" altLang="en-US" sz="1000">
                <a:solidFill>
                  <a:schemeClr val="tx1">
                    <a:lumMod val="65000"/>
                    <a:lumOff val="35000"/>
                  </a:schemeClr>
                </a:solidFill>
                <a:latin typeface="微软雅黑" panose="020B0503020204020204" charset="-122"/>
                <a:ea typeface="微软雅黑" panose="020B0503020204020204" charset="-122"/>
              </a:endParaRPr>
            </a:p>
          </p:txBody>
        </p:sp>
        <p:sp>
          <p:nvSpPr>
            <p:cNvPr id="7" name="任意多边形 6"/>
            <p:cNvSpPr/>
            <p:nvPr/>
          </p:nvSpPr>
          <p:spPr bwMode="gray">
            <a:xfrm>
              <a:off x="3608512" y="4113168"/>
              <a:ext cx="1255281" cy="1188744"/>
            </a:xfrm>
            <a:custGeom>
              <a:avLst/>
              <a:gdLst>
                <a:gd name="connsiteX0" fmla="*/ 118346 w 4880514"/>
                <a:gd name="connsiteY0" fmla="*/ 0 h 4315196"/>
                <a:gd name="connsiteX1" fmla="*/ 236692 w 4880514"/>
                <a:gd name="connsiteY1" fmla="*/ 0 h 4315196"/>
                <a:gd name="connsiteX2" fmla="*/ 295865 w 4880514"/>
                <a:gd name="connsiteY2" fmla="*/ 109246 h 4315196"/>
                <a:gd name="connsiteX3" fmla="*/ 473384 w 4880514"/>
                <a:gd name="connsiteY3" fmla="*/ 109246 h 4315196"/>
                <a:gd name="connsiteX4" fmla="*/ 650903 w 4880514"/>
                <a:gd name="connsiteY4" fmla="*/ 273114 h 4315196"/>
                <a:gd name="connsiteX5" fmla="*/ 650903 w 4880514"/>
                <a:gd name="connsiteY5" fmla="*/ 546228 h 4315196"/>
                <a:gd name="connsiteX6" fmla="*/ 769249 w 4880514"/>
                <a:gd name="connsiteY6" fmla="*/ 546228 h 4315196"/>
                <a:gd name="connsiteX7" fmla="*/ 946768 w 4880514"/>
                <a:gd name="connsiteY7" fmla="*/ 819341 h 4315196"/>
                <a:gd name="connsiteX8" fmla="*/ 1124287 w 4880514"/>
                <a:gd name="connsiteY8" fmla="*/ 764718 h 4315196"/>
                <a:gd name="connsiteX9" fmla="*/ 1124287 w 4880514"/>
                <a:gd name="connsiteY9" fmla="*/ 710096 h 4315196"/>
                <a:gd name="connsiteX10" fmla="*/ 1183459 w 4880514"/>
                <a:gd name="connsiteY10" fmla="*/ 764718 h 4315196"/>
                <a:gd name="connsiteX11" fmla="*/ 1301805 w 4880514"/>
                <a:gd name="connsiteY11" fmla="*/ 873964 h 4315196"/>
                <a:gd name="connsiteX12" fmla="*/ 1597670 w 4880514"/>
                <a:gd name="connsiteY12" fmla="*/ 873964 h 4315196"/>
                <a:gd name="connsiteX13" fmla="*/ 1656843 w 4880514"/>
                <a:gd name="connsiteY13" fmla="*/ 655473 h 4315196"/>
                <a:gd name="connsiteX14" fmla="*/ 1893535 w 4880514"/>
                <a:gd name="connsiteY14" fmla="*/ 600850 h 4315196"/>
                <a:gd name="connsiteX15" fmla="*/ 2130227 w 4880514"/>
                <a:gd name="connsiteY15" fmla="*/ 655473 h 4315196"/>
                <a:gd name="connsiteX16" fmla="*/ 2248573 w 4880514"/>
                <a:gd name="connsiteY16" fmla="*/ 491605 h 4315196"/>
                <a:gd name="connsiteX17" fmla="*/ 2189400 w 4880514"/>
                <a:gd name="connsiteY17" fmla="*/ 273114 h 4315196"/>
                <a:gd name="connsiteX18" fmla="*/ 2189400 w 4880514"/>
                <a:gd name="connsiteY18" fmla="*/ 218491 h 4315196"/>
                <a:gd name="connsiteX19" fmla="*/ 2366919 w 4880514"/>
                <a:gd name="connsiteY19" fmla="*/ 218491 h 4315196"/>
                <a:gd name="connsiteX20" fmla="*/ 2485265 w 4880514"/>
                <a:gd name="connsiteY20" fmla="*/ 163868 h 4315196"/>
                <a:gd name="connsiteX21" fmla="*/ 2544437 w 4880514"/>
                <a:gd name="connsiteY21" fmla="*/ 327737 h 4315196"/>
                <a:gd name="connsiteX22" fmla="*/ 2840302 w 4880514"/>
                <a:gd name="connsiteY22" fmla="*/ 491605 h 4315196"/>
                <a:gd name="connsiteX23" fmla="*/ 2958648 w 4880514"/>
                <a:gd name="connsiteY23" fmla="*/ 491605 h 4315196"/>
                <a:gd name="connsiteX24" fmla="*/ 2958648 w 4880514"/>
                <a:gd name="connsiteY24" fmla="*/ 600850 h 4315196"/>
                <a:gd name="connsiteX25" fmla="*/ 3076994 w 4880514"/>
                <a:gd name="connsiteY25" fmla="*/ 928587 h 4315196"/>
                <a:gd name="connsiteX26" fmla="*/ 3195340 w 4880514"/>
                <a:gd name="connsiteY26" fmla="*/ 1037832 h 4315196"/>
                <a:gd name="connsiteX27" fmla="*/ 3491205 w 4880514"/>
                <a:gd name="connsiteY27" fmla="*/ 1092455 h 4315196"/>
                <a:gd name="connsiteX28" fmla="*/ 3668724 w 4880514"/>
                <a:gd name="connsiteY28" fmla="*/ 873964 h 4315196"/>
                <a:gd name="connsiteX29" fmla="*/ 3787070 w 4880514"/>
                <a:gd name="connsiteY29" fmla="*/ 928587 h 4315196"/>
                <a:gd name="connsiteX30" fmla="*/ 3846243 w 4880514"/>
                <a:gd name="connsiteY30" fmla="*/ 1037832 h 4315196"/>
                <a:gd name="connsiteX31" fmla="*/ 4082934 w 4880514"/>
                <a:gd name="connsiteY31" fmla="*/ 983209 h 4315196"/>
                <a:gd name="connsiteX32" fmla="*/ 4378799 w 4880514"/>
                <a:gd name="connsiteY32" fmla="*/ 1201700 h 4315196"/>
                <a:gd name="connsiteX33" fmla="*/ 4615491 w 4880514"/>
                <a:gd name="connsiteY33" fmla="*/ 1256323 h 4315196"/>
                <a:gd name="connsiteX34" fmla="*/ 4852183 w 4880514"/>
                <a:gd name="connsiteY34" fmla="*/ 1310946 h 4315196"/>
                <a:gd name="connsiteX35" fmla="*/ 4880514 w 4880514"/>
                <a:gd name="connsiteY35" fmla="*/ 1328381 h 4315196"/>
                <a:gd name="connsiteX36" fmla="*/ 4758613 w 4880514"/>
                <a:gd name="connsiteY36" fmla="*/ 1314449 h 4315196"/>
                <a:gd name="connsiteX37" fmla="*/ 4730038 w 4880514"/>
                <a:gd name="connsiteY37" fmla="*/ 1371599 h 4315196"/>
                <a:gd name="connsiteX38" fmla="*/ 4720513 w 4880514"/>
                <a:gd name="connsiteY38" fmla="*/ 1409699 h 4315196"/>
                <a:gd name="connsiteX39" fmla="*/ 4682413 w 4880514"/>
                <a:gd name="connsiteY39" fmla="*/ 1428749 h 4315196"/>
                <a:gd name="connsiteX40" fmla="*/ 4720513 w 4880514"/>
                <a:gd name="connsiteY40" fmla="*/ 1476374 h 4315196"/>
                <a:gd name="connsiteX41" fmla="*/ 4796713 w 4880514"/>
                <a:gd name="connsiteY41" fmla="*/ 1552574 h 4315196"/>
                <a:gd name="connsiteX42" fmla="*/ 4815763 w 4880514"/>
                <a:gd name="connsiteY42" fmla="*/ 1581149 h 4315196"/>
                <a:gd name="connsiteX43" fmla="*/ 4768138 w 4880514"/>
                <a:gd name="connsiteY43" fmla="*/ 1628774 h 4315196"/>
                <a:gd name="connsiteX44" fmla="*/ 4730038 w 4880514"/>
                <a:gd name="connsiteY44" fmla="*/ 1657349 h 4315196"/>
                <a:gd name="connsiteX45" fmla="*/ 4663363 w 4880514"/>
                <a:gd name="connsiteY45" fmla="*/ 1666874 h 4315196"/>
                <a:gd name="connsiteX46" fmla="*/ 4653838 w 4880514"/>
                <a:gd name="connsiteY46" fmla="*/ 1704974 h 4315196"/>
                <a:gd name="connsiteX47" fmla="*/ 4596688 w 4880514"/>
                <a:gd name="connsiteY47" fmla="*/ 1752599 h 4315196"/>
                <a:gd name="connsiteX48" fmla="*/ 4615738 w 4880514"/>
                <a:gd name="connsiteY48" fmla="*/ 1781174 h 4315196"/>
                <a:gd name="connsiteX49" fmla="*/ 4558588 w 4880514"/>
                <a:gd name="connsiteY49" fmla="*/ 1828799 h 4315196"/>
                <a:gd name="connsiteX50" fmla="*/ 4558588 w 4880514"/>
                <a:gd name="connsiteY50" fmla="*/ 1904999 h 4315196"/>
                <a:gd name="connsiteX51" fmla="*/ 4520488 w 4880514"/>
                <a:gd name="connsiteY51" fmla="*/ 1952624 h 4315196"/>
                <a:gd name="connsiteX52" fmla="*/ 4530013 w 4880514"/>
                <a:gd name="connsiteY52" fmla="*/ 2009774 h 4315196"/>
                <a:gd name="connsiteX53" fmla="*/ 4491913 w 4880514"/>
                <a:gd name="connsiteY53" fmla="*/ 2028824 h 4315196"/>
                <a:gd name="connsiteX54" fmla="*/ 4444288 w 4880514"/>
                <a:gd name="connsiteY54" fmla="*/ 1981199 h 4315196"/>
                <a:gd name="connsiteX55" fmla="*/ 4368088 w 4880514"/>
                <a:gd name="connsiteY55" fmla="*/ 2019299 h 4315196"/>
                <a:gd name="connsiteX56" fmla="*/ 4301413 w 4880514"/>
                <a:gd name="connsiteY56" fmla="*/ 2009774 h 4315196"/>
                <a:gd name="connsiteX57" fmla="*/ 4253788 w 4880514"/>
                <a:gd name="connsiteY57" fmla="*/ 2085974 h 4315196"/>
                <a:gd name="connsiteX58" fmla="*/ 4282363 w 4880514"/>
                <a:gd name="connsiteY58" fmla="*/ 2143124 h 4315196"/>
                <a:gd name="connsiteX59" fmla="*/ 4244263 w 4880514"/>
                <a:gd name="connsiteY59" fmla="*/ 2209799 h 4315196"/>
                <a:gd name="connsiteX60" fmla="*/ 4196638 w 4880514"/>
                <a:gd name="connsiteY60" fmla="*/ 2333624 h 4315196"/>
                <a:gd name="connsiteX61" fmla="*/ 4120438 w 4880514"/>
                <a:gd name="connsiteY61" fmla="*/ 2400299 h 4315196"/>
                <a:gd name="connsiteX62" fmla="*/ 4034713 w 4880514"/>
                <a:gd name="connsiteY62" fmla="*/ 2419349 h 4315196"/>
                <a:gd name="connsiteX63" fmla="*/ 3958513 w 4880514"/>
                <a:gd name="connsiteY63" fmla="*/ 2362199 h 4315196"/>
                <a:gd name="connsiteX64" fmla="*/ 3920413 w 4880514"/>
                <a:gd name="connsiteY64" fmla="*/ 2276474 h 4315196"/>
                <a:gd name="connsiteX65" fmla="*/ 3796588 w 4880514"/>
                <a:gd name="connsiteY65" fmla="*/ 2324099 h 4315196"/>
                <a:gd name="connsiteX66" fmla="*/ 3729913 w 4880514"/>
                <a:gd name="connsiteY66" fmla="*/ 2333624 h 4315196"/>
                <a:gd name="connsiteX67" fmla="*/ 3577513 w 4880514"/>
                <a:gd name="connsiteY67" fmla="*/ 2228849 h 4315196"/>
                <a:gd name="connsiteX68" fmla="*/ 3463213 w 4880514"/>
                <a:gd name="connsiteY68" fmla="*/ 2247899 h 4315196"/>
                <a:gd name="connsiteX69" fmla="*/ 3463213 w 4880514"/>
                <a:gd name="connsiteY69" fmla="*/ 2295524 h 4315196"/>
                <a:gd name="connsiteX70" fmla="*/ 3348913 w 4880514"/>
                <a:gd name="connsiteY70" fmla="*/ 2343149 h 4315196"/>
                <a:gd name="connsiteX71" fmla="*/ 3425113 w 4880514"/>
                <a:gd name="connsiteY71" fmla="*/ 2428874 h 4315196"/>
                <a:gd name="connsiteX72" fmla="*/ 3453688 w 4880514"/>
                <a:gd name="connsiteY72" fmla="*/ 2524124 h 4315196"/>
                <a:gd name="connsiteX73" fmla="*/ 3339388 w 4880514"/>
                <a:gd name="connsiteY73" fmla="*/ 2600324 h 4315196"/>
                <a:gd name="connsiteX74" fmla="*/ 3263188 w 4880514"/>
                <a:gd name="connsiteY74" fmla="*/ 2666999 h 4315196"/>
                <a:gd name="connsiteX75" fmla="*/ 3282238 w 4880514"/>
                <a:gd name="connsiteY75" fmla="*/ 2771774 h 4315196"/>
                <a:gd name="connsiteX76" fmla="*/ 3320338 w 4880514"/>
                <a:gd name="connsiteY76" fmla="*/ 2847974 h 4315196"/>
                <a:gd name="connsiteX77" fmla="*/ 3434638 w 4880514"/>
                <a:gd name="connsiteY77" fmla="*/ 2886074 h 4315196"/>
                <a:gd name="connsiteX78" fmla="*/ 3491788 w 4880514"/>
                <a:gd name="connsiteY78" fmla="*/ 2990849 h 4315196"/>
                <a:gd name="connsiteX79" fmla="*/ 3558463 w 4880514"/>
                <a:gd name="connsiteY79" fmla="*/ 3067049 h 4315196"/>
                <a:gd name="connsiteX80" fmla="*/ 3634663 w 4880514"/>
                <a:gd name="connsiteY80" fmla="*/ 3028949 h 4315196"/>
                <a:gd name="connsiteX81" fmla="*/ 3720388 w 4880514"/>
                <a:gd name="connsiteY81" fmla="*/ 3124199 h 4315196"/>
                <a:gd name="connsiteX82" fmla="*/ 3734217 w 4880514"/>
                <a:gd name="connsiteY82" fmla="*/ 3151856 h 4315196"/>
                <a:gd name="connsiteX83" fmla="*/ 3609551 w 4880514"/>
                <a:gd name="connsiteY83" fmla="*/ 3113496 h 4315196"/>
                <a:gd name="connsiteX84" fmla="*/ 3491205 w 4880514"/>
                <a:gd name="connsiteY84" fmla="*/ 3222742 h 4315196"/>
                <a:gd name="connsiteX85" fmla="*/ 3550378 w 4880514"/>
                <a:gd name="connsiteY85" fmla="*/ 3386610 h 4315196"/>
                <a:gd name="connsiteX86" fmla="*/ 3727897 w 4880514"/>
                <a:gd name="connsiteY86" fmla="*/ 3386610 h 4315196"/>
                <a:gd name="connsiteX87" fmla="*/ 3787070 w 4880514"/>
                <a:gd name="connsiteY87" fmla="*/ 3605101 h 4315196"/>
                <a:gd name="connsiteX88" fmla="*/ 3372859 w 4880514"/>
                <a:gd name="connsiteY88" fmla="*/ 3605101 h 4315196"/>
                <a:gd name="connsiteX89" fmla="*/ 3254513 w 4880514"/>
                <a:gd name="connsiteY89" fmla="*/ 3441233 h 4315196"/>
                <a:gd name="connsiteX90" fmla="*/ 3076994 w 4880514"/>
                <a:gd name="connsiteY90" fmla="*/ 3550478 h 4315196"/>
                <a:gd name="connsiteX91" fmla="*/ 2899475 w 4880514"/>
                <a:gd name="connsiteY91" fmla="*/ 3441233 h 4315196"/>
                <a:gd name="connsiteX92" fmla="*/ 2899475 w 4880514"/>
                <a:gd name="connsiteY92" fmla="*/ 3113496 h 4315196"/>
                <a:gd name="connsiteX93" fmla="*/ 2662783 w 4880514"/>
                <a:gd name="connsiteY93" fmla="*/ 3113496 h 4315196"/>
                <a:gd name="connsiteX94" fmla="*/ 2662783 w 4880514"/>
                <a:gd name="connsiteY94" fmla="*/ 3331987 h 4315196"/>
                <a:gd name="connsiteX95" fmla="*/ 2485265 w 4880514"/>
                <a:gd name="connsiteY95" fmla="*/ 3386610 h 4315196"/>
                <a:gd name="connsiteX96" fmla="*/ 2485265 w 4880514"/>
                <a:gd name="connsiteY96" fmla="*/ 3441233 h 4315196"/>
                <a:gd name="connsiteX97" fmla="*/ 2307746 w 4880514"/>
                <a:gd name="connsiteY97" fmla="*/ 3659723 h 4315196"/>
                <a:gd name="connsiteX98" fmla="*/ 2189400 w 4880514"/>
                <a:gd name="connsiteY98" fmla="*/ 3659723 h 4315196"/>
                <a:gd name="connsiteX99" fmla="*/ 2189400 w 4880514"/>
                <a:gd name="connsiteY99" fmla="*/ 4315196 h 4315196"/>
                <a:gd name="connsiteX100" fmla="*/ 2011881 w 4880514"/>
                <a:gd name="connsiteY100" fmla="*/ 4315196 h 4315196"/>
                <a:gd name="connsiteX101" fmla="*/ 1952708 w 4880514"/>
                <a:gd name="connsiteY101" fmla="*/ 4205951 h 4315196"/>
                <a:gd name="connsiteX102" fmla="*/ 1834362 w 4880514"/>
                <a:gd name="connsiteY102" fmla="*/ 4315196 h 4315196"/>
                <a:gd name="connsiteX103" fmla="*/ 1597670 w 4880514"/>
                <a:gd name="connsiteY103" fmla="*/ 4315196 h 4315196"/>
                <a:gd name="connsiteX104" fmla="*/ 1597670 w 4880514"/>
                <a:gd name="connsiteY104" fmla="*/ 4260574 h 4315196"/>
                <a:gd name="connsiteX105" fmla="*/ 1479324 w 4880514"/>
                <a:gd name="connsiteY105" fmla="*/ 4205951 h 4315196"/>
                <a:gd name="connsiteX106" fmla="*/ 1479324 w 4880514"/>
                <a:gd name="connsiteY106" fmla="*/ 3932837 h 4315196"/>
                <a:gd name="connsiteX107" fmla="*/ 1183459 w 4880514"/>
                <a:gd name="connsiteY107" fmla="*/ 3386610 h 4315196"/>
                <a:gd name="connsiteX108" fmla="*/ 1065114 w 4880514"/>
                <a:gd name="connsiteY108" fmla="*/ 3386610 h 4315196"/>
                <a:gd name="connsiteX109" fmla="*/ 1065114 w 4880514"/>
                <a:gd name="connsiteY109" fmla="*/ 3441233 h 4315196"/>
                <a:gd name="connsiteX110" fmla="*/ 946768 w 4880514"/>
                <a:gd name="connsiteY110" fmla="*/ 3277364 h 4315196"/>
                <a:gd name="connsiteX111" fmla="*/ 1005941 w 4880514"/>
                <a:gd name="connsiteY111" fmla="*/ 3222742 h 4315196"/>
                <a:gd name="connsiteX112" fmla="*/ 769249 w 4880514"/>
                <a:gd name="connsiteY112" fmla="*/ 2895005 h 4315196"/>
                <a:gd name="connsiteX113" fmla="*/ 650903 w 4880514"/>
                <a:gd name="connsiteY113" fmla="*/ 2949628 h 4315196"/>
                <a:gd name="connsiteX114" fmla="*/ 591730 w 4880514"/>
                <a:gd name="connsiteY114" fmla="*/ 3168119 h 4315196"/>
                <a:gd name="connsiteX115" fmla="*/ 473384 w 4880514"/>
                <a:gd name="connsiteY115" fmla="*/ 3222742 h 4315196"/>
                <a:gd name="connsiteX116" fmla="*/ 532557 w 4880514"/>
                <a:gd name="connsiteY116" fmla="*/ 1693305 h 4315196"/>
                <a:gd name="connsiteX117" fmla="*/ 414211 w 4880514"/>
                <a:gd name="connsiteY117" fmla="*/ 1529437 h 4315196"/>
                <a:gd name="connsiteX118" fmla="*/ 532557 w 4880514"/>
                <a:gd name="connsiteY118" fmla="*/ 1474814 h 4315196"/>
                <a:gd name="connsiteX119" fmla="*/ 295865 w 4880514"/>
                <a:gd name="connsiteY119" fmla="*/ 1092455 h 4315196"/>
                <a:gd name="connsiteX120" fmla="*/ 295865 w 4880514"/>
                <a:gd name="connsiteY120" fmla="*/ 928587 h 4315196"/>
                <a:gd name="connsiteX121" fmla="*/ 118346 w 4880514"/>
                <a:gd name="connsiteY121" fmla="*/ 764718 h 4315196"/>
                <a:gd name="connsiteX122" fmla="*/ 0 w 4880514"/>
                <a:gd name="connsiteY122" fmla="*/ 710096 h 4315196"/>
                <a:gd name="connsiteX123" fmla="*/ 0 w 4880514"/>
                <a:gd name="connsiteY123" fmla="*/ 655473 h 4315196"/>
                <a:gd name="connsiteX124" fmla="*/ 59173 w 4880514"/>
                <a:gd name="connsiteY124" fmla="*/ 436982 h 4315196"/>
                <a:gd name="connsiteX125" fmla="*/ 177519 w 4880514"/>
                <a:gd name="connsiteY125" fmla="*/ 327737 h 4315196"/>
                <a:gd name="connsiteX126" fmla="*/ 118346 w 4880514"/>
                <a:gd name="connsiteY126" fmla="*/ 218491 h 431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880514" h="4315196">
                  <a:moveTo>
                    <a:pt x="118346" y="0"/>
                  </a:moveTo>
                  <a:lnTo>
                    <a:pt x="236692" y="0"/>
                  </a:lnTo>
                  <a:lnTo>
                    <a:pt x="295865" y="109246"/>
                  </a:lnTo>
                  <a:lnTo>
                    <a:pt x="473384" y="109246"/>
                  </a:lnTo>
                  <a:lnTo>
                    <a:pt x="650903" y="273114"/>
                  </a:lnTo>
                  <a:lnTo>
                    <a:pt x="650903" y="546228"/>
                  </a:lnTo>
                  <a:lnTo>
                    <a:pt x="769249" y="546228"/>
                  </a:lnTo>
                  <a:lnTo>
                    <a:pt x="946768" y="819341"/>
                  </a:lnTo>
                  <a:lnTo>
                    <a:pt x="1124287" y="764718"/>
                  </a:lnTo>
                  <a:lnTo>
                    <a:pt x="1124287" y="710096"/>
                  </a:lnTo>
                  <a:lnTo>
                    <a:pt x="1183459" y="764718"/>
                  </a:lnTo>
                  <a:lnTo>
                    <a:pt x="1301805" y="873964"/>
                  </a:lnTo>
                  <a:lnTo>
                    <a:pt x="1597670" y="873964"/>
                  </a:lnTo>
                  <a:lnTo>
                    <a:pt x="1656843" y="655473"/>
                  </a:lnTo>
                  <a:lnTo>
                    <a:pt x="1893535" y="600850"/>
                  </a:lnTo>
                  <a:lnTo>
                    <a:pt x="2130227" y="655473"/>
                  </a:lnTo>
                  <a:lnTo>
                    <a:pt x="2248573" y="491605"/>
                  </a:lnTo>
                  <a:lnTo>
                    <a:pt x="2189400" y="273114"/>
                  </a:lnTo>
                  <a:lnTo>
                    <a:pt x="2189400" y="218491"/>
                  </a:lnTo>
                  <a:lnTo>
                    <a:pt x="2366919" y="218491"/>
                  </a:lnTo>
                  <a:lnTo>
                    <a:pt x="2485265" y="163868"/>
                  </a:lnTo>
                  <a:lnTo>
                    <a:pt x="2544437" y="327737"/>
                  </a:lnTo>
                  <a:lnTo>
                    <a:pt x="2840302" y="491605"/>
                  </a:lnTo>
                  <a:lnTo>
                    <a:pt x="2958648" y="491605"/>
                  </a:lnTo>
                  <a:lnTo>
                    <a:pt x="2958648" y="600850"/>
                  </a:lnTo>
                  <a:lnTo>
                    <a:pt x="3076994" y="928587"/>
                  </a:lnTo>
                  <a:lnTo>
                    <a:pt x="3195340" y="1037832"/>
                  </a:lnTo>
                  <a:lnTo>
                    <a:pt x="3491205" y="1092455"/>
                  </a:lnTo>
                  <a:lnTo>
                    <a:pt x="3668724" y="873964"/>
                  </a:lnTo>
                  <a:lnTo>
                    <a:pt x="3787070" y="928587"/>
                  </a:lnTo>
                  <a:lnTo>
                    <a:pt x="3846243" y="1037832"/>
                  </a:lnTo>
                  <a:lnTo>
                    <a:pt x="4082934" y="983209"/>
                  </a:lnTo>
                  <a:lnTo>
                    <a:pt x="4378799" y="1201700"/>
                  </a:lnTo>
                  <a:lnTo>
                    <a:pt x="4615491" y="1256323"/>
                  </a:lnTo>
                  <a:lnTo>
                    <a:pt x="4852183" y="1310946"/>
                  </a:lnTo>
                  <a:lnTo>
                    <a:pt x="4880514" y="1328381"/>
                  </a:lnTo>
                  <a:lnTo>
                    <a:pt x="4758613" y="1314449"/>
                  </a:lnTo>
                  <a:lnTo>
                    <a:pt x="4730038" y="1371599"/>
                  </a:lnTo>
                  <a:lnTo>
                    <a:pt x="4720513" y="1409699"/>
                  </a:lnTo>
                  <a:lnTo>
                    <a:pt x="4682413" y="1428749"/>
                  </a:lnTo>
                  <a:lnTo>
                    <a:pt x="4720513" y="1476374"/>
                  </a:lnTo>
                  <a:lnTo>
                    <a:pt x="4796713" y="1552574"/>
                  </a:lnTo>
                  <a:lnTo>
                    <a:pt x="4815763" y="1581149"/>
                  </a:lnTo>
                  <a:lnTo>
                    <a:pt x="4768138" y="1628774"/>
                  </a:lnTo>
                  <a:lnTo>
                    <a:pt x="4730038" y="1657349"/>
                  </a:lnTo>
                  <a:lnTo>
                    <a:pt x="4663363" y="1666874"/>
                  </a:lnTo>
                  <a:lnTo>
                    <a:pt x="4653838" y="1704974"/>
                  </a:lnTo>
                  <a:lnTo>
                    <a:pt x="4596688" y="1752599"/>
                  </a:lnTo>
                  <a:lnTo>
                    <a:pt x="4615738" y="1781174"/>
                  </a:lnTo>
                  <a:lnTo>
                    <a:pt x="4558588" y="1828799"/>
                  </a:lnTo>
                  <a:lnTo>
                    <a:pt x="4558588" y="1904999"/>
                  </a:lnTo>
                  <a:lnTo>
                    <a:pt x="4520488" y="1952624"/>
                  </a:lnTo>
                  <a:lnTo>
                    <a:pt x="4530013" y="2009774"/>
                  </a:lnTo>
                  <a:lnTo>
                    <a:pt x="4491913" y="2028824"/>
                  </a:lnTo>
                  <a:lnTo>
                    <a:pt x="4444288" y="1981199"/>
                  </a:lnTo>
                  <a:lnTo>
                    <a:pt x="4368088" y="2019299"/>
                  </a:lnTo>
                  <a:lnTo>
                    <a:pt x="4301413" y="2009774"/>
                  </a:lnTo>
                  <a:lnTo>
                    <a:pt x="4253788" y="2085974"/>
                  </a:lnTo>
                  <a:lnTo>
                    <a:pt x="4282363" y="2143124"/>
                  </a:lnTo>
                  <a:lnTo>
                    <a:pt x="4244263" y="2209799"/>
                  </a:lnTo>
                  <a:lnTo>
                    <a:pt x="4196638" y="2333624"/>
                  </a:lnTo>
                  <a:lnTo>
                    <a:pt x="4120438" y="2400299"/>
                  </a:lnTo>
                  <a:lnTo>
                    <a:pt x="4034713" y="2419349"/>
                  </a:lnTo>
                  <a:lnTo>
                    <a:pt x="3958513" y="2362199"/>
                  </a:lnTo>
                  <a:lnTo>
                    <a:pt x="3920413" y="2276474"/>
                  </a:lnTo>
                  <a:lnTo>
                    <a:pt x="3796588" y="2324099"/>
                  </a:lnTo>
                  <a:lnTo>
                    <a:pt x="3729913" y="2333624"/>
                  </a:lnTo>
                  <a:lnTo>
                    <a:pt x="3577513" y="2228849"/>
                  </a:lnTo>
                  <a:lnTo>
                    <a:pt x="3463213" y="2247899"/>
                  </a:lnTo>
                  <a:lnTo>
                    <a:pt x="3463213" y="2295524"/>
                  </a:lnTo>
                  <a:lnTo>
                    <a:pt x="3348913" y="2343149"/>
                  </a:lnTo>
                  <a:lnTo>
                    <a:pt x="3425113" y="2428874"/>
                  </a:lnTo>
                  <a:lnTo>
                    <a:pt x="3453688" y="2524124"/>
                  </a:lnTo>
                  <a:lnTo>
                    <a:pt x="3339388" y="2600324"/>
                  </a:lnTo>
                  <a:lnTo>
                    <a:pt x="3263188" y="2666999"/>
                  </a:lnTo>
                  <a:lnTo>
                    <a:pt x="3282238" y="2771774"/>
                  </a:lnTo>
                  <a:lnTo>
                    <a:pt x="3320338" y="2847974"/>
                  </a:lnTo>
                  <a:lnTo>
                    <a:pt x="3434638" y="2886074"/>
                  </a:lnTo>
                  <a:lnTo>
                    <a:pt x="3491788" y="2990849"/>
                  </a:lnTo>
                  <a:lnTo>
                    <a:pt x="3558463" y="3067049"/>
                  </a:lnTo>
                  <a:lnTo>
                    <a:pt x="3634663" y="3028949"/>
                  </a:lnTo>
                  <a:lnTo>
                    <a:pt x="3720388" y="3124199"/>
                  </a:lnTo>
                  <a:lnTo>
                    <a:pt x="3734217" y="3151856"/>
                  </a:lnTo>
                  <a:lnTo>
                    <a:pt x="3609551" y="3113496"/>
                  </a:lnTo>
                  <a:lnTo>
                    <a:pt x="3491205" y="3222742"/>
                  </a:lnTo>
                  <a:lnTo>
                    <a:pt x="3550378" y="3386610"/>
                  </a:lnTo>
                  <a:lnTo>
                    <a:pt x="3727897" y="3386610"/>
                  </a:lnTo>
                  <a:lnTo>
                    <a:pt x="3787070" y="3605101"/>
                  </a:lnTo>
                  <a:lnTo>
                    <a:pt x="3372859" y="3605101"/>
                  </a:lnTo>
                  <a:lnTo>
                    <a:pt x="3254513" y="3441233"/>
                  </a:lnTo>
                  <a:lnTo>
                    <a:pt x="3076994" y="3550478"/>
                  </a:lnTo>
                  <a:lnTo>
                    <a:pt x="2899475" y="3441233"/>
                  </a:lnTo>
                  <a:lnTo>
                    <a:pt x="2899475" y="3113496"/>
                  </a:lnTo>
                  <a:lnTo>
                    <a:pt x="2662783" y="3113496"/>
                  </a:lnTo>
                  <a:lnTo>
                    <a:pt x="2662783" y="3331987"/>
                  </a:lnTo>
                  <a:lnTo>
                    <a:pt x="2485265" y="3386610"/>
                  </a:lnTo>
                  <a:lnTo>
                    <a:pt x="2485265" y="3441233"/>
                  </a:lnTo>
                  <a:lnTo>
                    <a:pt x="2307746" y="3659723"/>
                  </a:lnTo>
                  <a:lnTo>
                    <a:pt x="2189400" y="3659723"/>
                  </a:lnTo>
                  <a:lnTo>
                    <a:pt x="2189400" y="4315196"/>
                  </a:lnTo>
                  <a:lnTo>
                    <a:pt x="2011881" y="4315196"/>
                  </a:lnTo>
                  <a:lnTo>
                    <a:pt x="1952708" y="4205951"/>
                  </a:lnTo>
                  <a:lnTo>
                    <a:pt x="1834362" y="4315196"/>
                  </a:lnTo>
                  <a:lnTo>
                    <a:pt x="1597670" y="4315196"/>
                  </a:lnTo>
                  <a:lnTo>
                    <a:pt x="1597670" y="4260574"/>
                  </a:lnTo>
                  <a:lnTo>
                    <a:pt x="1479324" y="4205951"/>
                  </a:lnTo>
                  <a:lnTo>
                    <a:pt x="1479324" y="3932837"/>
                  </a:lnTo>
                  <a:lnTo>
                    <a:pt x="1183459" y="3386610"/>
                  </a:lnTo>
                  <a:lnTo>
                    <a:pt x="1065114" y="3386610"/>
                  </a:lnTo>
                  <a:lnTo>
                    <a:pt x="1065114" y="3441233"/>
                  </a:lnTo>
                  <a:lnTo>
                    <a:pt x="946768" y="3277364"/>
                  </a:lnTo>
                  <a:lnTo>
                    <a:pt x="1005941" y="3222742"/>
                  </a:lnTo>
                  <a:lnTo>
                    <a:pt x="769249" y="2895005"/>
                  </a:lnTo>
                  <a:lnTo>
                    <a:pt x="650903" y="2949628"/>
                  </a:lnTo>
                  <a:lnTo>
                    <a:pt x="591730" y="3168119"/>
                  </a:lnTo>
                  <a:lnTo>
                    <a:pt x="473384" y="3222742"/>
                  </a:lnTo>
                  <a:lnTo>
                    <a:pt x="532557" y="1693305"/>
                  </a:lnTo>
                  <a:lnTo>
                    <a:pt x="414211" y="1529437"/>
                  </a:lnTo>
                  <a:lnTo>
                    <a:pt x="532557" y="1474814"/>
                  </a:lnTo>
                  <a:lnTo>
                    <a:pt x="295865" y="1092455"/>
                  </a:lnTo>
                  <a:lnTo>
                    <a:pt x="295865" y="928587"/>
                  </a:lnTo>
                  <a:lnTo>
                    <a:pt x="118346" y="764718"/>
                  </a:lnTo>
                  <a:lnTo>
                    <a:pt x="0" y="710096"/>
                  </a:lnTo>
                  <a:lnTo>
                    <a:pt x="0" y="655473"/>
                  </a:lnTo>
                  <a:lnTo>
                    <a:pt x="59173" y="436982"/>
                  </a:lnTo>
                  <a:lnTo>
                    <a:pt x="177519" y="327737"/>
                  </a:lnTo>
                  <a:lnTo>
                    <a:pt x="118346" y="218491"/>
                  </a:lnTo>
                  <a:close/>
                </a:path>
              </a:pathLst>
            </a:custGeom>
            <a:grpFill/>
            <a:ln w="12700" cap="rnd" cmpd="sng">
              <a:solidFill>
                <a:schemeClr val="bg1"/>
              </a:solidFill>
              <a:prstDash val="solid"/>
              <a:round/>
            </a:ln>
            <a:effectLst/>
          </p:spPr>
          <p:txBody>
            <a:bodyPr/>
            <a:lstStyle/>
            <a:p>
              <a:pPr fontAlgn="auto">
                <a:spcBef>
                  <a:spcPts val="0"/>
                </a:spcBef>
                <a:spcAft>
                  <a:spcPts val="0"/>
                </a:spcAft>
                <a:defRPr/>
              </a:pPr>
              <a:endParaRPr lang="zh-CN" altLang="en-US" sz="1000">
                <a:solidFill>
                  <a:schemeClr val="tx1">
                    <a:lumMod val="65000"/>
                    <a:lumOff val="35000"/>
                  </a:schemeClr>
                </a:solidFill>
                <a:latin typeface="微软雅黑" panose="020B0503020204020204" charset="-122"/>
                <a:ea typeface="微软雅黑" panose="020B0503020204020204" charset="-122"/>
              </a:endParaRPr>
            </a:p>
          </p:txBody>
        </p:sp>
        <p:sp>
          <p:nvSpPr>
            <p:cNvPr id="8" name="Freeform 5"/>
            <p:cNvSpPr/>
            <p:nvPr/>
          </p:nvSpPr>
          <p:spPr bwMode="invGray">
            <a:xfrm>
              <a:off x="4833464" y="6269641"/>
              <a:ext cx="338010" cy="303982"/>
            </a:xfrm>
            <a:custGeom>
              <a:avLst/>
              <a:gdLst>
                <a:gd name="T0" fmla="*/ 2147483646 w 177"/>
                <a:gd name="T1" fmla="*/ 2147483646 h 161"/>
                <a:gd name="T2" fmla="*/ 2147483646 w 177"/>
                <a:gd name="T3" fmla="*/ 2147483646 h 161"/>
                <a:gd name="T4" fmla="*/ 2147483646 w 177"/>
                <a:gd name="T5" fmla="*/ 2147483646 h 161"/>
                <a:gd name="T6" fmla="*/ 2147483646 w 177"/>
                <a:gd name="T7" fmla="*/ 2147483646 h 161"/>
                <a:gd name="T8" fmla="*/ 2147483646 w 177"/>
                <a:gd name="T9" fmla="*/ 0 h 161"/>
                <a:gd name="T10" fmla="*/ 2147483646 w 177"/>
                <a:gd name="T11" fmla="*/ 2147483646 h 161"/>
                <a:gd name="T12" fmla="*/ 2147483646 w 177"/>
                <a:gd name="T13" fmla="*/ 0 h 161"/>
                <a:gd name="T14" fmla="*/ 2147483646 w 177"/>
                <a:gd name="T15" fmla="*/ 2147483646 h 161"/>
                <a:gd name="T16" fmla="*/ 2147483646 w 177"/>
                <a:gd name="T17" fmla="*/ 2147483646 h 161"/>
                <a:gd name="T18" fmla="*/ 2147483646 w 177"/>
                <a:gd name="T19" fmla="*/ 2147483646 h 161"/>
                <a:gd name="T20" fmla="*/ 2147483646 w 177"/>
                <a:gd name="T21" fmla="*/ 2147483646 h 161"/>
                <a:gd name="T22" fmla="*/ 2147483646 w 177"/>
                <a:gd name="T23" fmla="*/ 2147483646 h 161"/>
                <a:gd name="T24" fmla="*/ 2147483646 w 177"/>
                <a:gd name="T25" fmla="*/ 2147483646 h 161"/>
                <a:gd name="T26" fmla="*/ 2147483646 w 177"/>
                <a:gd name="T27" fmla="*/ 2147483646 h 161"/>
                <a:gd name="T28" fmla="*/ 2147483646 w 177"/>
                <a:gd name="T29" fmla="*/ 2147483646 h 161"/>
                <a:gd name="T30" fmla="*/ 2147483646 w 177"/>
                <a:gd name="T31" fmla="*/ 2147483646 h 161"/>
                <a:gd name="T32" fmla="*/ 2147483646 w 177"/>
                <a:gd name="T33" fmla="*/ 2147483646 h 161"/>
                <a:gd name="T34" fmla="*/ 2147483646 w 177"/>
                <a:gd name="T35" fmla="*/ 2147483646 h 161"/>
                <a:gd name="T36" fmla="*/ 0 w 177"/>
                <a:gd name="T37" fmla="*/ 2147483646 h 161"/>
                <a:gd name="T38" fmla="*/ 0 w 177"/>
                <a:gd name="T39" fmla="*/ 2147483646 h 161"/>
                <a:gd name="T40" fmla="*/ 2147483646 w 177"/>
                <a:gd name="T41" fmla="*/ 2147483646 h 161"/>
                <a:gd name="T42" fmla="*/ 2147483646 w 177"/>
                <a:gd name="T43" fmla="*/ 2147483646 h 16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77" h="161">
                  <a:moveTo>
                    <a:pt x="48" y="16"/>
                  </a:moveTo>
                  <a:lnTo>
                    <a:pt x="64" y="16"/>
                  </a:lnTo>
                  <a:lnTo>
                    <a:pt x="80" y="8"/>
                  </a:lnTo>
                  <a:lnTo>
                    <a:pt x="96" y="16"/>
                  </a:lnTo>
                  <a:lnTo>
                    <a:pt x="120" y="0"/>
                  </a:lnTo>
                  <a:lnTo>
                    <a:pt x="152" y="8"/>
                  </a:lnTo>
                  <a:lnTo>
                    <a:pt x="168" y="0"/>
                  </a:lnTo>
                  <a:lnTo>
                    <a:pt x="176" y="32"/>
                  </a:lnTo>
                  <a:lnTo>
                    <a:pt x="152" y="48"/>
                  </a:lnTo>
                  <a:lnTo>
                    <a:pt x="144" y="104"/>
                  </a:lnTo>
                  <a:lnTo>
                    <a:pt x="128" y="120"/>
                  </a:lnTo>
                  <a:lnTo>
                    <a:pt x="128" y="144"/>
                  </a:lnTo>
                  <a:lnTo>
                    <a:pt x="104" y="136"/>
                  </a:lnTo>
                  <a:lnTo>
                    <a:pt x="96" y="144"/>
                  </a:lnTo>
                  <a:lnTo>
                    <a:pt x="96" y="160"/>
                  </a:lnTo>
                  <a:lnTo>
                    <a:pt x="80" y="160"/>
                  </a:lnTo>
                  <a:lnTo>
                    <a:pt x="48" y="144"/>
                  </a:lnTo>
                  <a:lnTo>
                    <a:pt x="8" y="136"/>
                  </a:lnTo>
                  <a:lnTo>
                    <a:pt x="0" y="88"/>
                  </a:lnTo>
                  <a:lnTo>
                    <a:pt x="0" y="64"/>
                  </a:lnTo>
                  <a:lnTo>
                    <a:pt x="40" y="32"/>
                  </a:lnTo>
                  <a:lnTo>
                    <a:pt x="48" y="16"/>
                  </a:lnTo>
                </a:path>
              </a:pathLst>
            </a:custGeom>
            <a:grpFill/>
            <a:ln w="12700" cap="rnd" cmpd="sng">
              <a:solidFill>
                <a:schemeClr val="bg1"/>
              </a:solidFill>
              <a:prstDash val="solid"/>
              <a:round/>
            </a:ln>
            <a:effectLst/>
          </p:spPr>
          <p:txBody>
            <a:bodyPr/>
            <a:lstStyle/>
            <a:p>
              <a:pPr fontAlgn="auto">
                <a:spcBef>
                  <a:spcPts val="0"/>
                </a:spcBef>
                <a:spcAft>
                  <a:spcPts val="0"/>
                </a:spcAft>
                <a:defRPr/>
              </a:pPr>
              <a:endParaRPr lang="zh-CN" altLang="en-US" sz="1000">
                <a:solidFill>
                  <a:schemeClr val="tx1">
                    <a:lumMod val="65000"/>
                    <a:lumOff val="35000"/>
                  </a:schemeClr>
                </a:solidFill>
                <a:latin typeface="微软雅黑" panose="020B0503020204020204" charset="-122"/>
                <a:ea typeface="微软雅黑" panose="020B0503020204020204" charset="-122"/>
              </a:endParaRPr>
            </a:p>
          </p:txBody>
        </p:sp>
        <p:sp>
          <p:nvSpPr>
            <p:cNvPr id="9" name="Freeform 7"/>
            <p:cNvSpPr/>
            <p:nvPr/>
          </p:nvSpPr>
          <p:spPr bwMode="invGray">
            <a:xfrm>
              <a:off x="6048382" y="1306887"/>
              <a:ext cx="1348847" cy="1318392"/>
            </a:xfrm>
            <a:custGeom>
              <a:avLst/>
              <a:gdLst>
                <a:gd name="T0" fmla="*/ 2147483646 w 705"/>
                <a:gd name="T1" fmla="*/ 2147483646 h 697"/>
                <a:gd name="T2" fmla="*/ 2147483646 w 705"/>
                <a:gd name="T3" fmla="*/ 2147483646 h 697"/>
                <a:gd name="T4" fmla="*/ 2147483646 w 705"/>
                <a:gd name="T5" fmla="*/ 2147483646 h 697"/>
                <a:gd name="T6" fmla="*/ 2147483646 w 705"/>
                <a:gd name="T7" fmla="*/ 2147483646 h 697"/>
                <a:gd name="T8" fmla="*/ 2147483646 w 705"/>
                <a:gd name="T9" fmla="*/ 2147483646 h 697"/>
                <a:gd name="T10" fmla="*/ 2147483646 w 705"/>
                <a:gd name="T11" fmla="*/ 2147483646 h 697"/>
                <a:gd name="T12" fmla="*/ 2147483646 w 705"/>
                <a:gd name="T13" fmla="*/ 2147483646 h 697"/>
                <a:gd name="T14" fmla="*/ 2147483646 w 705"/>
                <a:gd name="T15" fmla="*/ 2147483646 h 697"/>
                <a:gd name="T16" fmla="*/ 2147483646 w 705"/>
                <a:gd name="T17" fmla="*/ 2147483646 h 697"/>
                <a:gd name="T18" fmla="*/ 2147483646 w 705"/>
                <a:gd name="T19" fmla="*/ 2147483646 h 697"/>
                <a:gd name="T20" fmla="*/ 2147483646 w 705"/>
                <a:gd name="T21" fmla="*/ 2147483646 h 697"/>
                <a:gd name="T22" fmla="*/ 2147483646 w 705"/>
                <a:gd name="T23" fmla="*/ 2147483646 h 697"/>
                <a:gd name="T24" fmla="*/ 2147483646 w 705"/>
                <a:gd name="T25" fmla="*/ 2147483646 h 697"/>
                <a:gd name="T26" fmla="*/ 2147483646 w 705"/>
                <a:gd name="T27" fmla="*/ 2147483646 h 697"/>
                <a:gd name="T28" fmla="*/ 2147483646 w 705"/>
                <a:gd name="T29" fmla="*/ 2147483646 h 697"/>
                <a:gd name="T30" fmla="*/ 2147483646 w 705"/>
                <a:gd name="T31" fmla="*/ 2147483646 h 697"/>
                <a:gd name="T32" fmla="*/ 2147483646 w 705"/>
                <a:gd name="T33" fmla="*/ 2147483646 h 697"/>
                <a:gd name="T34" fmla="*/ 2147483646 w 705"/>
                <a:gd name="T35" fmla="*/ 2147483646 h 697"/>
                <a:gd name="T36" fmla="*/ 2147483646 w 705"/>
                <a:gd name="T37" fmla="*/ 2147483646 h 697"/>
                <a:gd name="T38" fmla="*/ 2147483646 w 705"/>
                <a:gd name="T39" fmla="*/ 2147483646 h 697"/>
                <a:gd name="T40" fmla="*/ 2147483646 w 705"/>
                <a:gd name="T41" fmla="*/ 2147483646 h 697"/>
                <a:gd name="T42" fmla="*/ 2147483646 w 705"/>
                <a:gd name="T43" fmla="*/ 2147483646 h 697"/>
                <a:gd name="T44" fmla="*/ 2147483646 w 705"/>
                <a:gd name="T45" fmla="*/ 2147483646 h 697"/>
                <a:gd name="T46" fmla="*/ 2147483646 w 705"/>
                <a:gd name="T47" fmla="*/ 2147483646 h 697"/>
                <a:gd name="T48" fmla="*/ 2147483646 w 705"/>
                <a:gd name="T49" fmla="*/ 2147483646 h 697"/>
                <a:gd name="T50" fmla="*/ 2147483646 w 705"/>
                <a:gd name="T51" fmla="*/ 2147483646 h 697"/>
                <a:gd name="T52" fmla="*/ 2147483646 w 705"/>
                <a:gd name="T53" fmla="*/ 2147483646 h 697"/>
                <a:gd name="T54" fmla="*/ 2147483646 w 705"/>
                <a:gd name="T55" fmla="*/ 2147483646 h 697"/>
                <a:gd name="T56" fmla="*/ 2147483646 w 705"/>
                <a:gd name="T57" fmla="*/ 2147483646 h 697"/>
                <a:gd name="T58" fmla="*/ 2147483646 w 705"/>
                <a:gd name="T59" fmla="*/ 2147483646 h 697"/>
                <a:gd name="T60" fmla="*/ 2147483646 w 705"/>
                <a:gd name="T61" fmla="*/ 2147483646 h 697"/>
                <a:gd name="T62" fmla="*/ 2147483646 w 705"/>
                <a:gd name="T63" fmla="*/ 2147483646 h 697"/>
                <a:gd name="T64" fmla="*/ 2147483646 w 705"/>
                <a:gd name="T65" fmla="*/ 2147483646 h 697"/>
                <a:gd name="T66" fmla="*/ 2147483646 w 705"/>
                <a:gd name="T67" fmla="*/ 2147483646 h 697"/>
                <a:gd name="T68" fmla="*/ 2147483646 w 705"/>
                <a:gd name="T69" fmla="*/ 2147483646 h 697"/>
                <a:gd name="T70" fmla="*/ 2147483646 w 705"/>
                <a:gd name="T71" fmla="*/ 2147483646 h 697"/>
                <a:gd name="T72" fmla="*/ 2147483646 w 705"/>
                <a:gd name="T73" fmla="*/ 2147483646 h 697"/>
                <a:gd name="T74" fmla="*/ 2147483646 w 705"/>
                <a:gd name="T75" fmla="*/ 2147483646 h 69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705" h="697">
                  <a:moveTo>
                    <a:pt x="8" y="32"/>
                  </a:moveTo>
                  <a:lnTo>
                    <a:pt x="16" y="64"/>
                  </a:lnTo>
                  <a:lnTo>
                    <a:pt x="0" y="96"/>
                  </a:lnTo>
                  <a:lnTo>
                    <a:pt x="32" y="104"/>
                  </a:lnTo>
                  <a:lnTo>
                    <a:pt x="48" y="88"/>
                  </a:lnTo>
                  <a:lnTo>
                    <a:pt x="72" y="104"/>
                  </a:lnTo>
                  <a:lnTo>
                    <a:pt x="88" y="152"/>
                  </a:lnTo>
                  <a:lnTo>
                    <a:pt x="104" y="176"/>
                  </a:lnTo>
                  <a:lnTo>
                    <a:pt x="144" y="160"/>
                  </a:lnTo>
                  <a:lnTo>
                    <a:pt x="160" y="160"/>
                  </a:lnTo>
                  <a:lnTo>
                    <a:pt x="192" y="128"/>
                  </a:lnTo>
                  <a:lnTo>
                    <a:pt x="232" y="168"/>
                  </a:lnTo>
                  <a:lnTo>
                    <a:pt x="208" y="248"/>
                  </a:lnTo>
                  <a:lnTo>
                    <a:pt x="216" y="312"/>
                  </a:lnTo>
                  <a:lnTo>
                    <a:pt x="192" y="336"/>
                  </a:lnTo>
                  <a:lnTo>
                    <a:pt x="192" y="392"/>
                  </a:lnTo>
                  <a:lnTo>
                    <a:pt x="176" y="368"/>
                  </a:lnTo>
                  <a:lnTo>
                    <a:pt x="104" y="464"/>
                  </a:lnTo>
                  <a:lnTo>
                    <a:pt x="128" y="504"/>
                  </a:lnTo>
                  <a:lnTo>
                    <a:pt x="152" y="488"/>
                  </a:lnTo>
                  <a:lnTo>
                    <a:pt x="160" y="504"/>
                  </a:lnTo>
                  <a:lnTo>
                    <a:pt x="136" y="520"/>
                  </a:lnTo>
                  <a:lnTo>
                    <a:pt x="136" y="544"/>
                  </a:lnTo>
                  <a:lnTo>
                    <a:pt x="176" y="544"/>
                  </a:lnTo>
                  <a:lnTo>
                    <a:pt x="192" y="536"/>
                  </a:lnTo>
                  <a:lnTo>
                    <a:pt x="192" y="576"/>
                  </a:lnTo>
                  <a:lnTo>
                    <a:pt x="232" y="600"/>
                  </a:lnTo>
                  <a:lnTo>
                    <a:pt x="288" y="584"/>
                  </a:lnTo>
                  <a:lnTo>
                    <a:pt x="288" y="608"/>
                  </a:lnTo>
                  <a:lnTo>
                    <a:pt x="320" y="592"/>
                  </a:lnTo>
                  <a:lnTo>
                    <a:pt x="368" y="640"/>
                  </a:lnTo>
                  <a:lnTo>
                    <a:pt x="384" y="640"/>
                  </a:lnTo>
                  <a:lnTo>
                    <a:pt x="400" y="672"/>
                  </a:lnTo>
                  <a:lnTo>
                    <a:pt x="424" y="664"/>
                  </a:lnTo>
                  <a:lnTo>
                    <a:pt x="424" y="632"/>
                  </a:lnTo>
                  <a:lnTo>
                    <a:pt x="432" y="624"/>
                  </a:lnTo>
                  <a:lnTo>
                    <a:pt x="432" y="664"/>
                  </a:lnTo>
                  <a:lnTo>
                    <a:pt x="480" y="696"/>
                  </a:lnTo>
                  <a:lnTo>
                    <a:pt x="488" y="672"/>
                  </a:lnTo>
                  <a:lnTo>
                    <a:pt x="496" y="680"/>
                  </a:lnTo>
                  <a:lnTo>
                    <a:pt x="528" y="648"/>
                  </a:lnTo>
                  <a:lnTo>
                    <a:pt x="552" y="680"/>
                  </a:lnTo>
                  <a:lnTo>
                    <a:pt x="600" y="680"/>
                  </a:lnTo>
                  <a:lnTo>
                    <a:pt x="592" y="632"/>
                  </a:lnTo>
                  <a:lnTo>
                    <a:pt x="568" y="576"/>
                  </a:lnTo>
                  <a:lnTo>
                    <a:pt x="600" y="528"/>
                  </a:lnTo>
                  <a:lnTo>
                    <a:pt x="632" y="520"/>
                  </a:lnTo>
                  <a:lnTo>
                    <a:pt x="664" y="536"/>
                  </a:lnTo>
                  <a:lnTo>
                    <a:pt x="688" y="424"/>
                  </a:lnTo>
                  <a:lnTo>
                    <a:pt x="680" y="344"/>
                  </a:lnTo>
                  <a:lnTo>
                    <a:pt x="696" y="328"/>
                  </a:lnTo>
                  <a:lnTo>
                    <a:pt x="696" y="296"/>
                  </a:lnTo>
                  <a:lnTo>
                    <a:pt x="680" y="288"/>
                  </a:lnTo>
                  <a:lnTo>
                    <a:pt x="704" y="256"/>
                  </a:lnTo>
                  <a:lnTo>
                    <a:pt x="680" y="256"/>
                  </a:lnTo>
                  <a:lnTo>
                    <a:pt x="608" y="320"/>
                  </a:lnTo>
                  <a:lnTo>
                    <a:pt x="608" y="336"/>
                  </a:lnTo>
                  <a:lnTo>
                    <a:pt x="560" y="360"/>
                  </a:lnTo>
                  <a:lnTo>
                    <a:pt x="520" y="360"/>
                  </a:lnTo>
                  <a:lnTo>
                    <a:pt x="488" y="304"/>
                  </a:lnTo>
                  <a:lnTo>
                    <a:pt x="488" y="280"/>
                  </a:lnTo>
                  <a:lnTo>
                    <a:pt x="440" y="280"/>
                  </a:lnTo>
                  <a:lnTo>
                    <a:pt x="416" y="256"/>
                  </a:lnTo>
                  <a:lnTo>
                    <a:pt x="376" y="256"/>
                  </a:lnTo>
                  <a:lnTo>
                    <a:pt x="376" y="240"/>
                  </a:lnTo>
                  <a:lnTo>
                    <a:pt x="360" y="240"/>
                  </a:lnTo>
                  <a:lnTo>
                    <a:pt x="360" y="256"/>
                  </a:lnTo>
                  <a:lnTo>
                    <a:pt x="336" y="248"/>
                  </a:lnTo>
                  <a:lnTo>
                    <a:pt x="296" y="176"/>
                  </a:lnTo>
                  <a:lnTo>
                    <a:pt x="264" y="128"/>
                  </a:lnTo>
                  <a:lnTo>
                    <a:pt x="248" y="104"/>
                  </a:lnTo>
                  <a:lnTo>
                    <a:pt x="248" y="88"/>
                  </a:lnTo>
                  <a:lnTo>
                    <a:pt x="200" y="24"/>
                  </a:lnTo>
                  <a:lnTo>
                    <a:pt x="144" y="24"/>
                  </a:lnTo>
                  <a:lnTo>
                    <a:pt x="104" y="0"/>
                  </a:lnTo>
                  <a:lnTo>
                    <a:pt x="16" y="16"/>
                  </a:lnTo>
                  <a:lnTo>
                    <a:pt x="8" y="32"/>
                  </a:lnTo>
                </a:path>
              </a:pathLst>
            </a:custGeom>
            <a:grpFill/>
            <a:ln w="12700" cap="rnd" cmpd="sng">
              <a:solidFill>
                <a:schemeClr val="bg1"/>
              </a:solidFill>
              <a:prstDash val="solid"/>
              <a:round/>
            </a:ln>
            <a:effectLst/>
          </p:spPr>
          <p:txBody>
            <a:bodyPr/>
            <a:lstStyle/>
            <a:p>
              <a:pPr fontAlgn="auto">
                <a:spcBef>
                  <a:spcPts val="0"/>
                </a:spcBef>
                <a:spcAft>
                  <a:spcPts val="0"/>
                </a:spcAft>
                <a:defRPr/>
              </a:pPr>
              <a:endParaRPr lang="zh-CN" altLang="en-US" sz="1000">
                <a:solidFill>
                  <a:schemeClr val="tx1">
                    <a:lumMod val="65000"/>
                    <a:lumOff val="35000"/>
                  </a:schemeClr>
                </a:solidFill>
                <a:latin typeface="微软雅黑" panose="020B0503020204020204" charset="-122"/>
                <a:ea typeface="微软雅黑" panose="020B0503020204020204" charset="-122"/>
              </a:endParaRPr>
            </a:p>
          </p:txBody>
        </p:sp>
        <p:sp>
          <p:nvSpPr>
            <p:cNvPr id="10" name="Freeform 8"/>
            <p:cNvSpPr/>
            <p:nvPr/>
          </p:nvSpPr>
          <p:spPr bwMode="invGray">
            <a:xfrm>
              <a:off x="6183905" y="2321297"/>
              <a:ext cx="1012431" cy="759953"/>
            </a:xfrm>
            <a:custGeom>
              <a:avLst/>
              <a:gdLst>
                <a:gd name="T0" fmla="*/ 2147483646 w 529"/>
                <a:gd name="T1" fmla="*/ 2147483646 h 401"/>
                <a:gd name="T2" fmla="*/ 2147483646 w 529"/>
                <a:gd name="T3" fmla="*/ 2147483646 h 401"/>
                <a:gd name="T4" fmla="*/ 2147483646 w 529"/>
                <a:gd name="T5" fmla="*/ 2147483646 h 401"/>
                <a:gd name="T6" fmla="*/ 2147483646 w 529"/>
                <a:gd name="T7" fmla="*/ 2147483646 h 401"/>
                <a:gd name="T8" fmla="*/ 2147483646 w 529"/>
                <a:gd name="T9" fmla="*/ 2147483646 h 401"/>
                <a:gd name="T10" fmla="*/ 2147483646 w 529"/>
                <a:gd name="T11" fmla="*/ 2147483646 h 401"/>
                <a:gd name="T12" fmla="*/ 2147483646 w 529"/>
                <a:gd name="T13" fmla="*/ 2147483646 h 401"/>
                <a:gd name="T14" fmla="*/ 2147483646 w 529"/>
                <a:gd name="T15" fmla="*/ 2147483646 h 401"/>
                <a:gd name="T16" fmla="*/ 2147483646 w 529"/>
                <a:gd name="T17" fmla="*/ 2147483646 h 401"/>
                <a:gd name="T18" fmla="*/ 2147483646 w 529"/>
                <a:gd name="T19" fmla="*/ 2147483646 h 401"/>
                <a:gd name="T20" fmla="*/ 2147483646 w 529"/>
                <a:gd name="T21" fmla="*/ 2147483646 h 401"/>
                <a:gd name="T22" fmla="*/ 2147483646 w 529"/>
                <a:gd name="T23" fmla="*/ 2147483646 h 401"/>
                <a:gd name="T24" fmla="*/ 2147483646 w 529"/>
                <a:gd name="T25" fmla="*/ 2147483646 h 401"/>
                <a:gd name="T26" fmla="*/ 2147483646 w 529"/>
                <a:gd name="T27" fmla="*/ 2147483646 h 401"/>
                <a:gd name="T28" fmla="*/ 2147483646 w 529"/>
                <a:gd name="T29" fmla="*/ 2147483646 h 401"/>
                <a:gd name="T30" fmla="*/ 2147483646 w 529"/>
                <a:gd name="T31" fmla="*/ 2147483646 h 401"/>
                <a:gd name="T32" fmla="*/ 2147483646 w 529"/>
                <a:gd name="T33" fmla="*/ 2147483646 h 401"/>
                <a:gd name="T34" fmla="*/ 2147483646 w 529"/>
                <a:gd name="T35" fmla="*/ 2147483646 h 401"/>
                <a:gd name="T36" fmla="*/ 2147483646 w 529"/>
                <a:gd name="T37" fmla="*/ 0 h 401"/>
                <a:gd name="T38" fmla="*/ 2147483646 w 529"/>
                <a:gd name="T39" fmla="*/ 2147483646 h 401"/>
                <a:gd name="T40" fmla="*/ 2147483646 w 529"/>
                <a:gd name="T41" fmla="*/ 2147483646 h 401"/>
                <a:gd name="T42" fmla="*/ 2147483646 w 529"/>
                <a:gd name="T43" fmla="*/ 2147483646 h 401"/>
                <a:gd name="T44" fmla="*/ 2147483646 w 529"/>
                <a:gd name="T45" fmla="*/ 2147483646 h 401"/>
                <a:gd name="T46" fmla="*/ 2147483646 w 529"/>
                <a:gd name="T47" fmla="*/ 2147483646 h 401"/>
                <a:gd name="T48" fmla="*/ 0 w 529"/>
                <a:gd name="T49" fmla="*/ 2147483646 h 401"/>
                <a:gd name="T50" fmla="*/ 2147483646 w 529"/>
                <a:gd name="T51" fmla="*/ 2147483646 h 401"/>
                <a:gd name="T52" fmla="*/ 2147483646 w 529"/>
                <a:gd name="T53" fmla="*/ 2147483646 h 401"/>
                <a:gd name="T54" fmla="*/ 2147483646 w 529"/>
                <a:gd name="T55" fmla="*/ 2147483646 h 401"/>
                <a:gd name="T56" fmla="*/ 2147483646 w 529"/>
                <a:gd name="T57" fmla="*/ 2147483646 h 401"/>
                <a:gd name="T58" fmla="*/ 2147483646 w 529"/>
                <a:gd name="T59" fmla="*/ 2147483646 h 401"/>
                <a:gd name="T60" fmla="*/ 2147483646 w 529"/>
                <a:gd name="T61" fmla="*/ 2147483646 h 401"/>
                <a:gd name="T62" fmla="*/ 2147483646 w 529"/>
                <a:gd name="T63" fmla="*/ 2147483646 h 401"/>
                <a:gd name="T64" fmla="*/ 2147483646 w 529"/>
                <a:gd name="T65" fmla="*/ 2147483646 h 401"/>
                <a:gd name="T66" fmla="*/ 2147483646 w 529"/>
                <a:gd name="T67" fmla="*/ 2147483646 h 401"/>
                <a:gd name="T68" fmla="*/ 2147483646 w 529"/>
                <a:gd name="T69" fmla="*/ 2147483646 h 401"/>
                <a:gd name="T70" fmla="*/ 2147483646 w 529"/>
                <a:gd name="T71" fmla="*/ 2147483646 h 401"/>
                <a:gd name="T72" fmla="*/ 2147483646 w 529"/>
                <a:gd name="T73" fmla="*/ 2147483646 h 401"/>
                <a:gd name="T74" fmla="*/ 2147483646 w 529"/>
                <a:gd name="T75" fmla="*/ 2147483646 h 401"/>
                <a:gd name="T76" fmla="*/ 2147483646 w 529"/>
                <a:gd name="T77" fmla="*/ 2147483646 h 401"/>
                <a:gd name="T78" fmla="*/ 2147483646 w 529"/>
                <a:gd name="T79" fmla="*/ 2147483646 h 401"/>
                <a:gd name="T80" fmla="*/ 2147483646 w 529"/>
                <a:gd name="T81" fmla="*/ 2147483646 h 401"/>
                <a:gd name="T82" fmla="*/ 2147483646 w 529"/>
                <a:gd name="T83" fmla="*/ 2147483646 h 401"/>
                <a:gd name="T84" fmla="*/ 2147483646 w 529"/>
                <a:gd name="T85" fmla="*/ 2147483646 h 401"/>
                <a:gd name="T86" fmla="*/ 2147483646 w 529"/>
                <a:gd name="T87" fmla="*/ 2147483646 h 401"/>
                <a:gd name="T88" fmla="*/ 2147483646 w 529"/>
                <a:gd name="T89" fmla="*/ 2147483646 h 401"/>
                <a:gd name="T90" fmla="*/ 2147483646 w 529"/>
                <a:gd name="T91" fmla="*/ 2147483646 h 401"/>
                <a:gd name="T92" fmla="*/ 2147483646 w 529"/>
                <a:gd name="T93" fmla="*/ 2147483646 h 401"/>
                <a:gd name="T94" fmla="*/ 2147483646 w 529"/>
                <a:gd name="T95" fmla="*/ 2147483646 h 401"/>
                <a:gd name="T96" fmla="*/ 2147483646 w 529"/>
                <a:gd name="T97" fmla="*/ 2147483646 h 401"/>
                <a:gd name="T98" fmla="*/ 2147483646 w 529"/>
                <a:gd name="T99" fmla="*/ 2147483646 h 401"/>
                <a:gd name="T100" fmla="*/ 2147483646 w 529"/>
                <a:gd name="T101" fmla="*/ 2147483646 h 401"/>
                <a:gd name="T102" fmla="*/ 2147483646 w 529"/>
                <a:gd name="T103" fmla="*/ 2147483646 h 401"/>
                <a:gd name="T104" fmla="*/ 2147483646 w 529"/>
                <a:gd name="T105" fmla="*/ 2147483646 h 401"/>
                <a:gd name="T106" fmla="*/ 2147483646 w 529"/>
                <a:gd name="T107" fmla="*/ 2147483646 h 401"/>
                <a:gd name="T108" fmla="*/ 2147483646 w 529"/>
                <a:gd name="T109" fmla="*/ 2147483646 h 401"/>
                <a:gd name="T110" fmla="*/ 2147483646 w 529"/>
                <a:gd name="T111" fmla="*/ 2147483646 h 401"/>
                <a:gd name="T112" fmla="*/ 2147483646 w 529"/>
                <a:gd name="T113" fmla="*/ 2147483646 h 401"/>
                <a:gd name="T114" fmla="*/ 2147483646 w 529"/>
                <a:gd name="T115" fmla="*/ 2147483646 h 401"/>
                <a:gd name="T116" fmla="*/ 2147483646 w 529"/>
                <a:gd name="T117" fmla="*/ 2147483646 h 401"/>
                <a:gd name="T118" fmla="*/ 2147483646 w 529"/>
                <a:gd name="T119" fmla="*/ 2147483646 h 40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29" h="401">
                  <a:moveTo>
                    <a:pt x="528" y="144"/>
                  </a:moveTo>
                  <a:lnTo>
                    <a:pt x="480" y="144"/>
                  </a:lnTo>
                  <a:lnTo>
                    <a:pt x="456" y="120"/>
                  </a:lnTo>
                  <a:lnTo>
                    <a:pt x="424" y="152"/>
                  </a:lnTo>
                  <a:lnTo>
                    <a:pt x="416" y="136"/>
                  </a:lnTo>
                  <a:lnTo>
                    <a:pt x="408" y="160"/>
                  </a:lnTo>
                  <a:lnTo>
                    <a:pt x="360" y="128"/>
                  </a:lnTo>
                  <a:lnTo>
                    <a:pt x="360" y="88"/>
                  </a:lnTo>
                  <a:lnTo>
                    <a:pt x="344" y="96"/>
                  </a:lnTo>
                  <a:lnTo>
                    <a:pt x="352" y="128"/>
                  </a:lnTo>
                  <a:lnTo>
                    <a:pt x="328" y="128"/>
                  </a:lnTo>
                  <a:lnTo>
                    <a:pt x="312" y="104"/>
                  </a:lnTo>
                  <a:lnTo>
                    <a:pt x="296" y="104"/>
                  </a:lnTo>
                  <a:lnTo>
                    <a:pt x="248" y="56"/>
                  </a:lnTo>
                  <a:lnTo>
                    <a:pt x="216" y="72"/>
                  </a:lnTo>
                  <a:lnTo>
                    <a:pt x="216" y="56"/>
                  </a:lnTo>
                  <a:lnTo>
                    <a:pt x="160" y="64"/>
                  </a:lnTo>
                  <a:lnTo>
                    <a:pt x="120" y="40"/>
                  </a:lnTo>
                  <a:lnTo>
                    <a:pt x="120" y="0"/>
                  </a:lnTo>
                  <a:lnTo>
                    <a:pt x="104" y="8"/>
                  </a:lnTo>
                  <a:lnTo>
                    <a:pt x="64" y="8"/>
                  </a:lnTo>
                  <a:lnTo>
                    <a:pt x="72" y="56"/>
                  </a:lnTo>
                  <a:lnTo>
                    <a:pt x="48" y="56"/>
                  </a:lnTo>
                  <a:lnTo>
                    <a:pt x="8" y="32"/>
                  </a:lnTo>
                  <a:lnTo>
                    <a:pt x="0" y="56"/>
                  </a:lnTo>
                  <a:lnTo>
                    <a:pt x="32" y="88"/>
                  </a:lnTo>
                  <a:lnTo>
                    <a:pt x="24" y="120"/>
                  </a:lnTo>
                  <a:lnTo>
                    <a:pt x="48" y="160"/>
                  </a:lnTo>
                  <a:lnTo>
                    <a:pt x="88" y="136"/>
                  </a:lnTo>
                  <a:lnTo>
                    <a:pt x="112" y="184"/>
                  </a:lnTo>
                  <a:lnTo>
                    <a:pt x="112" y="224"/>
                  </a:lnTo>
                  <a:lnTo>
                    <a:pt x="152" y="224"/>
                  </a:lnTo>
                  <a:lnTo>
                    <a:pt x="168" y="264"/>
                  </a:lnTo>
                  <a:lnTo>
                    <a:pt x="176" y="232"/>
                  </a:lnTo>
                  <a:lnTo>
                    <a:pt x="208" y="280"/>
                  </a:lnTo>
                  <a:lnTo>
                    <a:pt x="232" y="320"/>
                  </a:lnTo>
                  <a:lnTo>
                    <a:pt x="232" y="344"/>
                  </a:lnTo>
                  <a:lnTo>
                    <a:pt x="264" y="400"/>
                  </a:lnTo>
                  <a:lnTo>
                    <a:pt x="288" y="376"/>
                  </a:lnTo>
                  <a:lnTo>
                    <a:pt x="304" y="328"/>
                  </a:lnTo>
                  <a:lnTo>
                    <a:pt x="320" y="320"/>
                  </a:lnTo>
                  <a:lnTo>
                    <a:pt x="336" y="328"/>
                  </a:lnTo>
                  <a:lnTo>
                    <a:pt x="328" y="344"/>
                  </a:lnTo>
                  <a:lnTo>
                    <a:pt x="376" y="344"/>
                  </a:lnTo>
                  <a:lnTo>
                    <a:pt x="392" y="328"/>
                  </a:lnTo>
                  <a:lnTo>
                    <a:pt x="392" y="312"/>
                  </a:lnTo>
                  <a:lnTo>
                    <a:pt x="384" y="296"/>
                  </a:lnTo>
                  <a:lnTo>
                    <a:pt x="432" y="272"/>
                  </a:lnTo>
                  <a:lnTo>
                    <a:pt x="440" y="264"/>
                  </a:lnTo>
                  <a:lnTo>
                    <a:pt x="440" y="248"/>
                  </a:lnTo>
                  <a:lnTo>
                    <a:pt x="456" y="240"/>
                  </a:lnTo>
                  <a:lnTo>
                    <a:pt x="456" y="192"/>
                  </a:lnTo>
                  <a:lnTo>
                    <a:pt x="472" y="192"/>
                  </a:lnTo>
                  <a:lnTo>
                    <a:pt x="480" y="216"/>
                  </a:lnTo>
                  <a:lnTo>
                    <a:pt x="504" y="232"/>
                  </a:lnTo>
                  <a:lnTo>
                    <a:pt x="512" y="224"/>
                  </a:lnTo>
                  <a:lnTo>
                    <a:pt x="504" y="208"/>
                  </a:lnTo>
                  <a:lnTo>
                    <a:pt x="504" y="192"/>
                  </a:lnTo>
                  <a:lnTo>
                    <a:pt x="528" y="184"/>
                  </a:lnTo>
                  <a:lnTo>
                    <a:pt x="528" y="144"/>
                  </a:lnTo>
                </a:path>
              </a:pathLst>
            </a:custGeom>
            <a:grpFill/>
            <a:ln w="12700" cap="rnd" cmpd="sng">
              <a:solidFill>
                <a:schemeClr val="bg1"/>
              </a:solidFill>
              <a:prstDash val="solid"/>
              <a:round/>
            </a:ln>
            <a:effectLst/>
          </p:spPr>
          <p:txBody>
            <a:bodyPr/>
            <a:lstStyle/>
            <a:p>
              <a:pPr fontAlgn="auto">
                <a:spcBef>
                  <a:spcPts val="0"/>
                </a:spcBef>
                <a:spcAft>
                  <a:spcPts val="0"/>
                </a:spcAft>
                <a:defRPr/>
              </a:pPr>
              <a:endParaRPr lang="zh-CN" altLang="en-US" sz="1000">
                <a:solidFill>
                  <a:schemeClr val="tx1">
                    <a:lumMod val="65000"/>
                    <a:lumOff val="35000"/>
                  </a:schemeClr>
                </a:solidFill>
                <a:latin typeface="微软雅黑" panose="020B0503020204020204" charset="-122"/>
                <a:ea typeface="微软雅黑" panose="020B0503020204020204" charset="-122"/>
              </a:endParaRPr>
            </a:p>
          </p:txBody>
        </p:sp>
        <p:sp>
          <p:nvSpPr>
            <p:cNvPr id="11" name="Freeform 9"/>
            <p:cNvSpPr/>
            <p:nvPr/>
          </p:nvSpPr>
          <p:spPr bwMode="gray">
            <a:xfrm>
              <a:off x="5970258" y="2743112"/>
              <a:ext cx="722254" cy="746291"/>
            </a:xfrm>
            <a:custGeom>
              <a:avLst/>
              <a:gdLst>
                <a:gd name="T0" fmla="*/ 2147483646 w 377"/>
                <a:gd name="T1" fmla="*/ 2147483646 h 393"/>
                <a:gd name="T2" fmla="*/ 2147483646 w 377"/>
                <a:gd name="T3" fmla="*/ 2147483646 h 393"/>
                <a:gd name="T4" fmla="*/ 2147483646 w 377"/>
                <a:gd name="T5" fmla="*/ 2147483646 h 393"/>
                <a:gd name="T6" fmla="*/ 2147483646 w 377"/>
                <a:gd name="T7" fmla="*/ 2147483646 h 393"/>
                <a:gd name="T8" fmla="*/ 2147483646 w 377"/>
                <a:gd name="T9" fmla="*/ 2147483646 h 393"/>
                <a:gd name="T10" fmla="*/ 2147483646 w 377"/>
                <a:gd name="T11" fmla="*/ 2147483646 h 393"/>
                <a:gd name="T12" fmla="*/ 2147483646 w 377"/>
                <a:gd name="T13" fmla="*/ 0 h 393"/>
                <a:gd name="T14" fmla="*/ 2147483646 w 377"/>
                <a:gd name="T15" fmla="*/ 0 h 393"/>
                <a:gd name="T16" fmla="*/ 2147483646 w 377"/>
                <a:gd name="T17" fmla="*/ 2147483646 h 393"/>
                <a:gd name="T18" fmla="*/ 2147483646 w 377"/>
                <a:gd name="T19" fmla="*/ 2147483646 h 393"/>
                <a:gd name="T20" fmla="*/ 2147483646 w 377"/>
                <a:gd name="T21" fmla="*/ 2147483646 h 393"/>
                <a:gd name="T22" fmla="*/ 2147483646 w 377"/>
                <a:gd name="T23" fmla="*/ 2147483646 h 393"/>
                <a:gd name="T24" fmla="*/ 2147483646 w 377"/>
                <a:gd name="T25" fmla="*/ 2147483646 h 393"/>
                <a:gd name="T26" fmla="*/ 2147483646 w 377"/>
                <a:gd name="T27" fmla="*/ 2147483646 h 393"/>
                <a:gd name="T28" fmla="*/ 2147483646 w 377"/>
                <a:gd name="T29" fmla="*/ 2147483646 h 393"/>
                <a:gd name="T30" fmla="*/ 2147483646 w 377"/>
                <a:gd name="T31" fmla="*/ 2147483646 h 393"/>
                <a:gd name="T32" fmla="*/ 2147483646 w 377"/>
                <a:gd name="T33" fmla="*/ 2147483646 h 393"/>
                <a:gd name="T34" fmla="*/ 2147483646 w 377"/>
                <a:gd name="T35" fmla="*/ 2147483646 h 393"/>
                <a:gd name="T36" fmla="*/ 2147483646 w 377"/>
                <a:gd name="T37" fmla="*/ 2147483646 h 393"/>
                <a:gd name="T38" fmla="*/ 0 w 377"/>
                <a:gd name="T39" fmla="*/ 2147483646 h 393"/>
                <a:gd name="T40" fmla="*/ 2147483646 w 377"/>
                <a:gd name="T41" fmla="*/ 2147483646 h 393"/>
                <a:gd name="T42" fmla="*/ 2147483646 w 377"/>
                <a:gd name="T43" fmla="*/ 2147483646 h 393"/>
                <a:gd name="T44" fmla="*/ 2147483646 w 377"/>
                <a:gd name="T45" fmla="*/ 2147483646 h 393"/>
                <a:gd name="T46" fmla="*/ 2147483646 w 377"/>
                <a:gd name="T47" fmla="*/ 2147483646 h 393"/>
                <a:gd name="T48" fmla="*/ 2147483646 w 377"/>
                <a:gd name="T49" fmla="*/ 2147483646 h 393"/>
                <a:gd name="T50" fmla="*/ 2147483646 w 377"/>
                <a:gd name="T51" fmla="*/ 2147483646 h 393"/>
                <a:gd name="T52" fmla="*/ 2147483646 w 377"/>
                <a:gd name="T53" fmla="*/ 2147483646 h 393"/>
                <a:gd name="T54" fmla="*/ 2147483646 w 377"/>
                <a:gd name="T55" fmla="*/ 2147483646 h 393"/>
                <a:gd name="T56" fmla="*/ 2147483646 w 377"/>
                <a:gd name="T57" fmla="*/ 2147483646 h 393"/>
                <a:gd name="T58" fmla="*/ 2147483646 w 377"/>
                <a:gd name="T59" fmla="*/ 2147483646 h 393"/>
                <a:gd name="T60" fmla="*/ 2147483646 w 377"/>
                <a:gd name="T61" fmla="*/ 2147483646 h 393"/>
                <a:gd name="T62" fmla="*/ 2147483646 w 377"/>
                <a:gd name="T63" fmla="*/ 2147483646 h 393"/>
                <a:gd name="T64" fmla="*/ 2147483646 w 377"/>
                <a:gd name="T65" fmla="*/ 2147483646 h 393"/>
                <a:gd name="T66" fmla="*/ 2147483646 w 377"/>
                <a:gd name="T67" fmla="*/ 2147483646 h 393"/>
                <a:gd name="T68" fmla="*/ 2147483646 w 377"/>
                <a:gd name="T69" fmla="*/ 2147483646 h 393"/>
                <a:gd name="T70" fmla="*/ 2147483646 w 377"/>
                <a:gd name="T71" fmla="*/ 2147483646 h 393"/>
                <a:gd name="T72" fmla="*/ 2147483646 w 377"/>
                <a:gd name="T73" fmla="*/ 2147483646 h 393"/>
                <a:gd name="T74" fmla="*/ 2147483646 w 377"/>
                <a:gd name="T75" fmla="*/ 2147483646 h 393"/>
                <a:gd name="T76" fmla="*/ 2147483646 w 377"/>
                <a:gd name="T77" fmla="*/ 2147483646 h 393"/>
                <a:gd name="T78" fmla="*/ 2147483646 w 377"/>
                <a:gd name="T79" fmla="*/ 2147483646 h 393"/>
                <a:gd name="T80" fmla="*/ 2147483646 w 377"/>
                <a:gd name="T81" fmla="*/ 2147483646 h 393"/>
                <a:gd name="T82" fmla="*/ 2147483646 w 377"/>
                <a:gd name="T83" fmla="*/ 2147483646 h 393"/>
                <a:gd name="T84" fmla="*/ 2147483646 w 377"/>
                <a:gd name="T85" fmla="*/ 2147483646 h 393"/>
                <a:gd name="T86" fmla="*/ 2147483646 w 377"/>
                <a:gd name="T87" fmla="*/ 2147483646 h 393"/>
                <a:gd name="T88" fmla="*/ 2147483646 w 377"/>
                <a:gd name="T89" fmla="*/ 2147483646 h 393"/>
                <a:gd name="T90" fmla="*/ 2147483646 w 377"/>
                <a:gd name="T91" fmla="*/ 2147483646 h 3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77" h="393">
                  <a:moveTo>
                    <a:pt x="376" y="176"/>
                  </a:moveTo>
                  <a:lnTo>
                    <a:pt x="336" y="120"/>
                  </a:lnTo>
                  <a:lnTo>
                    <a:pt x="344" y="96"/>
                  </a:lnTo>
                  <a:lnTo>
                    <a:pt x="312" y="40"/>
                  </a:lnTo>
                  <a:lnTo>
                    <a:pt x="288" y="8"/>
                  </a:lnTo>
                  <a:lnTo>
                    <a:pt x="280" y="40"/>
                  </a:lnTo>
                  <a:lnTo>
                    <a:pt x="264" y="0"/>
                  </a:lnTo>
                  <a:lnTo>
                    <a:pt x="232" y="0"/>
                  </a:lnTo>
                  <a:lnTo>
                    <a:pt x="240" y="24"/>
                  </a:lnTo>
                  <a:lnTo>
                    <a:pt x="200" y="56"/>
                  </a:lnTo>
                  <a:lnTo>
                    <a:pt x="176" y="56"/>
                  </a:lnTo>
                  <a:lnTo>
                    <a:pt x="48" y="144"/>
                  </a:lnTo>
                  <a:lnTo>
                    <a:pt x="24" y="112"/>
                  </a:lnTo>
                  <a:lnTo>
                    <a:pt x="8" y="112"/>
                  </a:lnTo>
                  <a:lnTo>
                    <a:pt x="16" y="136"/>
                  </a:lnTo>
                  <a:lnTo>
                    <a:pt x="16" y="160"/>
                  </a:lnTo>
                  <a:lnTo>
                    <a:pt x="24" y="184"/>
                  </a:lnTo>
                  <a:lnTo>
                    <a:pt x="8" y="184"/>
                  </a:lnTo>
                  <a:lnTo>
                    <a:pt x="8" y="216"/>
                  </a:lnTo>
                  <a:lnTo>
                    <a:pt x="0" y="232"/>
                  </a:lnTo>
                  <a:lnTo>
                    <a:pt x="32" y="240"/>
                  </a:lnTo>
                  <a:lnTo>
                    <a:pt x="64" y="296"/>
                  </a:lnTo>
                  <a:lnTo>
                    <a:pt x="104" y="240"/>
                  </a:lnTo>
                  <a:lnTo>
                    <a:pt x="120" y="208"/>
                  </a:lnTo>
                  <a:lnTo>
                    <a:pt x="160" y="200"/>
                  </a:lnTo>
                  <a:lnTo>
                    <a:pt x="184" y="216"/>
                  </a:lnTo>
                  <a:lnTo>
                    <a:pt x="184" y="224"/>
                  </a:lnTo>
                  <a:lnTo>
                    <a:pt x="192" y="224"/>
                  </a:lnTo>
                  <a:lnTo>
                    <a:pt x="168" y="280"/>
                  </a:lnTo>
                  <a:lnTo>
                    <a:pt x="152" y="280"/>
                  </a:lnTo>
                  <a:lnTo>
                    <a:pt x="160" y="312"/>
                  </a:lnTo>
                  <a:lnTo>
                    <a:pt x="152" y="320"/>
                  </a:lnTo>
                  <a:lnTo>
                    <a:pt x="168" y="320"/>
                  </a:lnTo>
                  <a:lnTo>
                    <a:pt x="136" y="376"/>
                  </a:lnTo>
                  <a:lnTo>
                    <a:pt x="144" y="392"/>
                  </a:lnTo>
                  <a:lnTo>
                    <a:pt x="160" y="376"/>
                  </a:lnTo>
                  <a:lnTo>
                    <a:pt x="168" y="352"/>
                  </a:lnTo>
                  <a:lnTo>
                    <a:pt x="184" y="352"/>
                  </a:lnTo>
                  <a:lnTo>
                    <a:pt x="200" y="336"/>
                  </a:lnTo>
                  <a:lnTo>
                    <a:pt x="200" y="312"/>
                  </a:lnTo>
                  <a:lnTo>
                    <a:pt x="256" y="280"/>
                  </a:lnTo>
                  <a:lnTo>
                    <a:pt x="304" y="264"/>
                  </a:lnTo>
                  <a:lnTo>
                    <a:pt x="312" y="224"/>
                  </a:lnTo>
                  <a:lnTo>
                    <a:pt x="344" y="200"/>
                  </a:lnTo>
                  <a:lnTo>
                    <a:pt x="368" y="192"/>
                  </a:lnTo>
                  <a:lnTo>
                    <a:pt x="376" y="176"/>
                  </a:lnTo>
                </a:path>
              </a:pathLst>
            </a:custGeom>
            <a:grpFill/>
            <a:ln w="12700" cap="rnd" cmpd="sng">
              <a:solidFill>
                <a:schemeClr val="bg1"/>
              </a:solidFill>
              <a:prstDash val="solid"/>
              <a:round/>
            </a:ln>
            <a:effectLst/>
          </p:spPr>
          <p:txBody>
            <a:bodyPr/>
            <a:lstStyle/>
            <a:p>
              <a:pPr fontAlgn="auto">
                <a:spcBef>
                  <a:spcPts val="0"/>
                </a:spcBef>
                <a:spcAft>
                  <a:spcPts val="0"/>
                </a:spcAft>
                <a:defRPr/>
              </a:pPr>
              <a:endParaRPr lang="zh-CN" altLang="en-US" sz="1000">
                <a:solidFill>
                  <a:schemeClr val="tx1">
                    <a:lumMod val="65000"/>
                    <a:lumOff val="35000"/>
                  </a:schemeClr>
                </a:solidFill>
                <a:latin typeface="微软雅黑" panose="020B0503020204020204" charset="-122"/>
                <a:ea typeface="微软雅黑" panose="020B0503020204020204" charset="-122"/>
              </a:endParaRPr>
            </a:p>
          </p:txBody>
        </p:sp>
        <p:sp>
          <p:nvSpPr>
            <p:cNvPr id="12" name="Freeform 10"/>
            <p:cNvSpPr/>
            <p:nvPr/>
          </p:nvSpPr>
          <p:spPr bwMode="gray">
            <a:xfrm>
              <a:off x="5420195" y="2912183"/>
              <a:ext cx="674426" cy="1016116"/>
            </a:xfrm>
            <a:custGeom>
              <a:avLst/>
              <a:gdLst>
                <a:gd name="T0" fmla="*/ 2147483646 w 353"/>
                <a:gd name="T1" fmla="*/ 2147483646 h 537"/>
                <a:gd name="T2" fmla="*/ 2147483646 w 353"/>
                <a:gd name="T3" fmla="*/ 2147483646 h 537"/>
                <a:gd name="T4" fmla="*/ 2147483646 w 353"/>
                <a:gd name="T5" fmla="*/ 2147483646 h 537"/>
                <a:gd name="T6" fmla="*/ 2147483646 w 353"/>
                <a:gd name="T7" fmla="*/ 0 h 537"/>
                <a:gd name="T8" fmla="*/ 2147483646 w 353"/>
                <a:gd name="T9" fmla="*/ 2147483646 h 537"/>
                <a:gd name="T10" fmla="*/ 2147483646 w 353"/>
                <a:gd name="T11" fmla="*/ 2147483646 h 537"/>
                <a:gd name="T12" fmla="*/ 2147483646 w 353"/>
                <a:gd name="T13" fmla="*/ 2147483646 h 537"/>
                <a:gd name="T14" fmla="*/ 2147483646 w 353"/>
                <a:gd name="T15" fmla="*/ 2147483646 h 537"/>
                <a:gd name="T16" fmla="*/ 2147483646 w 353"/>
                <a:gd name="T17" fmla="*/ 2147483646 h 537"/>
                <a:gd name="T18" fmla="*/ 2147483646 w 353"/>
                <a:gd name="T19" fmla="*/ 2147483646 h 537"/>
                <a:gd name="T20" fmla="*/ 2147483646 w 353"/>
                <a:gd name="T21" fmla="*/ 2147483646 h 537"/>
                <a:gd name="T22" fmla="*/ 2147483646 w 353"/>
                <a:gd name="T23" fmla="*/ 2147483646 h 537"/>
                <a:gd name="T24" fmla="*/ 2147483646 w 353"/>
                <a:gd name="T25" fmla="*/ 2147483646 h 537"/>
                <a:gd name="T26" fmla="*/ 2147483646 w 353"/>
                <a:gd name="T27" fmla="*/ 2147483646 h 537"/>
                <a:gd name="T28" fmla="*/ 2147483646 w 353"/>
                <a:gd name="T29" fmla="*/ 2147483646 h 537"/>
                <a:gd name="T30" fmla="*/ 2147483646 w 353"/>
                <a:gd name="T31" fmla="*/ 2147483646 h 537"/>
                <a:gd name="T32" fmla="*/ 2147483646 w 353"/>
                <a:gd name="T33" fmla="*/ 2147483646 h 537"/>
                <a:gd name="T34" fmla="*/ 2147483646 w 353"/>
                <a:gd name="T35" fmla="*/ 2147483646 h 537"/>
                <a:gd name="T36" fmla="*/ 2147483646 w 353"/>
                <a:gd name="T37" fmla="*/ 2147483646 h 537"/>
                <a:gd name="T38" fmla="*/ 2147483646 w 353"/>
                <a:gd name="T39" fmla="*/ 2147483646 h 537"/>
                <a:gd name="T40" fmla="*/ 2147483646 w 353"/>
                <a:gd name="T41" fmla="*/ 2147483646 h 537"/>
                <a:gd name="T42" fmla="*/ 2147483646 w 353"/>
                <a:gd name="T43" fmla="*/ 2147483646 h 537"/>
                <a:gd name="T44" fmla="*/ 2147483646 w 353"/>
                <a:gd name="T45" fmla="*/ 2147483646 h 537"/>
                <a:gd name="T46" fmla="*/ 2147483646 w 353"/>
                <a:gd name="T47" fmla="*/ 2147483646 h 537"/>
                <a:gd name="T48" fmla="*/ 2147483646 w 353"/>
                <a:gd name="T49" fmla="*/ 2147483646 h 537"/>
                <a:gd name="T50" fmla="*/ 2147483646 w 353"/>
                <a:gd name="T51" fmla="*/ 2147483646 h 537"/>
                <a:gd name="T52" fmla="*/ 2147483646 w 353"/>
                <a:gd name="T53" fmla="*/ 2147483646 h 537"/>
                <a:gd name="T54" fmla="*/ 2147483646 w 353"/>
                <a:gd name="T55" fmla="*/ 2147483646 h 537"/>
                <a:gd name="T56" fmla="*/ 2147483646 w 353"/>
                <a:gd name="T57" fmla="*/ 2147483646 h 537"/>
                <a:gd name="T58" fmla="*/ 2147483646 w 353"/>
                <a:gd name="T59" fmla="*/ 2147483646 h 537"/>
                <a:gd name="T60" fmla="*/ 2147483646 w 353"/>
                <a:gd name="T61" fmla="*/ 2147483646 h 537"/>
                <a:gd name="T62" fmla="*/ 2147483646 w 353"/>
                <a:gd name="T63" fmla="*/ 2147483646 h 537"/>
                <a:gd name="T64" fmla="*/ 2147483646 w 353"/>
                <a:gd name="T65" fmla="*/ 2147483646 h 5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53" h="537">
                  <a:moveTo>
                    <a:pt x="352" y="208"/>
                  </a:moveTo>
                  <a:lnTo>
                    <a:pt x="320" y="160"/>
                  </a:lnTo>
                  <a:lnTo>
                    <a:pt x="288" y="152"/>
                  </a:lnTo>
                  <a:lnTo>
                    <a:pt x="296" y="96"/>
                  </a:lnTo>
                  <a:lnTo>
                    <a:pt x="264" y="104"/>
                  </a:lnTo>
                  <a:lnTo>
                    <a:pt x="248" y="88"/>
                  </a:lnTo>
                  <a:lnTo>
                    <a:pt x="248" y="48"/>
                  </a:lnTo>
                  <a:lnTo>
                    <a:pt x="224" y="0"/>
                  </a:lnTo>
                  <a:lnTo>
                    <a:pt x="176" y="24"/>
                  </a:lnTo>
                  <a:lnTo>
                    <a:pt x="176" y="64"/>
                  </a:lnTo>
                  <a:lnTo>
                    <a:pt x="144" y="56"/>
                  </a:lnTo>
                  <a:lnTo>
                    <a:pt x="136" y="80"/>
                  </a:lnTo>
                  <a:lnTo>
                    <a:pt x="112" y="72"/>
                  </a:lnTo>
                  <a:lnTo>
                    <a:pt x="80" y="104"/>
                  </a:lnTo>
                  <a:lnTo>
                    <a:pt x="56" y="56"/>
                  </a:lnTo>
                  <a:lnTo>
                    <a:pt x="32" y="72"/>
                  </a:lnTo>
                  <a:lnTo>
                    <a:pt x="24" y="112"/>
                  </a:lnTo>
                  <a:lnTo>
                    <a:pt x="8" y="120"/>
                  </a:lnTo>
                  <a:lnTo>
                    <a:pt x="32" y="184"/>
                  </a:lnTo>
                  <a:lnTo>
                    <a:pt x="56" y="200"/>
                  </a:lnTo>
                  <a:lnTo>
                    <a:pt x="32" y="216"/>
                  </a:lnTo>
                  <a:lnTo>
                    <a:pt x="24" y="232"/>
                  </a:lnTo>
                  <a:lnTo>
                    <a:pt x="56" y="232"/>
                  </a:lnTo>
                  <a:lnTo>
                    <a:pt x="64" y="272"/>
                  </a:lnTo>
                  <a:lnTo>
                    <a:pt x="48" y="304"/>
                  </a:lnTo>
                  <a:lnTo>
                    <a:pt x="32" y="288"/>
                  </a:lnTo>
                  <a:lnTo>
                    <a:pt x="16" y="304"/>
                  </a:lnTo>
                  <a:lnTo>
                    <a:pt x="16" y="328"/>
                  </a:lnTo>
                  <a:lnTo>
                    <a:pt x="0" y="344"/>
                  </a:lnTo>
                  <a:lnTo>
                    <a:pt x="32" y="400"/>
                  </a:lnTo>
                  <a:lnTo>
                    <a:pt x="8" y="488"/>
                  </a:lnTo>
                  <a:lnTo>
                    <a:pt x="24" y="512"/>
                  </a:lnTo>
                  <a:lnTo>
                    <a:pt x="72" y="512"/>
                  </a:lnTo>
                  <a:lnTo>
                    <a:pt x="88" y="528"/>
                  </a:lnTo>
                  <a:lnTo>
                    <a:pt x="128" y="536"/>
                  </a:lnTo>
                  <a:lnTo>
                    <a:pt x="112" y="512"/>
                  </a:lnTo>
                  <a:lnTo>
                    <a:pt x="120" y="480"/>
                  </a:lnTo>
                  <a:lnTo>
                    <a:pt x="152" y="424"/>
                  </a:lnTo>
                  <a:lnTo>
                    <a:pt x="192" y="384"/>
                  </a:lnTo>
                  <a:lnTo>
                    <a:pt x="232" y="376"/>
                  </a:lnTo>
                  <a:lnTo>
                    <a:pt x="248" y="360"/>
                  </a:lnTo>
                  <a:lnTo>
                    <a:pt x="240" y="344"/>
                  </a:lnTo>
                  <a:lnTo>
                    <a:pt x="224" y="312"/>
                  </a:lnTo>
                  <a:lnTo>
                    <a:pt x="192" y="320"/>
                  </a:lnTo>
                  <a:lnTo>
                    <a:pt x="176" y="312"/>
                  </a:lnTo>
                  <a:lnTo>
                    <a:pt x="184" y="288"/>
                  </a:lnTo>
                  <a:lnTo>
                    <a:pt x="184" y="248"/>
                  </a:lnTo>
                  <a:lnTo>
                    <a:pt x="160" y="264"/>
                  </a:lnTo>
                  <a:lnTo>
                    <a:pt x="128" y="256"/>
                  </a:lnTo>
                  <a:lnTo>
                    <a:pt x="104" y="256"/>
                  </a:lnTo>
                  <a:lnTo>
                    <a:pt x="104" y="224"/>
                  </a:lnTo>
                  <a:lnTo>
                    <a:pt x="136" y="168"/>
                  </a:lnTo>
                  <a:lnTo>
                    <a:pt x="152" y="168"/>
                  </a:lnTo>
                  <a:lnTo>
                    <a:pt x="160" y="136"/>
                  </a:lnTo>
                  <a:lnTo>
                    <a:pt x="176" y="136"/>
                  </a:lnTo>
                  <a:lnTo>
                    <a:pt x="192" y="152"/>
                  </a:lnTo>
                  <a:lnTo>
                    <a:pt x="216" y="152"/>
                  </a:lnTo>
                  <a:lnTo>
                    <a:pt x="208" y="184"/>
                  </a:lnTo>
                  <a:lnTo>
                    <a:pt x="208" y="200"/>
                  </a:lnTo>
                  <a:lnTo>
                    <a:pt x="224" y="200"/>
                  </a:lnTo>
                  <a:lnTo>
                    <a:pt x="224" y="232"/>
                  </a:lnTo>
                  <a:lnTo>
                    <a:pt x="256" y="256"/>
                  </a:lnTo>
                  <a:lnTo>
                    <a:pt x="264" y="280"/>
                  </a:lnTo>
                  <a:lnTo>
                    <a:pt x="272" y="288"/>
                  </a:lnTo>
                  <a:lnTo>
                    <a:pt x="312" y="256"/>
                  </a:lnTo>
                  <a:lnTo>
                    <a:pt x="328" y="216"/>
                  </a:lnTo>
                  <a:lnTo>
                    <a:pt x="352" y="208"/>
                  </a:lnTo>
                </a:path>
              </a:pathLst>
            </a:custGeom>
            <a:grpFill/>
            <a:ln w="12700" cap="rnd" cmpd="sng">
              <a:solidFill>
                <a:schemeClr val="bg1"/>
              </a:solidFill>
              <a:prstDash val="solid"/>
              <a:round/>
            </a:ln>
            <a:effectLst/>
          </p:spPr>
          <p:txBody>
            <a:bodyPr/>
            <a:lstStyle/>
            <a:p>
              <a:pPr fontAlgn="auto">
                <a:spcBef>
                  <a:spcPts val="0"/>
                </a:spcBef>
                <a:spcAft>
                  <a:spcPts val="0"/>
                </a:spcAft>
                <a:defRPr/>
              </a:pPr>
              <a:endParaRPr lang="zh-CN" altLang="en-US" sz="1000">
                <a:solidFill>
                  <a:schemeClr val="tx1">
                    <a:lumMod val="65000"/>
                    <a:lumOff val="35000"/>
                  </a:schemeClr>
                </a:solidFill>
                <a:latin typeface="微软雅黑" panose="020B0503020204020204" charset="-122"/>
                <a:ea typeface="微软雅黑" panose="020B0503020204020204" charset="-122"/>
              </a:endParaRPr>
            </a:p>
          </p:txBody>
        </p:sp>
        <p:sp>
          <p:nvSpPr>
            <p:cNvPr id="13" name="Freeform 14"/>
            <p:cNvSpPr/>
            <p:nvPr/>
          </p:nvSpPr>
          <p:spPr bwMode="gray">
            <a:xfrm>
              <a:off x="5601956" y="3578210"/>
              <a:ext cx="830672" cy="548190"/>
            </a:xfrm>
            <a:custGeom>
              <a:avLst/>
              <a:gdLst>
                <a:gd name="T0" fmla="*/ 2147483646 w 433"/>
                <a:gd name="T1" fmla="*/ 2147483646 h 289"/>
                <a:gd name="T2" fmla="*/ 2147483646 w 433"/>
                <a:gd name="T3" fmla="*/ 2147483646 h 289"/>
                <a:gd name="T4" fmla="*/ 2147483646 w 433"/>
                <a:gd name="T5" fmla="*/ 2147483646 h 289"/>
                <a:gd name="T6" fmla="*/ 2147483646 w 433"/>
                <a:gd name="T7" fmla="*/ 2147483646 h 289"/>
                <a:gd name="T8" fmla="*/ 2147483646 w 433"/>
                <a:gd name="T9" fmla="*/ 2147483646 h 289"/>
                <a:gd name="T10" fmla="*/ 2147483646 w 433"/>
                <a:gd name="T11" fmla="*/ 2147483646 h 289"/>
                <a:gd name="T12" fmla="*/ 2147483646 w 433"/>
                <a:gd name="T13" fmla="*/ 2147483646 h 289"/>
                <a:gd name="T14" fmla="*/ 2147483646 w 433"/>
                <a:gd name="T15" fmla="*/ 2147483646 h 289"/>
                <a:gd name="T16" fmla="*/ 2147483646 w 433"/>
                <a:gd name="T17" fmla="*/ 2147483646 h 289"/>
                <a:gd name="T18" fmla="*/ 2147483646 w 433"/>
                <a:gd name="T19" fmla="*/ 2147483646 h 289"/>
                <a:gd name="T20" fmla="*/ 0 w 433"/>
                <a:gd name="T21" fmla="*/ 2147483646 h 289"/>
                <a:gd name="T22" fmla="*/ 2147483646 w 433"/>
                <a:gd name="T23" fmla="*/ 2147483646 h 289"/>
                <a:gd name="T24" fmla="*/ 2147483646 w 433"/>
                <a:gd name="T25" fmla="*/ 2147483646 h 289"/>
                <a:gd name="T26" fmla="*/ 2147483646 w 433"/>
                <a:gd name="T27" fmla="*/ 2147483646 h 289"/>
                <a:gd name="T28" fmla="*/ 2147483646 w 433"/>
                <a:gd name="T29" fmla="*/ 2147483646 h 289"/>
                <a:gd name="T30" fmla="*/ 2147483646 w 433"/>
                <a:gd name="T31" fmla="*/ 2147483646 h 289"/>
                <a:gd name="T32" fmla="*/ 2147483646 w 433"/>
                <a:gd name="T33" fmla="*/ 2147483646 h 289"/>
                <a:gd name="T34" fmla="*/ 2147483646 w 433"/>
                <a:gd name="T35" fmla="*/ 2147483646 h 289"/>
                <a:gd name="T36" fmla="*/ 2147483646 w 433"/>
                <a:gd name="T37" fmla="*/ 2147483646 h 289"/>
                <a:gd name="T38" fmla="*/ 2147483646 w 433"/>
                <a:gd name="T39" fmla="*/ 2147483646 h 289"/>
                <a:gd name="T40" fmla="*/ 2147483646 w 433"/>
                <a:gd name="T41" fmla="*/ 2147483646 h 289"/>
                <a:gd name="T42" fmla="*/ 2147483646 w 433"/>
                <a:gd name="T43" fmla="*/ 2147483646 h 289"/>
                <a:gd name="T44" fmla="*/ 2147483646 w 433"/>
                <a:gd name="T45" fmla="*/ 2147483646 h 289"/>
                <a:gd name="T46" fmla="*/ 2147483646 w 433"/>
                <a:gd name="T47" fmla="*/ 2147483646 h 289"/>
                <a:gd name="T48" fmla="*/ 2147483646 w 433"/>
                <a:gd name="T49" fmla="*/ 2147483646 h 289"/>
                <a:gd name="T50" fmla="*/ 2147483646 w 433"/>
                <a:gd name="T51" fmla="*/ 2147483646 h 289"/>
                <a:gd name="T52" fmla="*/ 2147483646 w 433"/>
                <a:gd name="T53" fmla="*/ 2147483646 h 289"/>
                <a:gd name="T54" fmla="*/ 2147483646 w 433"/>
                <a:gd name="T55" fmla="*/ 2147483646 h 289"/>
                <a:gd name="T56" fmla="*/ 2147483646 w 433"/>
                <a:gd name="T57" fmla="*/ 2147483646 h 289"/>
                <a:gd name="T58" fmla="*/ 2147483646 w 433"/>
                <a:gd name="T59" fmla="*/ 2147483646 h 289"/>
                <a:gd name="T60" fmla="*/ 2147483646 w 433"/>
                <a:gd name="T61" fmla="*/ 2147483646 h 289"/>
                <a:gd name="T62" fmla="*/ 2147483646 w 433"/>
                <a:gd name="T63" fmla="*/ 2147483646 h 289"/>
                <a:gd name="T64" fmla="*/ 2147483646 w 433"/>
                <a:gd name="T65" fmla="*/ 2147483646 h 289"/>
                <a:gd name="T66" fmla="*/ 2147483646 w 433"/>
                <a:gd name="T67" fmla="*/ 2147483646 h 289"/>
                <a:gd name="T68" fmla="*/ 2147483646 w 433"/>
                <a:gd name="T69" fmla="*/ 2147483646 h 289"/>
                <a:gd name="T70" fmla="*/ 2147483646 w 433"/>
                <a:gd name="T71" fmla="*/ 2147483646 h 289"/>
                <a:gd name="T72" fmla="*/ 2147483646 w 433"/>
                <a:gd name="T73" fmla="*/ 2147483646 h 289"/>
                <a:gd name="T74" fmla="*/ 2147483646 w 433"/>
                <a:gd name="T75" fmla="*/ 2147483646 h 289"/>
                <a:gd name="T76" fmla="*/ 2147483646 w 433"/>
                <a:gd name="T77" fmla="*/ 2147483646 h 289"/>
                <a:gd name="T78" fmla="*/ 2147483646 w 433"/>
                <a:gd name="T79" fmla="*/ 0 h 289"/>
                <a:gd name="T80" fmla="*/ 2147483646 w 433"/>
                <a:gd name="T81" fmla="*/ 2147483646 h 289"/>
                <a:gd name="T82" fmla="*/ 2147483646 w 433"/>
                <a:gd name="T83" fmla="*/ 2147483646 h 289"/>
                <a:gd name="T84" fmla="*/ 2147483646 w 433"/>
                <a:gd name="T85" fmla="*/ 2147483646 h 289"/>
                <a:gd name="T86" fmla="*/ 2147483646 w 433"/>
                <a:gd name="T87" fmla="*/ 2147483646 h 289"/>
                <a:gd name="T88" fmla="*/ 2147483646 w 433"/>
                <a:gd name="T89" fmla="*/ 2147483646 h 289"/>
                <a:gd name="T90" fmla="*/ 2147483646 w 433"/>
                <a:gd name="T91" fmla="*/ 2147483646 h 289"/>
                <a:gd name="T92" fmla="*/ 2147483646 w 433"/>
                <a:gd name="T93" fmla="*/ 0 h 289"/>
                <a:gd name="T94" fmla="*/ 2147483646 w 433"/>
                <a:gd name="T95" fmla="*/ 0 h 289"/>
                <a:gd name="T96" fmla="*/ 2147483646 w 433"/>
                <a:gd name="T97" fmla="*/ 0 h 289"/>
                <a:gd name="T98" fmla="*/ 2147483646 w 433"/>
                <a:gd name="T99" fmla="*/ 2147483646 h 289"/>
                <a:gd name="T100" fmla="*/ 2147483646 w 433"/>
                <a:gd name="T101" fmla="*/ 2147483646 h 28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33" h="289">
                  <a:moveTo>
                    <a:pt x="152" y="8"/>
                  </a:moveTo>
                  <a:lnTo>
                    <a:pt x="136" y="24"/>
                  </a:lnTo>
                  <a:lnTo>
                    <a:pt x="96" y="32"/>
                  </a:lnTo>
                  <a:lnTo>
                    <a:pt x="56" y="72"/>
                  </a:lnTo>
                  <a:lnTo>
                    <a:pt x="16" y="128"/>
                  </a:lnTo>
                  <a:lnTo>
                    <a:pt x="16" y="160"/>
                  </a:lnTo>
                  <a:lnTo>
                    <a:pt x="32" y="184"/>
                  </a:lnTo>
                  <a:lnTo>
                    <a:pt x="48" y="176"/>
                  </a:lnTo>
                  <a:lnTo>
                    <a:pt x="64" y="176"/>
                  </a:lnTo>
                  <a:lnTo>
                    <a:pt x="8" y="224"/>
                  </a:lnTo>
                  <a:lnTo>
                    <a:pt x="0" y="248"/>
                  </a:lnTo>
                  <a:lnTo>
                    <a:pt x="16" y="256"/>
                  </a:lnTo>
                  <a:lnTo>
                    <a:pt x="48" y="288"/>
                  </a:lnTo>
                  <a:lnTo>
                    <a:pt x="80" y="288"/>
                  </a:lnTo>
                  <a:lnTo>
                    <a:pt x="96" y="272"/>
                  </a:lnTo>
                  <a:lnTo>
                    <a:pt x="96" y="256"/>
                  </a:lnTo>
                  <a:lnTo>
                    <a:pt x="112" y="264"/>
                  </a:lnTo>
                  <a:lnTo>
                    <a:pt x="120" y="272"/>
                  </a:lnTo>
                  <a:lnTo>
                    <a:pt x="152" y="288"/>
                  </a:lnTo>
                  <a:lnTo>
                    <a:pt x="168" y="272"/>
                  </a:lnTo>
                  <a:lnTo>
                    <a:pt x="192" y="272"/>
                  </a:lnTo>
                  <a:lnTo>
                    <a:pt x="192" y="288"/>
                  </a:lnTo>
                  <a:lnTo>
                    <a:pt x="208" y="280"/>
                  </a:lnTo>
                  <a:lnTo>
                    <a:pt x="240" y="232"/>
                  </a:lnTo>
                  <a:lnTo>
                    <a:pt x="256" y="232"/>
                  </a:lnTo>
                  <a:lnTo>
                    <a:pt x="296" y="168"/>
                  </a:lnTo>
                  <a:lnTo>
                    <a:pt x="296" y="144"/>
                  </a:lnTo>
                  <a:lnTo>
                    <a:pt x="304" y="136"/>
                  </a:lnTo>
                  <a:lnTo>
                    <a:pt x="312" y="152"/>
                  </a:lnTo>
                  <a:lnTo>
                    <a:pt x="344" y="96"/>
                  </a:lnTo>
                  <a:lnTo>
                    <a:pt x="376" y="80"/>
                  </a:lnTo>
                  <a:lnTo>
                    <a:pt x="376" y="88"/>
                  </a:lnTo>
                  <a:lnTo>
                    <a:pt x="400" y="64"/>
                  </a:lnTo>
                  <a:lnTo>
                    <a:pt x="416" y="72"/>
                  </a:lnTo>
                  <a:lnTo>
                    <a:pt x="432" y="24"/>
                  </a:lnTo>
                  <a:lnTo>
                    <a:pt x="424" y="16"/>
                  </a:lnTo>
                  <a:lnTo>
                    <a:pt x="400" y="16"/>
                  </a:lnTo>
                  <a:lnTo>
                    <a:pt x="384" y="24"/>
                  </a:lnTo>
                  <a:lnTo>
                    <a:pt x="344" y="24"/>
                  </a:lnTo>
                  <a:lnTo>
                    <a:pt x="328" y="0"/>
                  </a:lnTo>
                  <a:lnTo>
                    <a:pt x="272" y="40"/>
                  </a:lnTo>
                  <a:lnTo>
                    <a:pt x="264" y="64"/>
                  </a:lnTo>
                  <a:lnTo>
                    <a:pt x="248" y="64"/>
                  </a:lnTo>
                  <a:lnTo>
                    <a:pt x="200" y="64"/>
                  </a:lnTo>
                  <a:lnTo>
                    <a:pt x="200" y="48"/>
                  </a:lnTo>
                  <a:lnTo>
                    <a:pt x="216" y="32"/>
                  </a:lnTo>
                  <a:lnTo>
                    <a:pt x="200" y="0"/>
                  </a:lnTo>
                  <a:lnTo>
                    <a:pt x="176" y="0"/>
                  </a:lnTo>
                  <a:lnTo>
                    <a:pt x="168" y="0"/>
                  </a:lnTo>
                  <a:lnTo>
                    <a:pt x="160" y="16"/>
                  </a:lnTo>
                  <a:lnTo>
                    <a:pt x="152" y="8"/>
                  </a:lnTo>
                </a:path>
              </a:pathLst>
            </a:custGeom>
            <a:grpFill/>
            <a:ln w="12700" cap="rnd" cmpd="sng">
              <a:solidFill>
                <a:schemeClr val="bg1"/>
              </a:solidFill>
              <a:prstDash val="solid"/>
              <a:round/>
            </a:ln>
            <a:effectLst/>
          </p:spPr>
          <p:txBody>
            <a:bodyPr/>
            <a:lstStyle/>
            <a:p>
              <a:pPr fontAlgn="auto">
                <a:spcBef>
                  <a:spcPts val="0"/>
                </a:spcBef>
                <a:spcAft>
                  <a:spcPts val="0"/>
                </a:spcAft>
                <a:defRPr/>
              </a:pPr>
              <a:endParaRPr lang="zh-CN" altLang="en-US" sz="1000">
                <a:solidFill>
                  <a:schemeClr val="tx1">
                    <a:lumMod val="65000"/>
                    <a:lumOff val="35000"/>
                  </a:schemeClr>
                </a:solidFill>
                <a:latin typeface="微软雅黑" panose="020B0503020204020204" charset="-122"/>
                <a:ea typeface="微软雅黑" panose="020B0503020204020204" charset="-122"/>
              </a:endParaRPr>
            </a:p>
          </p:txBody>
        </p:sp>
        <p:sp>
          <p:nvSpPr>
            <p:cNvPr id="14" name="Freeform 18"/>
            <p:cNvSpPr/>
            <p:nvPr/>
          </p:nvSpPr>
          <p:spPr bwMode="gray">
            <a:xfrm>
              <a:off x="5801255" y="5016146"/>
              <a:ext cx="522957" cy="698475"/>
            </a:xfrm>
            <a:custGeom>
              <a:avLst/>
              <a:gdLst>
                <a:gd name="T0" fmla="*/ 2147483646 w 273"/>
                <a:gd name="T1" fmla="*/ 2147483646 h 369"/>
                <a:gd name="T2" fmla="*/ 2147483646 w 273"/>
                <a:gd name="T3" fmla="*/ 2147483646 h 369"/>
                <a:gd name="T4" fmla="*/ 2147483646 w 273"/>
                <a:gd name="T5" fmla="*/ 2147483646 h 369"/>
                <a:gd name="T6" fmla="*/ 2147483646 w 273"/>
                <a:gd name="T7" fmla="*/ 2147483646 h 369"/>
                <a:gd name="T8" fmla="*/ 2147483646 w 273"/>
                <a:gd name="T9" fmla="*/ 2147483646 h 369"/>
                <a:gd name="T10" fmla="*/ 2147483646 w 273"/>
                <a:gd name="T11" fmla="*/ 2147483646 h 369"/>
                <a:gd name="T12" fmla="*/ 2147483646 w 273"/>
                <a:gd name="T13" fmla="*/ 2147483646 h 369"/>
                <a:gd name="T14" fmla="*/ 2147483646 w 273"/>
                <a:gd name="T15" fmla="*/ 2147483646 h 369"/>
                <a:gd name="T16" fmla="*/ 2147483646 w 273"/>
                <a:gd name="T17" fmla="*/ 2147483646 h 369"/>
                <a:gd name="T18" fmla="*/ 2147483646 w 273"/>
                <a:gd name="T19" fmla="*/ 2147483646 h 369"/>
                <a:gd name="T20" fmla="*/ 2147483646 w 273"/>
                <a:gd name="T21" fmla="*/ 2147483646 h 369"/>
                <a:gd name="T22" fmla="*/ 2147483646 w 273"/>
                <a:gd name="T23" fmla="*/ 2147483646 h 369"/>
                <a:gd name="T24" fmla="*/ 2147483646 w 273"/>
                <a:gd name="T25" fmla="*/ 0 h 369"/>
                <a:gd name="T26" fmla="*/ 2147483646 w 273"/>
                <a:gd name="T27" fmla="*/ 0 h 369"/>
                <a:gd name="T28" fmla="*/ 2147483646 w 273"/>
                <a:gd name="T29" fmla="*/ 2147483646 h 369"/>
                <a:gd name="T30" fmla="*/ 2147483646 w 273"/>
                <a:gd name="T31" fmla="*/ 2147483646 h 369"/>
                <a:gd name="T32" fmla="*/ 2147483646 w 273"/>
                <a:gd name="T33" fmla="*/ 2147483646 h 369"/>
                <a:gd name="T34" fmla="*/ 2147483646 w 273"/>
                <a:gd name="T35" fmla="*/ 2147483646 h 369"/>
                <a:gd name="T36" fmla="*/ 2147483646 w 273"/>
                <a:gd name="T37" fmla="*/ 2147483646 h 369"/>
                <a:gd name="T38" fmla="*/ 2147483646 w 273"/>
                <a:gd name="T39" fmla="*/ 2147483646 h 369"/>
                <a:gd name="T40" fmla="*/ 2147483646 w 273"/>
                <a:gd name="T41" fmla="*/ 2147483646 h 369"/>
                <a:gd name="T42" fmla="*/ 2147483646 w 273"/>
                <a:gd name="T43" fmla="*/ 2147483646 h 369"/>
                <a:gd name="T44" fmla="*/ 2147483646 w 273"/>
                <a:gd name="T45" fmla="*/ 2147483646 h 369"/>
                <a:gd name="T46" fmla="*/ 2147483646 w 273"/>
                <a:gd name="T47" fmla="*/ 2147483646 h 369"/>
                <a:gd name="T48" fmla="*/ 2147483646 w 273"/>
                <a:gd name="T49" fmla="*/ 2147483646 h 369"/>
                <a:gd name="T50" fmla="*/ 2147483646 w 273"/>
                <a:gd name="T51" fmla="*/ 2147483646 h 369"/>
                <a:gd name="T52" fmla="*/ 2147483646 w 273"/>
                <a:gd name="T53" fmla="*/ 2147483646 h 369"/>
                <a:gd name="T54" fmla="*/ 2147483646 w 273"/>
                <a:gd name="T55" fmla="*/ 2147483646 h 369"/>
                <a:gd name="T56" fmla="*/ 0 w 273"/>
                <a:gd name="T57" fmla="*/ 2147483646 h 369"/>
                <a:gd name="T58" fmla="*/ 2147483646 w 273"/>
                <a:gd name="T59" fmla="*/ 2147483646 h 369"/>
                <a:gd name="T60" fmla="*/ 2147483646 w 273"/>
                <a:gd name="T61" fmla="*/ 2147483646 h 369"/>
                <a:gd name="T62" fmla="*/ 2147483646 w 273"/>
                <a:gd name="T63" fmla="*/ 2147483646 h 369"/>
                <a:gd name="T64" fmla="*/ 2147483646 w 273"/>
                <a:gd name="T65" fmla="*/ 2147483646 h 369"/>
                <a:gd name="T66" fmla="*/ 2147483646 w 273"/>
                <a:gd name="T67" fmla="*/ 2147483646 h 369"/>
                <a:gd name="T68" fmla="*/ 2147483646 w 273"/>
                <a:gd name="T69" fmla="*/ 2147483646 h 369"/>
                <a:gd name="T70" fmla="*/ 2147483646 w 273"/>
                <a:gd name="T71" fmla="*/ 2147483646 h 369"/>
                <a:gd name="T72" fmla="*/ 2147483646 w 273"/>
                <a:gd name="T73" fmla="*/ 2147483646 h 369"/>
                <a:gd name="T74" fmla="*/ 2147483646 w 273"/>
                <a:gd name="T75" fmla="*/ 2147483646 h 369"/>
                <a:gd name="T76" fmla="*/ 2147483646 w 273"/>
                <a:gd name="T77" fmla="*/ 2147483646 h 369"/>
                <a:gd name="T78" fmla="*/ 2147483646 w 273"/>
                <a:gd name="T79" fmla="*/ 2147483646 h 369"/>
                <a:gd name="T80" fmla="*/ 2147483646 w 273"/>
                <a:gd name="T81" fmla="*/ 2147483646 h 369"/>
                <a:gd name="T82" fmla="*/ 2147483646 w 273"/>
                <a:gd name="T83" fmla="*/ 2147483646 h 369"/>
                <a:gd name="T84" fmla="*/ 2147483646 w 273"/>
                <a:gd name="T85" fmla="*/ 2147483646 h 369"/>
                <a:gd name="T86" fmla="*/ 2147483646 w 273"/>
                <a:gd name="T87" fmla="*/ 2147483646 h 369"/>
                <a:gd name="T88" fmla="*/ 2147483646 w 273"/>
                <a:gd name="T89" fmla="*/ 2147483646 h 369"/>
                <a:gd name="T90" fmla="*/ 2147483646 w 273"/>
                <a:gd name="T91" fmla="*/ 2147483646 h 369"/>
                <a:gd name="T92" fmla="*/ 2147483646 w 273"/>
                <a:gd name="T93" fmla="*/ 2147483646 h 369"/>
                <a:gd name="T94" fmla="*/ 2147483646 w 273"/>
                <a:gd name="T95" fmla="*/ 2147483646 h 369"/>
                <a:gd name="T96" fmla="*/ 2147483646 w 273"/>
                <a:gd name="T97" fmla="*/ 2147483646 h 369"/>
                <a:gd name="T98" fmla="*/ 2147483646 w 273"/>
                <a:gd name="T99" fmla="*/ 2147483646 h 36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73" h="369">
                  <a:moveTo>
                    <a:pt x="272" y="56"/>
                  </a:moveTo>
                  <a:lnTo>
                    <a:pt x="272" y="48"/>
                  </a:lnTo>
                  <a:lnTo>
                    <a:pt x="256" y="48"/>
                  </a:lnTo>
                  <a:lnTo>
                    <a:pt x="256" y="56"/>
                  </a:lnTo>
                  <a:lnTo>
                    <a:pt x="240" y="56"/>
                  </a:lnTo>
                  <a:lnTo>
                    <a:pt x="232" y="56"/>
                  </a:lnTo>
                  <a:lnTo>
                    <a:pt x="232" y="32"/>
                  </a:lnTo>
                  <a:lnTo>
                    <a:pt x="224" y="32"/>
                  </a:lnTo>
                  <a:lnTo>
                    <a:pt x="208" y="56"/>
                  </a:lnTo>
                  <a:lnTo>
                    <a:pt x="184" y="56"/>
                  </a:lnTo>
                  <a:lnTo>
                    <a:pt x="176" y="32"/>
                  </a:lnTo>
                  <a:lnTo>
                    <a:pt x="168" y="16"/>
                  </a:lnTo>
                  <a:lnTo>
                    <a:pt x="160" y="0"/>
                  </a:lnTo>
                  <a:lnTo>
                    <a:pt x="144" y="0"/>
                  </a:lnTo>
                  <a:lnTo>
                    <a:pt x="144" y="8"/>
                  </a:lnTo>
                  <a:lnTo>
                    <a:pt x="112" y="16"/>
                  </a:lnTo>
                  <a:lnTo>
                    <a:pt x="112" y="32"/>
                  </a:lnTo>
                  <a:lnTo>
                    <a:pt x="80" y="32"/>
                  </a:lnTo>
                  <a:lnTo>
                    <a:pt x="64" y="48"/>
                  </a:lnTo>
                  <a:lnTo>
                    <a:pt x="64" y="72"/>
                  </a:lnTo>
                  <a:lnTo>
                    <a:pt x="72" y="88"/>
                  </a:lnTo>
                  <a:lnTo>
                    <a:pt x="48" y="112"/>
                  </a:lnTo>
                  <a:lnTo>
                    <a:pt x="40" y="112"/>
                  </a:lnTo>
                  <a:lnTo>
                    <a:pt x="32" y="144"/>
                  </a:lnTo>
                  <a:lnTo>
                    <a:pt x="32" y="160"/>
                  </a:lnTo>
                  <a:lnTo>
                    <a:pt x="32" y="176"/>
                  </a:lnTo>
                  <a:lnTo>
                    <a:pt x="16" y="200"/>
                  </a:lnTo>
                  <a:lnTo>
                    <a:pt x="8" y="216"/>
                  </a:lnTo>
                  <a:lnTo>
                    <a:pt x="0" y="256"/>
                  </a:lnTo>
                  <a:lnTo>
                    <a:pt x="8" y="272"/>
                  </a:lnTo>
                  <a:lnTo>
                    <a:pt x="56" y="272"/>
                  </a:lnTo>
                  <a:lnTo>
                    <a:pt x="80" y="328"/>
                  </a:lnTo>
                  <a:lnTo>
                    <a:pt x="88" y="368"/>
                  </a:lnTo>
                  <a:lnTo>
                    <a:pt x="112" y="328"/>
                  </a:lnTo>
                  <a:lnTo>
                    <a:pt x="120" y="336"/>
                  </a:lnTo>
                  <a:lnTo>
                    <a:pt x="152" y="304"/>
                  </a:lnTo>
                  <a:lnTo>
                    <a:pt x="152" y="280"/>
                  </a:lnTo>
                  <a:lnTo>
                    <a:pt x="184" y="272"/>
                  </a:lnTo>
                  <a:lnTo>
                    <a:pt x="200" y="232"/>
                  </a:lnTo>
                  <a:lnTo>
                    <a:pt x="216" y="224"/>
                  </a:lnTo>
                  <a:lnTo>
                    <a:pt x="216" y="200"/>
                  </a:lnTo>
                  <a:lnTo>
                    <a:pt x="240" y="200"/>
                  </a:lnTo>
                  <a:lnTo>
                    <a:pt x="248" y="160"/>
                  </a:lnTo>
                  <a:lnTo>
                    <a:pt x="240" y="128"/>
                  </a:lnTo>
                  <a:lnTo>
                    <a:pt x="248" y="120"/>
                  </a:lnTo>
                  <a:lnTo>
                    <a:pt x="232" y="104"/>
                  </a:lnTo>
                  <a:lnTo>
                    <a:pt x="248" y="96"/>
                  </a:lnTo>
                  <a:lnTo>
                    <a:pt x="256" y="104"/>
                  </a:lnTo>
                  <a:lnTo>
                    <a:pt x="272" y="80"/>
                  </a:lnTo>
                  <a:lnTo>
                    <a:pt x="272" y="56"/>
                  </a:lnTo>
                </a:path>
              </a:pathLst>
            </a:custGeom>
            <a:grpFill/>
            <a:ln w="12700" cap="rnd" cmpd="sng">
              <a:solidFill>
                <a:schemeClr val="bg1"/>
              </a:solidFill>
              <a:prstDash val="solid"/>
              <a:round/>
            </a:ln>
            <a:effectLst/>
          </p:spPr>
          <p:txBody>
            <a:bodyPr/>
            <a:lstStyle/>
            <a:p>
              <a:pPr fontAlgn="auto">
                <a:spcBef>
                  <a:spcPts val="0"/>
                </a:spcBef>
                <a:spcAft>
                  <a:spcPts val="0"/>
                </a:spcAft>
                <a:defRPr/>
              </a:pPr>
              <a:endParaRPr lang="zh-CN" altLang="en-US" sz="1000">
                <a:solidFill>
                  <a:schemeClr val="tx1">
                    <a:lumMod val="65000"/>
                    <a:lumOff val="35000"/>
                  </a:schemeClr>
                </a:solidFill>
                <a:latin typeface="微软雅黑" panose="020B0503020204020204" charset="-122"/>
                <a:ea typeface="微软雅黑" panose="020B0503020204020204" charset="-122"/>
              </a:endParaRPr>
            </a:p>
          </p:txBody>
        </p:sp>
        <p:sp>
          <p:nvSpPr>
            <p:cNvPr id="15" name="Freeform 26"/>
            <p:cNvSpPr/>
            <p:nvPr/>
          </p:nvSpPr>
          <p:spPr bwMode="gray">
            <a:xfrm>
              <a:off x="5495133" y="4771935"/>
              <a:ext cx="585138" cy="807772"/>
            </a:xfrm>
            <a:custGeom>
              <a:avLst/>
              <a:gdLst>
                <a:gd name="T0" fmla="*/ 2147483646 w 305"/>
                <a:gd name="T1" fmla="*/ 2147483646 h 425"/>
                <a:gd name="T2" fmla="*/ 2147483646 w 305"/>
                <a:gd name="T3" fmla="*/ 2147483646 h 425"/>
                <a:gd name="T4" fmla="*/ 2147483646 w 305"/>
                <a:gd name="T5" fmla="*/ 2147483646 h 425"/>
                <a:gd name="T6" fmla="*/ 2147483646 w 305"/>
                <a:gd name="T7" fmla="*/ 2147483646 h 425"/>
                <a:gd name="T8" fmla="*/ 2147483646 w 305"/>
                <a:gd name="T9" fmla="*/ 2147483646 h 425"/>
                <a:gd name="T10" fmla="*/ 2147483646 w 305"/>
                <a:gd name="T11" fmla="*/ 2147483646 h 425"/>
                <a:gd name="T12" fmla="*/ 2147483646 w 305"/>
                <a:gd name="T13" fmla="*/ 2147483646 h 425"/>
                <a:gd name="T14" fmla="*/ 2147483646 w 305"/>
                <a:gd name="T15" fmla="*/ 2147483646 h 425"/>
                <a:gd name="T16" fmla="*/ 2147483646 w 305"/>
                <a:gd name="T17" fmla="*/ 2147483646 h 425"/>
                <a:gd name="T18" fmla="*/ 2147483646 w 305"/>
                <a:gd name="T19" fmla="*/ 2147483646 h 425"/>
                <a:gd name="T20" fmla="*/ 2147483646 w 305"/>
                <a:gd name="T21" fmla="*/ 2147483646 h 425"/>
                <a:gd name="T22" fmla="*/ 2147483646 w 305"/>
                <a:gd name="T23" fmla="*/ 2147483646 h 425"/>
                <a:gd name="T24" fmla="*/ 2147483646 w 305"/>
                <a:gd name="T25" fmla="*/ 2147483646 h 425"/>
                <a:gd name="T26" fmla="*/ 2147483646 w 305"/>
                <a:gd name="T27" fmla="*/ 2147483646 h 425"/>
                <a:gd name="T28" fmla="*/ 2147483646 w 305"/>
                <a:gd name="T29" fmla="*/ 2147483646 h 425"/>
                <a:gd name="T30" fmla="*/ 2147483646 w 305"/>
                <a:gd name="T31" fmla="*/ 2147483646 h 425"/>
                <a:gd name="T32" fmla="*/ 2147483646 w 305"/>
                <a:gd name="T33" fmla="*/ 2147483646 h 425"/>
                <a:gd name="T34" fmla="*/ 2147483646 w 305"/>
                <a:gd name="T35" fmla="*/ 2147483646 h 425"/>
                <a:gd name="T36" fmla="*/ 2147483646 w 305"/>
                <a:gd name="T37" fmla="*/ 2147483646 h 425"/>
                <a:gd name="T38" fmla="*/ 2147483646 w 305"/>
                <a:gd name="T39" fmla="*/ 2147483646 h 425"/>
                <a:gd name="T40" fmla="*/ 2147483646 w 305"/>
                <a:gd name="T41" fmla="*/ 2147483646 h 425"/>
                <a:gd name="T42" fmla="*/ 2147483646 w 305"/>
                <a:gd name="T43" fmla="*/ 2147483646 h 425"/>
                <a:gd name="T44" fmla="*/ 2147483646 w 305"/>
                <a:gd name="T45" fmla="*/ 2147483646 h 425"/>
                <a:gd name="T46" fmla="*/ 2147483646 w 305"/>
                <a:gd name="T47" fmla="*/ 2147483646 h 425"/>
                <a:gd name="T48" fmla="*/ 2147483646 w 305"/>
                <a:gd name="T49" fmla="*/ 2147483646 h 425"/>
                <a:gd name="T50" fmla="*/ 2147483646 w 305"/>
                <a:gd name="T51" fmla="*/ 2147483646 h 425"/>
                <a:gd name="T52" fmla="*/ 2147483646 w 305"/>
                <a:gd name="T53" fmla="*/ 2147483646 h 425"/>
                <a:gd name="T54" fmla="*/ 2147483646 w 305"/>
                <a:gd name="T55" fmla="*/ 2147483646 h 425"/>
                <a:gd name="T56" fmla="*/ 2147483646 w 305"/>
                <a:gd name="T57" fmla="*/ 2147483646 h 425"/>
                <a:gd name="T58" fmla="*/ 2147483646 w 305"/>
                <a:gd name="T59" fmla="*/ 2147483646 h 425"/>
                <a:gd name="T60" fmla="*/ 2147483646 w 305"/>
                <a:gd name="T61" fmla="*/ 2147483646 h 425"/>
                <a:gd name="T62" fmla="*/ 2147483646 w 305"/>
                <a:gd name="T63" fmla="*/ 2147483646 h 425"/>
                <a:gd name="T64" fmla="*/ 2147483646 w 305"/>
                <a:gd name="T65" fmla="*/ 2147483646 h 425"/>
                <a:gd name="T66" fmla="*/ 2147483646 w 305"/>
                <a:gd name="T67" fmla="*/ 2147483646 h 425"/>
                <a:gd name="T68" fmla="*/ 2147483646 w 305"/>
                <a:gd name="T69" fmla="*/ 2147483646 h 425"/>
                <a:gd name="T70" fmla="*/ 2147483646 w 305"/>
                <a:gd name="T71" fmla="*/ 2147483646 h 425"/>
                <a:gd name="T72" fmla="*/ 0 w 305"/>
                <a:gd name="T73" fmla="*/ 2147483646 h 425"/>
                <a:gd name="T74" fmla="*/ 2147483646 w 305"/>
                <a:gd name="T75" fmla="*/ 2147483646 h 425"/>
                <a:gd name="T76" fmla="*/ 2147483646 w 305"/>
                <a:gd name="T77" fmla="*/ 2147483646 h 425"/>
                <a:gd name="T78" fmla="*/ 2147483646 w 305"/>
                <a:gd name="T79" fmla="*/ 2147483646 h 425"/>
                <a:gd name="T80" fmla="*/ 2147483646 w 305"/>
                <a:gd name="T81" fmla="*/ 2147483646 h 425"/>
                <a:gd name="T82" fmla="*/ 2147483646 w 305"/>
                <a:gd name="T83" fmla="*/ 2147483646 h 425"/>
                <a:gd name="T84" fmla="*/ 2147483646 w 305"/>
                <a:gd name="T85" fmla="*/ 2147483646 h 425"/>
                <a:gd name="T86" fmla="*/ 2147483646 w 305"/>
                <a:gd name="T87" fmla="*/ 2147483646 h 425"/>
                <a:gd name="T88" fmla="*/ 2147483646 w 305"/>
                <a:gd name="T89" fmla="*/ 2147483646 h 425"/>
                <a:gd name="T90" fmla="*/ 2147483646 w 305"/>
                <a:gd name="T91" fmla="*/ 2147483646 h 425"/>
                <a:gd name="T92" fmla="*/ 2147483646 w 305"/>
                <a:gd name="T93" fmla="*/ 2147483646 h 425"/>
                <a:gd name="T94" fmla="*/ 2147483646 w 305"/>
                <a:gd name="T95" fmla="*/ 2147483646 h 425"/>
                <a:gd name="T96" fmla="*/ 2147483646 w 305"/>
                <a:gd name="T97" fmla="*/ 0 h 425"/>
                <a:gd name="T98" fmla="*/ 2147483646 w 305"/>
                <a:gd name="T99" fmla="*/ 2147483646 h 425"/>
                <a:gd name="T100" fmla="*/ 2147483646 w 305"/>
                <a:gd name="T101" fmla="*/ 2147483646 h 425"/>
                <a:gd name="T102" fmla="*/ 2147483646 w 305"/>
                <a:gd name="T103" fmla="*/ 2147483646 h 425"/>
                <a:gd name="T104" fmla="*/ 2147483646 w 305"/>
                <a:gd name="T105" fmla="*/ 2147483646 h 425"/>
                <a:gd name="T106" fmla="*/ 2147483646 w 305"/>
                <a:gd name="T107" fmla="*/ 2147483646 h 425"/>
                <a:gd name="T108" fmla="*/ 2147483646 w 305"/>
                <a:gd name="T109" fmla="*/ 0 h 425"/>
                <a:gd name="T110" fmla="*/ 2147483646 w 305"/>
                <a:gd name="T111" fmla="*/ 2147483646 h 425"/>
                <a:gd name="T112" fmla="*/ 2147483646 w 305"/>
                <a:gd name="T113" fmla="*/ 2147483646 h 425"/>
                <a:gd name="T114" fmla="*/ 2147483646 w 305"/>
                <a:gd name="T115" fmla="*/ 2147483646 h 425"/>
                <a:gd name="T116" fmla="*/ 2147483646 w 305"/>
                <a:gd name="T117" fmla="*/ 2147483646 h 42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05" h="425">
                  <a:moveTo>
                    <a:pt x="272" y="40"/>
                  </a:moveTo>
                  <a:lnTo>
                    <a:pt x="280" y="72"/>
                  </a:lnTo>
                  <a:lnTo>
                    <a:pt x="304" y="88"/>
                  </a:lnTo>
                  <a:lnTo>
                    <a:pt x="304" y="136"/>
                  </a:lnTo>
                  <a:lnTo>
                    <a:pt x="272" y="152"/>
                  </a:lnTo>
                  <a:lnTo>
                    <a:pt x="272" y="160"/>
                  </a:lnTo>
                  <a:lnTo>
                    <a:pt x="240" y="160"/>
                  </a:lnTo>
                  <a:lnTo>
                    <a:pt x="224" y="176"/>
                  </a:lnTo>
                  <a:lnTo>
                    <a:pt x="224" y="200"/>
                  </a:lnTo>
                  <a:lnTo>
                    <a:pt x="232" y="208"/>
                  </a:lnTo>
                  <a:lnTo>
                    <a:pt x="208" y="240"/>
                  </a:lnTo>
                  <a:lnTo>
                    <a:pt x="192" y="240"/>
                  </a:lnTo>
                  <a:lnTo>
                    <a:pt x="192" y="272"/>
                  </a:lnTo>
                  <a:lnTo>
                    <a:pt x="192" y="280"/>
                  </a:lnTo>
                  <a:lnTo>
                    <a:pt x="192" y="304"/>
                  </a:lnTo>
                  <a:lnTo>
                    <a:pt x="176" y="320"/>
                  </a:lnTo>
                  <a:lnTo>
                    <a:pt x="168" y="360"/>
                  </a:lnTo>
                  <a:lnTo>
                    <a:pt x="160" y="384"/>
                  </a:lnTo>
                  <a:lnTo>
                    <a:pt x="160" y="392"/>
                  </a:lnTo>
                  <a:lnTo>
                    <a:pt x="152" y="416"/>
                  </a:lnTo>
                  <a:lnTo>
                    <a:pt x="136" y="416"/>
                  </a:lnTo>
                  <a:lnTo>
                    <a:pt x="128" y="408"/>
                  </a:lnTo>
                  <a:lnTo>
                    <a:pt x="64" y="424"/>
                  </a:lnTo>
                  <a:lnTo>
                    <a:pt x="56" y="416"/>
                  </a:lnTo>
                  <a:lnTo>
                    <a:pt x="80" y="368"/>
                  </a:lnTo>
                  <a:lnTo>
                    <a:pt x="56" y="360"/>
                  </a:lnTo>
                  <a:lnTo>
                    <a:pt x="40" y="368"/>
                  </a:lnTo>
                  <a:lnTo>
                    <a:pt x="24" y="360"/>
                  </a:lnTo>
                  <a:lnTo>
                    <a:pt x="24" y="320"/>
                  </a:lnTo>
                  <a:lnTo>
                    <a:pt x="40" y="312"/>
                  </a:lnTo>
                  <a:lnTo>
                    <a:pt x="48" y="312"/>
                  </a:lnTo>
                  <a:lnTo>
                    <a:pt x="48" y="288"/>
                  </a:lnTo>
                  <a:lnTo>
                    <a:pt x="32" y="288"/>
                  </a:lnTo>
                  <a:lnTo>
                    <a:pt x="32" y="272"/>
                  </a:lnTo>
                  <a:lnTo>
                    <a:pt x="16" y="264"/>
                  </a:lnTo>
                  <a:lnTo>
                    <a:pt x="16" y="216"/>
                  </a:lnTo>
                  <a:lnTo>
                    <a:pt x="0" y="200"/>
                  </a:lnTo>
                  <a:lnTo>
                    <a:pt x="8" y="176"/>
                  </a:lnTo>
                  <a:lnTo>
                    <a:pt x="32" y="152"/>
                  </a:lnTo>
                  <a:lnTo>
                    <a:pt x="32" y="128"/>
                  </a:lnTo>
                  <a:lnTo>
                    <a:pt x="24" y="120"/>
                  </a:lnTo>
                  <a:lnTo>
                    <a:pt x="32" y="104"/>
                  </a:lnTo>
                  <a:lnTo>
                    <a:pt x="16" y="80"/>
                  </a:lnTo>
                  <a:lnTo>
                    <a:pt x="32" y="64"/>
                  </a:lnTo>
                  <a:lnTo>
                    <a:pt x="56" y="56"/>
                  </a:lnTo>
                  <a:lnTo>
                    <a:pt x="112" y="24"/>
                  </a:lnTo>
                  <a:lnTo>
                    <a:pt x="144" y="8"/>
                  </a:lnTo>
                  <a:lnTo>
                    <a:pt x="168" y="8"/>
                  </a:lnTo>
                  <a:lnTo>
                    <a:pt x="184" y="0"/>
                  </a:lnTo>
                  <a:lnTo>
                    <a:pt x="192" y="8"/>
                  </a:lnTo>
                  <a:lnTo>
                    <a:pt x="184" y="16"/>
                  </a:lnTo>
                  <a:lnTo>
                    <a:pt x="184" y="32"/>
                  </a:lnTo>
                  <a:lnTo>
                    <a:pt x="208" y="32"/>
                  </a:lnTo>
                  <a:lnTo>
                    <a:pt x="208" y="16"/>
                  </a:lnTo>
                  <a:lnTo>
                    <a:pt x="216" y="0"/>
                  </a:lnTo>
                  <a:lnTo>
                    <a:pt x="232" y="16"/>
                  </a:lnTo>
                  <a:lnTo>
                    <a:pt x="240" y="32"/>
                  </a:lnTo>
                  <a:lnTo>
                    <a:pt x="272" y="32"/>
                  </a:lnTo>
                  <a:lnTo>
                    <a:pt x="272" y="40"/>
                  </a:lnTo>
                </a:path>
              </a:pathLst>
            </a:custGeom>
            <a:grpFill/>
            <a:ln w="12700" cap="rnd" cmpd="sng">
              <a:solidFill>
                <a:schemeClr val="bg1"/>
              </a:solidFill>
              <a:prstDash val="solid"/>
              <a:round/>
            </a:ln>
            <a:effectLst/>
          </p:spPr>
          <p:txBody>
            <a:bodyPr/>
            <a:lstStyle/>
            <a:p>
              <a:pPr fontAlgn="auto">
                <a:spcBef>
                  <a:spcPts val="0"/>
                </a:spcBef>
                <a:spcAft>
                  <a:spcPts val="0"/>
                </a:spcAft>
                <a:defRPr/>
              </a:pPr>
              <a:endParaRPr lang="zh-CN" altLang="en-US" sz="1000">
                <a:solidFill>
                  <a:schemeClr val="tx1">
                    <a:lumMod val="65000"/>
                    <a:lumOff val="35000"/>
                  </a:schemeClr>
                </a:solidFill>
                <a:latin typeface="微软雅黑" panose="020B0503020204020204" charset="-122"/>
                <a:ea typeface="微软雅黑" panose="020B0503020204020204" charset="-122"/>
              </a:endParaRPr>
            </a:p>
          </p:txBody>
        </p:sp>
        <p:sp>
          <p:nvSpPr>
            <p:cNvPr id="16" name="Freeform 29"/>
            <p:cNvSpPr/>
            <p:nvPr/>
          </p:nvSpPr>
          <p:spPr bwMode="gray">
            <a:xfrm>
              <a:off x="5601956" y="4107616"/>
              <a:ext cx="583544" cy="729213"/>
            </a:xfrm>
            <a:custGeom>
              <a:avLst/>
              <a:gdLst>
                <a:gd name="T0" fmla="*/ 2147483646 w 305"/>
                <a:gd name="T1" fmla="*/ 0 h 385"/>
                <a:gd name="T2" fmla="*/ 2147483646 w 305"/>
                <a:gd name="T3" fmla="*/ 2147483646 h 385"/>
                <a:gd name="T4" fmla="*/ 2147483646 w 305"/>
                <a:gd name="T5" fmla="*/ 2147483646 h 385"/>
                <a:gd name="T6" fmla="*/ 2147483646 w 305"/>
                <a:gd name="T7" fmla="*/ 2147483646 h 385"/>
                <a:gd name="T8" fmla="*/ 2147483646 w 305"/>
                <a:gd name="T9" fmla="*/ 2147483646 h 385"/>
                <a:gd name="T10" fmla="*/ 2147483646 w 305"/>
                <a:gd name="T11" fmla="*/ 2147483646 h 385"/>
                <a:gd name="T12" fmla="*/ 2147483646 w 305"/>
                <a:gd name="T13" fmla="*/ 2147483646 h 385"/>
                <a:gd name="T14" fmla="*/ 2147483646 w 305"/>
                <a:gd name="T15" fmla="*/ 2147483646 h 385"/>
                <a:gd name="T16" fmla="*/ 2147483646 w 305"/>
                <a:gd name="T17" fmla="*/ 2147483646 h 385"/>
                <a:gd name="T18" fmla="*/ 2147483646 w 305"/>
                <a:gd name="T19" fmla="*/ 2147483646 h 385"/>
                <a:gd name="T20" fmla="*/ 2147483646 w 305"/>
                <a:gd name="T21" fmla="*/ 2147483646 h 385"/>
                <a:gd name="T22" fmla="*/ 2147483646 w 305"/>
                <a:gd name="T23" fmla="*/ 2147483646 h 385"/>
                <a:gd name="T24" fmla="*/ 2147483646 w 305"/>
                <a:gd name="T25" fmla="*/ 2147483646 h 385"/>
                <a:gd name="T26" fmla="*/ 2147483646 w 305"/>
                <a:gd name="T27" fmla="*/ 2147483646 h 385"/>
                <a:gd name="T28" fmla="*/ 2147483646 w 305"/>
                <a:gd name="T29" fmla="*/ 2147483646 h 385"/>
                <a:gd name="T30" fmla="*/ 2147483646 w 305"/>
                <a:gd name="T31" fmla="*/ 2147483646 h 385"/>
                <a:gd name="T32" fmla="*/ 2147483646 w 305"/>
                <a:gd name="T33" fmla="*/ 2147483646 h 385"/>
                <a:gd name="T34" fmla="*/ 2147483646 w 305"/>
                <a:gd name="T35" fmla="*/ 2147483646 h 385"/>
                <a:gd name="T36" fmla="*/ 2147483646 w 305"/>
                <a:gd name="T37" fmla="*/ 2147483646 h 385"/>
                <a:gd name="T38" fmla="*/ 2147483646 w 305"/>
                <a:gd name="T39" fmla="*/ 2147483646 h 385"/>
                <a:gd name="T40" fmla="*/ 2147483646 w 305"/>
                <a:gd name="T41" fmla="*/ 2147483646 h 385"/>
                <a:gd name="T42" fmla="*/ 2147483646 w 305"/>
                <a:gd name="T43" fmla="*/ 2147483646 h 385"/>
                <a:gd name="T44" fmla="*/ 2147483646 w 305"/>
                <a:gd name="T45" fmla="*/ 2147483646 h 385"/>
                <a:gd name="T46" fmla="*/ 2147483646 w 305"/>
                <a:gd name="T47" fmla="*/ 2147483646 h 385"/>
                <a:gd name="T48" fmla="*/ 2147483646 w 305"/>
                <a:gd name="T49" fmla="*/ 2147483646 h 385"/>
                <a:gd name="T50" fmla="*/ 2147483646 w 305"/>
                <a:gd name="T51" fmla="*/ 2147483646 h 385"/>
                <a:gd name="T52" fmla="*/ 0 w 305"/>
                <a:gd name="T53" fmla="*/ 2147483646 h 385"/>
                <a:gd name="T54" fmla="*/ 2147483646 w 305"/>
                <a:gd name="T55" fmla="*/ 2147483646 h 385"/>
                <a:gd name="T56" fmla="*/ 2147483646 w 305"/>
                <a:gd name="T57" fmla="*/ 2147483646 h 385"/>
                <a:gd name="T58" fmla="*/ 2147483646 w 305"/>
                <a:gd name="T59" fmla="*/ 2147483646 h 385"/>
                <a:gd name="T60" fmla="*/ 2147483646 w 305"/>
                <a:gd name="T61" fmla="*/ 2147483646 h 385"/>
                <a:gd name="T62" fmla="*/ 2147483646 w 305"/>
                <a:gd name="T63" fmla="*/ 2147483646 h 38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05" h="385">
                  <a:moveTo>
                    <a:pt x="80" y="8"/>
                  </a:moveTo>
                  <a:lnTo>
                    <a:pt x="88" y="0"/>
                  </a:lnTo>
                  <a:lnTo>
                    <a:pt x="120" y="8"/>
                  </a:lnTo>
                  <a:lnTo>
                    <a:pt x="128" y="32"/>
                  </a:lnTo>
                  <a:lnTo>
                    <a:pt x="152" y="32"/>
                  </a:lnTo>
                  <a:lnTo>
                    <a:pt x="176" y="64"/>
                  </a:lnTo>
                  <a:lnTo>
                    <a:pt x="184" y="56"/>
                  </a:lnTo>
                  <a:lnTo>
                    <a:pt x="200" y="96"/>
                  </a:lnTo>
                  <a:lnTo>
                    <a:pt x="224" y="136"/>
                  </a:lnTo>
                  <a:lnTo>
                    <a:pt x="240" y="136"/>
                  </a:lnTo>
                  <a:lnTo>
                    <a:pt x="256" y="120"/>
                  </a:lnTo>
                  <a:lnTo>
                    <a:pt x="272" y="144"/>
                  </a:lnTo>
                  <a:lnTo>
                    <a:pt x="256" y="160"/>
                  </a:lnTo>
                  <a:lnTo>
                    <a:pt x="248" y="144"/>
                  </a:lnTo>
                  <a:lnTo>
                    <a:pt x="232" y="144"/>
                  </a:lnTo>
                  <a:lnTo>
                    <a:pt x="232" y="176"/>
                  </a:lnTo>
                  <a:lnTo>
                    <a:pt x="224" y="192"/>
                  </a:lnTo>
                  <a:lnTo>
                    <a:pt x="248" y="224"/>
                  </a:lnTo>
                  <a:lnTo>
                    <a:pt x="248" y="248"/>
                  </a:lnTo>
                  <a:lnTo>
                    <a:pt x="288" y="248"/>
                  </a:lnTo>
                  <a:lnTo>
                    <a:pt x="304" y="264"/>
                  </a:lnTo>
                  <a:lnTo>
                    <a:pt x="288" y="296"/>
                  </a:lnTo>
                  <a:lnTo>
                    <a:pt x="296" y="320"/>
                  </a:lnTo>
                  <a:lnTo>
                    <a:pt x="280" y="320"/>
                  </a:lnTo>
                  <a:lnTo>
                    <a:pt x="280" y="312"/>
                  </a:lnTo>
                  <a:lnTo>
                    <a:pt x="264" y="312"/>
                  </a:lnTo>
                  <a:lnTo>
                    <a:pt x="264" y="328"/>
                  </a:lnTo>
                  <a:lnTo>
                    <a:pt x="272" y="344"/>
                  </a:lnTo>
                  <a:lnTo>
                    <a:pt x="264" y="344"/>
                  </a:lnTo>
                  <a:lnTo>
                    <a:pt x="264" y="360"/>
                  </a:lnTo>
                  <a:lnTo>
                    <a:pt x="232" y="384"/>
                  </a:lnTo>
                  <a:lnTo>
                    <a:pt x="224" y="384"/>
                  </a:lnTo>
                  <a:lnTo>
                    <a:pt x="216" y="376"/>
                  </a:lnTo>
                  <a:lnTo>
                    <a:pt x="184" y="384"/>
                  </a:lnTo>
                  <a:lnTo>
                    <a:pt x="168" y="352"/>
                  </a:lnTo>
                  <a:lnTo>
                    <a:pt x="152" y="368"/>
                  </a:lnTo>
                  <a:lnTo>
                    <a:pt x="152" y="384"/>
                  </a:lnTo>
                  <a:lnTo>
                    <a:pt x="128" y="384"/>
                  </a:lnTo>
                  <a:lnTo>
                    <a:pt x="128" y="368"/>
                  </a:lnTo>
                  <a:lnTo>
                    <a:pt x="136" y="360"/>
                  </a:lnTo>
                  <a:lnTo>
                    <a:pt x="128" y="352"/>
                  </a:lnTo>
                  <a:lnTo>
                    <a:pt x="120" y="368"/>
                  </a:lnTo>
                  <a:lnTo>
                    <a:pt x="88" y="360"/>
                  </a:lnTo>
                  <a:lnTo>
                    <a:pt x="80" y="312"/>
                  </a:lnTo>
                  <a:lnTo>
                    <a:pt x="80" y="296"/>
                  </a:lnTo>
                  <a:lnTo>
                    <a:pt x="72" y="264"/>
                  </a:lnTo>
                  <a:lnTo>
                    <a:pt x="32" y="240"/>
                  </a:lnTo>
                  <a:lnTo>
                    <a:pt x="72" y="216"/>
                  </a:lnTo>
                  <a:lnTo>
                    <a:pt x="80" y="216"/>
                  </a:lnTo>
                  <a:lnTo>
                    <a:pt x="72" y="160"/>
                  </a:lnTo>
                  <a:lnTo>
                    <a:pt x="48" y="168"/>
                  </a:lnTo>
                  <a:lnTo>
                    <a:pt x="24" y="152"/>
                  </a:lnTo>
                  <a:lnTo>
                    <a:pt x="16" y="136"/>
                  </a:lnTo>
                  <a:lnTo>
                    <a:pt x="0" y="136"/>
                  </a:lnTo>
                  <a:lnTo>
                    <a:pt x="8" y="120"/>
                  </a:lnTo>
                  <a:lnTo>
                    <a:pt x="32" y="120"/>
                  </a:lnTo>
                  <a:lnTo>
                    <a:pt x="40" y="88"/>
                  </a:lnTo>
                  <a:lnTo>
                    <a:pt x="40" y="40"/>
                  </a:lnTo>
                  <a:lnTo>
                    <a:pt x="48" y="40"/>
                  </a:lnTo>
                  <a:lnTo>
                    <a:pt x="72" y="56"/>
                  </a:lnTo>
                  <a:lnTo>
                    <a:pt x="80" y="72"/>
                  </a:lnTo>
                  <a:lnTo>
                    <a:pt x="104" y="48"/>
                  </a:lnTo>
                  <a:lnTo>
                    <a:pt x="104" y="32"/>
                  </a:lnTo>
                  <a:lnTo>
                    <a:pt x="80" y="16"/>
                  </a:lnTo>
                  <a:lnTo>
                    <a:pt x="80" y="8"/>
                  </a:lnTo>
                </a:path>
              </a:pathLst>
            </a:custGeom>
            <a:grpFill/>
            <a:ln w="12700" cap="rnd" cmpd="sng">
              <a:solidFill>
                <a:schemeClr val="bg1"/>
              </a:solidFill>
              <a:prstDash val="solid"/>
              <a:round/>
            </a:ln>
            <a:effectLst/>
          </p:spPr>
          <p:txBody>
            <a:bodyPr/>
            <a:lstStyle/>
            <a:p>
              <a:pPr fontAlgn="auto">
                <a:spcBef>
                  <a:spcPts val="0"/>
                </a:spcBef>
                <a:spcAft>
                  <a:spcPts val="0"/>
                </a:spcAft>
                <a:defRPr/>
              </a:pPr>
              <a:endParaRPr lang="zh-CN" altLang="en-US" sz="1000">
                <a:solidFill>
                  <a:schemeClr val="tx1">
                    <a:lumMod val="65000"/>
                    <a:lumOff val="35000"/>
                  </a:schemeClr>
                </a:solidFill>
                <a:latin typeface="微软雅黑" panose="020B0503020204020204" charset="-122"/>
                <a:ea typeface="微软雅黑" panose="020B0503020204020204" charset="-122"/>
              </a:endParaRPr>
            </a:p>
          </p:txBody>
        </p:sp>
        <p:sp>
          <p:nvSpPr>
            <p:cNvPr id="17" name="Freeform 28"/>
            <p:cNvSpPr/>
            <p:nvPr/>
          </p:nvSpPr>
          <p:spPr bwMode="gray">
            <a:xfrm>
              <a:off x="4852596" y="4321086"/>
              <a:ext cx="935901" cy="604547"/>
            </a:xfrm>
            <a:custGeom>
              <a:avLst/>
              <a:gdLst>
                <a:gd name="T0" fmla="*/ 2147483646 w 489"/>
                <a:gd name="T1" fmla="*/ 2147483646 h 321"/>
                <a:gd name="T2" fmla="*/ 2147483646 w 489"/>
                <a:gd name="T3" fmla="*/ 2147483646 h 321"/>
                <a:gd name="T4" fmla="*/ 2147483646 w 489"/>
                <a:gd name="T5" fmla="*/ 2147483646 h 321"/>
                <a:gd name="T6" fmla="*/ 2147483646 w 489"/>
                <a:gd name="T7" fmla="*/ 2147483646 h 321"/>
                <a:gd name="T8" fmla="*/ 2147483646 w 489"/>
                <a:gd name="T9" fmla="*/ 2147483646 h 321"/>
                <a:gd name="T10" fmla="*/ 2147483646 w 489"/>
                <a:gd name="T11" fmla="*/ 2147483646 h 321"/>
                <a:gd name="T12" fmla="*/ 2147483646 w 489"/>
                <a:gd name="T13" fmla="*/ 2147483646 h 321"/>
                <a:gd name="T14" fmla="*/ 2147483646 w 489"/>
                <a:gd name="T15" fmla="*/ 2147483646 h 321"/>
                <a:gd name="T16" fmla="*/ 2147483646 w 489"/>
                <a:gd name="T17" fmla="*/ 2147483646 h 321"/>
                <a:gd name="T18" fmla="*/ 2147483646 w 489"/>
                <a:gd name="T19" fmla="*/ 2147483646 h 321"/>
                <a:gd name="T20" fmla="*/ 2147483646 w 489"/>
                <a:gd name="T21" fmla="*/ 2147483646 h 321"/>
                <a:gd name="T22" fmla="*/ 2147483646 w 489"/>
                <a:gd name="T23" fmla="*/ 2147483646 h 321"/>
                <a:gd name="T24" fmla="*/ 2147483646 w 489"/>
                <a:gd name="T25" fmla="*/ 2147483646 h 321"/>
                <a:gd name="T26" fmla="*/ 2147483646 w 489"/>
                <a:gd name="T27" fmla="*/ 2147483646 h 321"/>
                <a:gd name="T28" fmla="*/ 2147483646 w 489"/>
                <a:gd name="T29" fmla="*/ 2147483646 h 321"/>
                <a:gd name="T30" fmla="*/ 2147483646 w 489"/>
                <a:gd name="T31" fmla="*/ 2147483646 h 321"/>
                <a:gd name="T32" fmla="*/ 2147483646 w 489"/>
                <a:gd name="T33" fmla="*/ 2147483646 h 321"/>
                <a:gd name="T34" fmla="*/ 2147483646 w 489"/>
                <a:gd name="T35" fmla="*/ 2147483646 h 321"/>
                <a:gd name="T36" fmla="*/ 2147483646 w 489"/>
                <a:gd name="T37" fmla="*/ 2147483646 h 321"/>
                <a:gd name="T38" fmla="*/ 2147483646 w 489"/>
                <a:gd name="T39" fmla="*/ 2147483646 h 321"/>
                <a:gd name="T40" fmla="*/ 0 w 489"/>
                <a:gd name="T41" fmla="*/ 2147483646 h 321"/>
                <a:gd name="T42" fmla="*/ 2147483646 w 489"/>
                <a:gd name="T43" fmla="*/ 2147483646 h 321"/>
                <a:gd name="T44" fmla="*/ 2147483646 w 489"/>
                <a:gd name="T45" fmla="*/ 2147483646 h 321"/>
                <a:gd name="T46" fmla="*/ 0 w 489"/>
                <a:gd name="T47" fmla="*/ 2147483646 h 321"/>
                <a:gd name="T48" fmla="*/ 0 w 489"/>
                <a:gd name="T49" fmla="*/ 2147483646 h 321"/>
                <a:gd name="T50" fmla="*/ 2147483646 w 489"/>
                <a:gd name="T51" fmla="*/ 2147483646 h 321"/>
                <a:gd name="T52" fmla="*/ 2147483646 w 489"/>
                <a:gd name="T53" fmla="*/ 2147483646 h 321"/>
                <a:gd name="T54" fmla="*/ 2147483646 w 489"/>
                <a:gd name="T55" fmla="*/ 2147483646 h 321"/>
                <a:gd name="T56" fmla="*/ 2147483646 w 489"/>
                <a:gd name="T57" fmla="*/ 2147483646 h 321"/>
                <a:gd name="T58" fmla="*/ 2147483646 w 489"/>
                <a:gd name="T59" fmla="*/ 2147483646 h 321"/>
                <a:gd name="T60" fmla="*/ 2147483646 w 489"/>
                <a:gd name="T61" fmla="*/ 2147483646 h 321"/>
                <a:gd name="T62" fmla="*/ 2147483646 w 489"/>
                <a:gd name="T63" fmla="*/ 2147483646 h 321"/>
                <a:gd name="T64" fmla="*/ 2147483646 w 489"/>
                <a:gd name="T65" fmla="*/ 2147483646 h 321"/>
                <a:gd name="T66" fmla="*/ 2147483646 w 489"/>
                <a:gd name="T67" fmla="*/ 2147483646 h 321"/>
                <a:gd name="T68" fmla="*/ 2147483646 w 489"/>
                <a:gd name="T69" fmla="*/ 2147483646 h 321"/>
                <a:gd name="T70" fmla="*/ 2147483646 w 489"/>
                <a:gd name="T71" fmla="*/ 2147483646 h 321"/>
                <a:gd name="T72" fmla="*/ 2147483646 w 489"/>
                <a:gd name="T73" fmla="*/ 2147483646 h 321"/>
                <a:gd name="T74" fmla="*/ 2147483646 w 489"/>
                <a:gd name="T75" fmla="*/ 0 h 321"/>
                <a:gd name="T76" fmla="*/ 2147483646 w 489"/>
                <a:gd name="T77" fmla="*/ 2147483646 h 321"/>
                <a:gd name="T78" fmla="*/ 2147483646 w 489"/>
                <a:gd name="T79" fmla="*/ 2147483646 h 321"/>
                <a:gd name="T80" fmla="*/ 2147483646 w 489"/>
                <a:gd name="T81" fmla="*/ 2147483646 h 321"/>
                <a:gd name="T82" fmla="*/ 2147483646 w 489"/>
                <a:gd name="T83" fmla="*/ 2147483646 h 321"/>
                <a:gd name="T84" fmla="*/ 2147483646 w 489"/>
                <a:gd name="T85" fmla="*/ 2147483646 h 321"/>
                <a:gd name="T86" fmla="*/ 2147483646 w 489"/>
                <a:gd name="T87" fmla="*/ 2147483646 h 321"/>
                <a:gd name="T88" fmla="*/ 2147483646 w 489"/>
                <a:gd name="T89" fmla="*/ 2147483646 h 321"/>
                <a:gd name="T90" fmla="*/ 2147483646 w 489"/>
                <a:gd name="T91" fmla="*/ 2147483646 h 321"/>
                <a:gd name="T92" fmla="*/ 2147483646 w 489"/>
                <a:gd name="T93" fmla="*/ 2147483646 h 321"/>
                <a:gd name="T94" fmla="*/ 2147483646 w 489"/>
                <a:gd name="T95" fmla="*/ 2147483646 h 321"/>
                <a:gd name="T96" fmla="*/ 2147483646 w 489"/>
                <a:gd name="T97" fmla="*/ 2147483646 h 321"/>
                <a:gd name="T98" fmla="*/ 2147483646 w 489"/>
                <a:gd name="T99" fmla="*/ 2147483646 h 321"/>
                <a:gd name="T100" fmla="*/ 2147483646 w 489"/>
                <a:gd name="T101" fmla="*/ 2147483646 h 321"/>
                <a:gd name="T102" fmla="*/ 2147483646 w 489"/>
                <a:gd name="T103" fmla="*/ 2147483646 h 321"/>
                <a:gd name="T104" fmla="*/ 2147483646 w 489"/>
                <a:gd name="T105" fmla="*/ 2147483646 h 32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89" h="321">
                  <a:moveTo>
                    <a:pt x="488" y="248"/>
                  </a:moveTo>
                  <a:lnTo>
                    <a:pt x="448" y="264"/>
                  </a:lnTo>
                  <a:lnTo>
                    <a:pt x="392" y="296"/>
                  </a:lnTo>
                  <a:lnTo>
                    <a:pt x="368" y="304"/>
                  </a:lnTo>
                  <a:lnTo>
                    <a:pt x="352" y="320"/>
                  </a:lnTo>
                  <a:lnTo>
                    <a:pt x="328" y="320"/>
                  </a:lnTo>
                  <a:lnTo>
                    <a:pt x="336" y="272"/>
                  </a:lnTo>
                  <a:lnTo>
                    <a:pt x="320" y="272"/>
                  </a:lnTo>
                  <a:lnTo>
                    <a:pt x="288" y="288"/>
                  </a:lnTo>
                  <a:lnTo>
                    <a:pt x="280" y="280"/>
                  </a:lnTo>
                  <a:lnTo>
                    <a:pt x="240" y="280"/>
                  </a:lnTo>
                  <a:lnTo>
                    <a:pt x="224" y="256"/>
                  </a:lnTo>
                  <a:lnTo>
                    <a:pt x="184" y="256"/>
                  </a:lnTo>
                  <a:lnTo>
                    <a:pt x="144" y="240"/>
                  </a:lnTo>
                  <a:lnTo>
                    <a:pt x="128" y="248"/>
                  </a:lnTo>
                  <a:lnTo>
                    <a:pt x="136" y="280"/>
                  </a:lnTo>
                  <a:lnTo>
                    <a:pt x="112" y="272"/>
                  </a:lnTo>
                  <a:lnTo>
                    <a:pt x="80" y="272"/>
                  </a:lnTo>
                  <a:lnTo>
                    <a:pt x="48" y="320"/>
                  </a:lnTo>
                  <a:lnTo>
                    <a:pt x="8" y="272"/>
                  </a:lnTo>
                  <a:lnTo>
                    <a:pt x="0" y="272"/>
                  </a:lnTo>
                  <a:lnTo>
                    <a:pt x="8" y="256"/>
                  </a:lnTo>
                  <a:lnTo>
                    <a:pt x="16" y="248"/>
                  </a:lnTo>
                  <a:lnTo>
                    <a:pt x="0" y="232"/>
                  </a:lnTo>
                  <a:lnTo>
                    <a:pt x="0" y="224"/>
                  </a:lnTo>
                  <a:lnTo>
                    <a:pt x="16" y="208"/>
                  </a:lnTo>
                  <a:lnTo>
                    <a:pt x="72" y="208"/>
                  </a:lnTo>
                  <a:lnTo>
                    <a:pt x="96" y="192"/>
                  </a:lnTo>
                  <a:lnTo>
                    <a:pt x="112" y="184"/>
                  </a:lnTo>
                  <a:lnTo>
                    <a:pt x="112" y="160"/>
                  </a:lnTo>
                  <a:lnTo>
                    <a:pt x="80" y="120"/>
                  </a:lnTo>
                  <a:lnTo>
                    <a:pt x="72" y="80"/>
                  </a:lnTo>
                  <a:lnTo>
                    <a:pt x="88" y="56"/>
                  </a:lnTo>
                  <a:lnTo>
                    <a:pt x="88" y="40"/>
                  </a:lnTo>
                  <a:lnTo>
                    <a:pt x="72" y="8"/>
                  </a:lnTo>
                  <a:lnTo>
                    <a:pt x="128" y="8"/>
                  </a:lnTo>
                  <a:lnTo>
                    <a:pt x="144" y="16"/>
                  </a:lnTo>
                  <a:lnTo>
                    <a:pt x="168" y="0"/>
                  </a:lnTo>
                  <a:lnTo>
                    <a:pt x="208" y="72"/>
                  </a:lnTo>
                  <a:lnTo>
                    <a:pt x="280" y="72"/>
                  </a:lnTo>
                  <a:lnTo>
                    <a:pt x="296" y="80"/>
                  </a:lnTo>
                  <a:lnTo>
                    <a:pt x="312" y="72"/>
                  </a:lnTo>
                  <a:lnTo>
                    <a:pt x="336" y="88"/>
                  </a:lnTo>
                  <a:lnTo>
                    <a:pt x="336" y="112"/>
                  </a:lnTo>
                  <a:lnTo>
                    <a:pt x="352" y="128"/>
                  </a:lnTo>
                  <a:lnTo>
                    <a:pt x="360" y="112"/>
                  </a:lnTo>
                  <a:lnTo>
                    <a:pt x="376" y="128"/>
                  </a:lnTo>
                  <a:lnTo>
                    <a:pt x="408" y="128"/>
                  </a:lnTo>
                  <a:lnTo>
                    <a:pt x="416" y="120"/>
                  </a:lnTo>
                  <a:lnTo>
                    <a:pt x="464" y="152"/>
                  </a:lnTo>
                  <a:lnTo>
                    <a:pt x="472" y="192"/>
                  </a:lnTo>
                  <a:lnTo>
                    <a:pt x="472" y="216"/>
                  </a:lnTo>
                  <a:lnTo>
                    <a:pt x="488" y="248"/>
                  </a:lnTo>
                </a:path>
              </a:pathLst>
            </a:custGeom>
            <a:grpFill/>
            <a:ln w="12700" cap="rnd" cmpd="sng">
              <a:solidFill>
                <a:schemeClr val="bg1"/>
              </a:solidFill>
              <a:prstDash val="solid"/>
              <a:round/>
            </a:ln>
            <a:effectLst/>
          </p:spPr>
          <p:txBody>
            <a:bodyPr/>
            <a:lstStyle/>
            <a:p>
              <a:pPr fontAlgn="auto">
                <a:spcBef>
                  <a:spcPts val="0"/>
                </a:spcBef>
                <a:spcAft>
                  <a:spcPts val="0"/>
                </a:spcAft>
                <a:defRPr/>
              </a:pPr>
              <a:endParaRPr lang="zh-CN" altLang="en-US" sz="1000">
                <a:solidFill>
                  <a:schemeClr val="tx1">
                    <a:lumMod val="65000"/>
                    <a:lumOff val="35000"/>
                  </a:schemeClr>
                </a:solidFill>
                <a:latin typeface="微软雅黑" panose="020B0503020204020204" charset="-122"/>
                <a:ea typeface="微软雅黑" panose="020B0503020204020204" charset="-122"/>
              </a:endParaRPr>
            </a:p>
          </p:txBody>
        </p:sp>
        <p:sp>
          <p:nvSpPr>
            <p:cNvPr id="18" name="Freeform 27"/>
            <p:cNvSpPr/>
            <p:nvPr/>
          </p:nvSpPr>
          <p:spPr bwMode="gray">
            <a:xfrm>
              <a:off x="4911588" y="4771935"/>
              <a:ext cx="676017" cy="792402"/>
            </a:xfrm>
            <a:custGeom>
              <a:avLst/>
              <a:gdLst>
                <a:gd name="T0" fmla="*/ 2147483646 w 353"/>
                <a:gd name="T1" fmla="*/ 2147483646 h 417"/>
                <a:gd name="T2" fmla="*/ 2147483646 w 353"/>
                <a:gd name="T3" fmla="*/ 2147483646 h 417"/>
                <a:gd name="T4" fmla="*/ 2147483646 w 353"/>
                <a:gd name="T5" fmla="*/ 2147483646 h 417"/>
                <a:gd name="T6" fmla="*/ 2147483646 w 353"/>
                <a:gd name="T7" fmla="*/ 2147483646 h 417"/>
                <a:gd name="T8" fmla="*/ 2147483646 w 353"/>
                <a:gd name="T9" fmla="*/ 2147483646 h 417"/>
                <a:gd name="T10" fmla="*/ 2147483646 w 353"/>
                <a:gd name="T11" fmla="*/ 2147483646 h 417"/>
                <a:gd name="T12" fmla="*/ 2147483646 w 353"/>
                <a:gd name="T13" fmla="*/ 2147483646 h 417"/>
                <a:gd name="T14" fmla="*/ 2147483646 w 353"/>
                <a:gd name="T15" fmla="*/ 2147483646 h 417"/>
                <a:gd name="T16" fmla="*/ 2147483646 w 353"/>
                <a:gd name="T17" fmla="*/ 2147483646 h 417"/>
                <a:gd name="T18" fmla="*/ 2147483646 w 353"/>
                <a:gd name="T19" fmla="*/ 2147483646 h 417"/>
                <a:gd name="T20" fmla="*/ 2147483646 w 353"/>
                <a:gd name="T21" fmla="*/ 2147483646 h 417"/>
                <a:gd name="T22" fmla="*/ 2147483646 w 353"/>
                <a:gd name="T23" fmla="*/ 2147483646 h 417"/>
                <a:gd name="T24" fmla="*/ 2147483646 w 353"/>
                <a:gd name="T25" fmla="*/ 2147483646 h 417"/>
                <a:gd name="T26" fmla="*/ 2147483646 w 353"/>
                <a:gd name="T27" fmla="*/ 2147483646 h 417"/>
                <a:gd name="T28" fmla="*/ 2147483646 w 353"/>
                <a:gd name="T29" fmla="*/ 2147483646 h 417"/>
                <a:gd name="T30" fmla="*/ 2147483646 w 353"/>
                <a:gd name="T31" fmla="*/ 2147483646 h 417"/>
                <a:gd name="T32" fmla="*/ 2147483646 w 353"/>
                <a:gd name="T33" fmla="*/ 2147483646 h 417"/>
                <a:gd name="T34" fmla="*/ 2147483646 w 353"/>
                <a:gd name="T35" fmla="*/ 2147483646 h 417"/>
                <a:gd name="T36" fmla="*/ 2147483646 w 353"/>
                <a:gd name="T37" fmla="*/ 2147483646 h 417"/>
                <a:gd name="T38" fmla="*/ 2147483646 w 353"/>
                <a:gd name="T39" fmla="*/ 2147483646 h 417"/>
                <a:gd name="T40" fmla="*/ 2147483646 w 353"/>
                <a:gd name="T41" fmla="*/ 2147483646 h 417"/>
                <a:gd name="T42" fmla="*/ 2147483646 w 353"/>
                <a:gd name="T43" fmla="*/ 2147483646 h 417"/>
                <a:gd name="T44" fmla="*/ 2147483646 w 353"/>
                <a:gd name="T45" fmla="*/ 2147483646 h 417"/>
                <a:gd name="T46" fmla="*/ 2147483646 w 353"/>
                <a:gd name="T47" fmla="*/ 2147483646 h 417"/>
                <a:gd name="T48" fmla="*/ 0 w 353"/>
                <a:gd name="T49" fmla="*/ 2147483646 h 417"/>
                <a:gd name="T50" fmla="*/ 2147483646 w 353"/>
                <a:gd name="T51" fmla="*/ 2147483646 h 417"/>
                <a:gd name="T52" fmla="*/ 2147483646 w 353"/>
                <a:gd name="T53" fmla="*/ 2147483646 h 417"/>
                <a:gd name="T54" fmla="*/ 2147483646 w 353"/>
                <a:gd name="T55" fmla="*/ 2147483646 h 417"/>
                <a:gd name="T56" fmla="*/ 2147483646 w 353"/>
                <a:gd name="T57" fmla="*/ 2147483646 h 417"/>
                <a:gd name="T58" fmla="*/ 2147483646 w 353"/>
                <a:gd name="T59" fmla="*/ 2147483646 h 417"/>
                <a:gd name="T60" fmla="*/ 2147483646 w 353"/>
                <a:gd name="T61" fmla="*/ 0 h 417"/>
                <a:gd name="T62" fmla="*/ 2147483646 w 353"/>
                <a:gd name="T63" fmla="*/ 2147483646 h 417"/>
                <a:gd name="T64" fmla="*/ 2147483646 w 353"/>
                <a:gd name="T65" fmla="*/ 2147483646 h 417"/>
                <a:gd name="T66" fmla="*/ 2147483646 w 353"/>
                <a:gd name="T67" fmla="*/ 2147483646 h 417"/>
                <a:gd name="T68" fmla="*/ 2147483646 w 353"/>
                <a:gd name="T69" fmla="*/ 2147483646 h 41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53" h="417">
                  <a:moveTo>
                    <a:pt x="320" y="80"/>
                  </a:moveTo>
                  <a:lnTo>
                    <a:pt x="336" y="104"/>
                  </a:lnTo>
                  <a:lnTo>
                    <a:pt x="328" y="120"/>
                  </a:lnTo>
                  <a:lnTo>
                    <a:pt x="344" y="128"/>
                  </a:lnTo>
                  <a:lnTo>
                    <a:pt x="328" y="152"/>
                  </a:lnTo>
                  <a:lnTo>
                    <a:pt x="312" y="176"/>
                  </a:lnTo>
                  <a:lnTo>
                    <a:pt x="304" y="200"/>
                  </a:lnTo>
                  <a:lnTo>
                    <a:pt x="320" y="216"/>
                  </a:lnTo>
                  <a:lnTo>
                    <a:pt x="320" y="248"/>
                  </a:lnTo>
                  <a:lnTo>
                    <a:pt x="320" y="264"/>
                  </a:lnTo>
                  <a:lnTo>
                    <a:pt x="336" y="272"/>
                  </a:lnTo>
                  <a:lnTo>
                    <a:pt x="328" y="288"/>
                  </a:lnTo>
                  <a:lnTo>
                    <a:pt x="352" y="288"/>
                  </a:lnTo>
                  <a:lnTo>
                    <a:pt x="352" y="312"/>
                  </a:lnTo>
                  <a:lnTo>
                    <a:pt x="344" y="312"/>
                  </a:lnTo>
                  <a:lnTo>
                    <a:pt x="328" y="320"/>
                  </a:lnTo>
                  <a:lnTo>
                    <a:pt x="328" y="360"/>
                  </a:lnTo>
                  <a:lnTo>
                    <a:pt x="320" y="368"/>
                  </a:lnTo>
                  <a:lnTo>
                    <a:pt x="264" y="368"/>
                  </a:lnTo>
                  <a:lnTo>
                    <a:pt x="272" y="400"/>
                  </a:lnTo>
                  <a:lnTo>
                    <a:pt x="248" y="400"/>
                  </a:lnTo>
                  <a:lnTo>
                    <a:pt x="224" y="376"/>
                  </a:lnTo>
                  <a:lnTo>
                    <a:pt x="216" y="384"/>
                  </a:lnTo>
                  <a:lnTo>
                    <a:pt x="216" y="408"/>
                  </a:lnTo>
                  <a:lnTo>
                    <a:pt x="200" y="408"/>
                  </a:lnTo>
                  <a:lnTo>
                    <a:pt x="192" y="416"/>
                  </a:lnTo>
                  <a:lnTo>
                    <a:pt x="168" y="416"/>
                  </a:lnTo>
                  <a:lnTo>
                    <a:pt x="168" y="384"/>
                  </a:lnTo>
                  <a:lnTo>
                    <a:pt x="152" y="384"/>
                  </a:lnTo>
                  <a:lnTo>
                    <a:pt x="152" y="400"/>
                  </a:lnTo>
                  <a:lnTo>
                    <a:pt x="136" y="400"/>
                  </a:lnTo>
                  <a:lnTo>
                    <a:pt x="144" y="352"/>
                  </a:lnTo>
                  <a:lnTo>
                    <a:pt x="152" y="336"/>
                  </a:lnTo>
                  <a:lnTo>
                    <a:pt x="152" y="312"/>
                  </a:lnTo>
                  <a:lnTo>
                    <a:pt x="152" y="296"/>
                  </a:lnTo>
                  <a:lnTo>
                    <a:pt x="144" y="288"/>
                  </a:lnTo>
                  <a:lnTo>
                    <a:pt x="96" y="296"/>
                  </a:lnTo>
                  <a:lnTo>
                    <a:pt x="96" y="312"/>
                  </a:lnTo>
                  <a:lnTo>
                    <a:pt x="72" y="320"/>
                  </a:lnTo>
                  <a:lnTo>
                    <a:pt x="64" y="304"/>
                  </a:lnTo>
                  <a:lnTo>
                    <a:pt x="56" y="320"/>
                  </a:lnTo>
                  <a:lnTo>
                    <a:pt x="32" y="312"/>
                  </a:lnTo>
                  <a:lnTo>
                    <a:pt x="32" y="304"/>
                  </a:lnTo>
                  <a:lnTo>
                    <a:pt x="24" y="304"/>
                  </a:lnTo>
                  <a:lnTo>
                    <a:pt x="24" y="288"/>
                  </a:lnTo>
                  <a:lnTo>
                    <a:pt x="16" y="264"/>
                  </a:lnTo>
                  <a:lnTo>
                    <a:pt x="32" y="256"/>
                  </a:lnTo>
                  <a:lnTo>
                    <a:pt x="24" y="240"/>
                  </a:lnTo>
                  <a:lnTo>
                    <a:pt x="0" y="240"/>
                  </a:lnTo>
                  <a:lnTo>
                    <a:pt x="0" y="224"/>
                  </a:lnTo>
                  <a:lnTo>
                    <a:pt x="24" y="192"/>
                  </a:lnTo>
                  <a:lnTo>
                    <a:pt x="24" y="168"/>
                  </a:lnTo>
                  <a:lnTo>
                    <a:pt x="32" y="160"/>
                  </a:lnTo>
                  <a:lnTo>
                    <a:pt x="24" y="136"/>
                  </a:lnTo>
                  <a:lnTo>
                    <a:pt x="16" y="136"/>
                  </a:lnTo>
                  <a:lnTo>
                    <a:pt x="24" y="120"/>
                  </a:lnTo>
                  <a:lnTo>
                    <a:pt x="16" y="80"/>
                  </a:lnTo>
                  <a:lnTo>
                    <a:pt x="48" y="32"/>
                  </a:lnTo>
                  <a:lnTo>
                    <a:pt x="80" y="32"/>
                  </a:lnTo>
                  <a:lnTo>
                    <a:pt x="104" y="40"/>
                  </a:lnTo>
                  <a:lnTo>
                    <a:pt x="96" y="8"/>
                  </a:lnTo>
                  <a:lnTo>
                    <a:pt x="112" y="0"/>
                  </a:lnTo>
                  <a:lnTo>
                    <a:pt x="152" y="16"/>
                  </a:lnTo>
                  <a:lnTo>
                    <a:pt x="184" y="16"/>
                  </a:lnTo>
                  <a:lnTo>
                    <a:pt x="208" y="40"/>
                  </a:lnTo>
                  <a:lnTo>
                    <a:pt x="248" y="40"/>
                  </a:lnTo>
                  <a:lnTo>
                    <a:pt x="256" y="48"/>
                  </a:lnTo>
                  <a:lnTo>
                    <a:pt x="288" y="32"/>
                  </a:lnTo>
                  <a:lnTo>
                    <a:pt x="304" y="32"/>
                  </a:lnTo>
                  <a:lnTo>
                    <a:pt x="304" y="80"/>
                  </a:lnTo>
                  <a:lnTo>
                    <a:pt x="320" y="80"/>
                  </a:lnTo>
                </a:path>
              </a:pathLst>
            </a:custGeom>
            <a:grpFill/>
            <a:ln w="12700" cap="rnd" cmpd="sng">
              <a:solidFill>
                <a:schemeClr val="bg1"/>
              </a:solidFill>
              <a:prstDash val="solid"/>
              <a:round/>
            </a:ln>
            <a:effectLst/>
          </p:spPr>
          <p:txBody>
            <a:bodyPr/>
            <a:lstStyle/>
            <a:p>
              <a:pPr fontAlgn="auto">
                <a:spcBef>
                  <a:spcPts val="0"/>
                </a:spcBef>
                <a:spcAft>
                  <a:spcPts val="0"/>
                </a:spcAft>
                <a:defRPr/>
              </a:pPr>
              <a:endParaRPr lang="zh-CN" altLang="en-US" sz="1000">
                <a:solidFill>
                  <a:schemeClr val="tx1">
                    <a:lumMod val="65000"/>
                    <a:lumOff val="35000"/>
                  </a:schemeClr>
                </a:solidFill>
                <a:latin typeface="微软雅黑" panose="020B0503020204020204" charset="-122"/>
                <a:ea typeface="微软雅黑" panose="020B0503020204020204" charset="-122"/>
              </a:endParaRPr>
            </a:p>
          </p:txBody>
        </p:sp>
        <p:sp>
          <p:nvSpPr>
            <p:cNvPr id="19" name="Freeform 19"/>
            <p:cNvSpPr/>
            <p:nvPr/>
          </p:nvSpPr>
          <p:spPr bwMode="gray">
            <a:xfrm>
              <a:off x="5004061" y="5455039"/>
              <a:ext cx="967790" cy="727508"/>
            </a:xfrm>
            <a:custGeom>
              <a:avLst/>
              <a:gdLst>
                <a:gd name="T0" fmla="*/ 2147483646 w 505"/>
                <a:gd name="T1" fmla="*/ 2147483646 h 385"/>
                <a:gd name="T2" fmla="*/ 2147483646 w 505"/>
                <a:gd name="T3" fmla="*/ 2147483646 h 385"/>
                <a:gd name="T4" fmla="*/ 2147483646 w 505"/>
                <a:gd name="T5" fmla="*/ 2147483646 h 385"/>
                <a:gd name="T6" fmla="*/ 2147483646 w 505"/>
                <a:gd name="T7" fmla="*/ 2147483646 h 385"/>
                <a:gd name="T8" fmla="*/ 2147483646 w 505"/>
                <a:gd name="T9" fmla="*/ 2147483646 h 385"/>
                <a:gd name="T10" fmla="*/ 2147483646 w 505"/>
                <a:gd name="T11" fmla="*/ 0 h 385"/>
                <a:gd name="T12" fmla="*/ 2147483646 w 505"/>
                <a:gd name="T13" fmla="*/ 0 h 385"/>
                <a:gd name="T14" fmla="*/ 2147483646 w 505"/>
                <a:gd name="T15" fmla="*/ 2147483646 h 385"/>
                <a:gd name="T16" fmla="*/ 2147483646 w 505"/>
                <a:gd name="T17" fmla="*/ 2147483646 h 385"/>
                <a:gd name="T18" fmla="*/ 2147483646 w 505"/>
                <a:gd name="T19" fmla="*/ 2147483646 h 385"/>
                <a:gd name="T20" fmla="*/ 2147483646 w 505"/>
                <a:gd name="T21" fmla="*/ 2147483646 h 385"/>
                <a:gd name="T22" fmla="*/ 2147483646 w 505"/>
                <a:gd name="T23" fmla="*/ 2147483646 h 385"/>
                <a:gd name="T24" fmla="*/ 2147483646 w 505"/>
                <a:gd name="T25" fmla="*/ 2147483646 h 385"/>
                <a:gd name="T26" fmla="*/ 2147483646 w 505"/>
                <a:gd name="T27" fmla="*/ 2147483646 h 385"/>
                <a:gd name="T28" fmla="*/ 2147483646 w 505"/>
                <a:gd name="T29" fmla="*/ 2147483646 h 385"/>
                <a:gd name="T30" fmla="*/ 2147483646 w 505"/>
                <a:gd name="T31" fmla="*/ 2147483646 h 385"/>
                <a:gd name="T32" fmla="*/ 0 w 505"/>
                <a:gd name="T33" fmla="*/ 2147483646 h 385"/>
                <a:gd name="T34" fmla="*/ 2147483646 w 505"/>
                <a:gd name="T35" fmla="*/ 2147483646 h 385"/>
                <a:gd name="T36" fmla="*/ 2147483646 w 505"/>
                <a:gd name="T37" fmla="*/ 2147483646 h 385"/>
                <a:gd name="T38" fmla="*/ 2147483646 w 505"/>
                <a:gd name="T39" fmla="*/ 2147483646 h 385"/>
                <a:gd name="T40" fmla="*/ 2147483646 w 505"/>
                <a:gd name="T41" fmla="*/ 2147483646 h 385"/>
                <a:gd name="T42" fmla="*/ 2147483646 w 505"/>
                <a:gd name="T43" fmla="*/ 2147483646 h 385"/>
                <a:gd name="T44" fmla="*/ 2147483646 w 505"/>
                <a:gd name="T45" fmla="*/ 2147483646 h 385"/>
                <a:gd name="T46" fmla="*/ 2147483646 w 505"/>
                <a:gd name="T47" fmla="*/ 2147483646 h 385"/>
                <a:gd name="T48" fmla="*/ 2147483646 w 505"/>
                <a:gd name="T49" fmla="*/ 2147483646 h 385"/>
                <a:gd name="T50" fmla="*/ 2147483646 w 505"/>
                <a:gd name="T51" fmla="*/ 2147483646 h 385"/>
                <a:gd name="T52" fmla="*/ 2147483646 w 505"/>
                <a:gd name="T53" fmla="*/ 2147483646 h 385"/>
                <a:gd name="T54" fmla="*/ 2147483646 w 505"/>
                <a:gd name="T55" fmla="*/ 2147483646 h 385"/>
                <a:gd name="T56" fmla="*/ 2147483646 w 505"/>
                <a:gd name="T57" fmla="*/ 2147483646 h 385"/>
                <a:gd name="T58" fmla="*/ 2147483646 w 505"/>
                <a:gd name="T59" fmla="*/ 2147483646 h 385"/>
                <a:gd name="T60" fmla="*/ 2147483646 w 505"/>
                <a:gd name="T61" fmla="*/ 2147483646 h 385"/>
                <a:gd name="T62" fmla="*/ 2147483646 w 505"/>
                <a:gd name="T63" fmla="*/ 2147483646 h 385"/>
                <a:gd name="T64" fmla="*/ 2147483646 w 505"/>
                <a:gd name="T65" fmla="*/ 2147483646 h 385"/>
                <a:gd name="T66" fmla="*/ 2147483646 w 505"/>
                <a:gd name="T67" fmla="*/ 2147483646 h 385"/>
                <a:gd name="T68" fmla="*/ 2147483646 w 505"/>
                <a:gd name="T69" fmla="*/ 2147483646 h 38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05" h="385">
                  <a:moveTo>
                    <a:pt x="504" y="128"/>
                  </a:moveTo>
                  <a:lnTo>
                    <a:pt x="496" y="96"/>
                  </a:lnTo>
                  <a:lnTo>
                    <a:pt x="472" y="40"/>
                  </a:lnTo>
                  <a:lnTo>
                    <a:pt x="424" y="40"/>
                  </a:lnTo>
                  <a:lnTo>
                    <a:pt x="416" y="32"/>
                  </a:lnTo>
                  <a:lnTo>
                    <a:pt x="408" y="56"/>
                  </a:lnTo>
                  <a:lnTo>
                    <a:pt x="392" y="56"/>
                  </a:lnTo>
                  <a:lnTo>
                    <a:pt x="376" y="40"/>
                  </a:lnTo>
                  <a:lnTo>
                    <a:pt x="320" y="64"/>
                  </a:lnTo>
                  <a:lnTo>
                    <a:pt x="312" y="56"/>
                  </a:lnTo>
                  <a:lnTo>
                    <a:pt x="336" y="8"/>
                  </a:lnTo>
                  <a:lnTo>
                    <a:pt x="312" y="0"/>
                  </a:lnTo>
                  <a:lnTo>
                    <a:pt x="296" y="16"/>
                  </a:lnTo>
                  <a:lnTo>
                    <a:pt x="280" y="0"/>
                  </a:lnTo>
                  <a:lnTo>
                    <a:pt x="272" y="8"/>
                  </a:lnTo>
                  <a:lnTo>
                    <a:pt x="216" y="8"/>
                  </a:lnTo>
                  <a:lnTo>
                    <a:pt x="224" y="40"/>
                  </a:lnTo>
                  <a:lnTo>
                    <a:pt x="208" y="40"/>
                  </a:lnTo>
                  <a:lnTo>
                    <a:pt x="176" y="16"/>
                  </a:lnTo>
                  <a:lnTo>
                    <a:pt x="168" y="24"/>
                  </a:lnTo>
                  <a:lnTo>
                    <a:pt x="168" y="48"/>
                  </a:lnTo>
                  <a:lnTo>
                    <a:pt x="144" y="48"/>
                  </a:lnTo>
                  <a:lnTo>
                    <a:pt x="144" y="72"/>
                  </a:lnTo>
                  <a:lnTo>
                    <a:pt x="152" y="88"/>
                  </a:lnTo>
                  <a:lnTo>
                    <a:pt x="144" y="96"/>
                  </a:lnTo>
                  <a:lnTo>
                    <a:pt x="144" y="112"/>
                  </a:lnTo>
                  <a:lnTo>
                    <a:pt x="112" y="144"/>
                  </a:lnTo>
                  <a:lnTo>
                    <a:pt x="112" y="168"/>
                  </a:lnTo>
                  <a:lnTo>
                    <a:pt x="104" y="200"/>
                  </a:lnTo>
                  <a:lnTo>
                    <a:pt x="72" y="224"/>
                  </a:lnTo>
                  <a:lnTo>
                    <a:pt x="48" y="256"/>
                  </a:lnTo>
                  <a:lnTo>
                    <a:pt x="32" y="272"/>
                  </a:lnTo>
                  <a:lnTo>
                    <a:pt x="8" y="280"/>
                  </a:lnTo>
                  <a:lnTo>
                    <a:pt x="0" y="296"/>
                  </a:lnTo>
                  <a:lnTo>
                    <a:pt x="16" y="304"/>
                  </a:lnTo>
                  <a:lnTo>
                    <a:pt x="8" y="312"/>
                  </a:lnTo>
                  <a:lnTo>
                    <a:pt x="8" y="352"/>
                  </a:lnTo>
                  <a:lnTo>
                    <a:pt x="16" y="360"/>
                  </a:lnTo>
                  <a:lnTo>
                    <a:pt x="16" y="384"/>
                  </a:lnTo>
                  <a:lnTo>
                    <a:pt x="56" y="384"/>
                  </a:lnTo>
                  <a:lnTo>
                    <a:pt x="56" y="360"/>
                  </a:lnTo>
                  <a:lnTo>
                    <a:pt x="40" y="344"/>
                  </a:lnTo>
                  <a:lnTo>
                    <a:pt x="48" y="312"/>
                  </a:lnTo>
                  <a:lnTo>
                    <a:pt x="80" y="304"/>
                  </a:lnTo>
                  <a:lnTo>
                    <a:pt x="104" y="304"/>
                  </a:lnTo>
                  <a:lnTo>
                    <a:pt x="152" y="280"/>
                  </a:lnTo>
                  <a:lnTo>
                    <a:pt x="184" y="280"/>
                  </a:lnTo>
                  <a:lnTo>
                    <a:pt x="192" y="296"/>
                  </a:lnTo>
                  <a:lnTo>
                    <a:pt x="208" y="264"/>
                  </a:lnTo>
                  <a:lnTo>
                    <a:pt x="240" y="248"/>
                  </a:lnTo>
                  <a:lnTo>
                    <a:pt x="248" y="224"/>
                  </a:lnTo>
                  <a:lnTo>
                    <a:pt x="264" y="240"/>
                  </a:lnTo>
                  <a:lnTo>
                    <a:pt x="272" y="240"/>
                  </a:lnTo>
                  <a:lnTo>
                    <a:pt x="264" y="216"/>
                  </a:lnTo>
                  <a:lnTo>
                    <a:pt x="264" y="184"/>
                  </a:lnTo>
                  <a:lnTo>
                    <a:pt x="280" y="208"/>
                  </a:lnTo>
                  <a:lnTo>
                    <a:pt x="288" y="232"/>
                  </a:lnTo>
                  <a:lnTo>
                    <a:pt x="336" y="232"/>
                  </a:lnTo>
                  <a:lnTo>
                    <a:pt x="320" y="216"/>
                  </a:lnTo>
                  <a:lnTo>
                    <a:pt x="336" y="200"/>
                  </a:lnTo>
                  <a:lnTo>
                    <a:pt x="360" y="208"/>
                  </a:lnTo>
                  <a:lnTo>
                    <a:pt x="376" y="192"/>
                  </a:lnTo>
                  <a:lnTo>
                    <a:pt x="392" y="192"/>
                  </a:lnTo>
                  <a:lnTo>
                    <a:pt x="392" y="200"/>
                  </a:lnTo>
                  <a:lnTo>
                    <a:pt x="400" y="200"/>
                  </a:lnTo>
                  <a:lnTo>
                    <a:pt x="400" y="184"/>
                  </a:lnTo>
                  <a:lnTo>
                    <a:pt x="424" y="192"/>
                  </a:lnTo>
                  <a:lnTo>
                    <a:pt x="448" y="176"/>
                  </a:lnTo>
                  <a:lnTo>
                    <a:pt x="472" y="168"/>
                  </a:lnTo>
                  <a:lnTo>
                    <a:pt x="480" y="136"/>
                  </a:lnTo>
                  <a:lnTo>
                    <a:pt x="504" y="128"/>
                  </a:lnTo>
                </a:path>
              </a:pathLst>
            </a:custGeom>
            <a:grpFill/>
            <a:ln w="12700" cap="rnd" cmpd="sng">
              <a:solidFill>
                <a:schemeClr val="bg1"/>
              </a:solidFill>
              <a:prstDash val="solid"/>
              <a:round/>
            </a:ln>
            <a:effectLst/>
          </p:spPr>
          <p:txBody>
            <a:bodyPr/>
            <a:lstStyle/>
            <a:p>
              <a:pPr fontAlgn="auto">
                <a:spcBef>
                  <a:spcPts val="0"/>
                </a:spcBef>
                <a:spcAft>
                  <a:spcPts val="0"/>
                </a:spcAft>
                <a:defRPr/>
              </a:pPr>
              <a:endParaRPr lang="zh-CN" altLang="en-US" sz="1000">
                <a:solidFill>
                  <a:schemeClr val="tx1">
                    <a:lumMod val="65000"/>
                    <a:lumOff val="35000"/>
                  </a:schemeClr>
                </a:solidFill>
                <a:latin typeface="微软雅黑" panose="020B0503020204020204" charset="-122"/>
                <a:ea typeface="微软雅黑" panose="020B0503020204020204" charset="-122"/>
              </a:endParaRPr>
            </a:p>
          </p:txBody>
        </p:sp>
        <p:sp>
          <p:nvSpPr>
            <p:cNvPr id="20" name="Freeform 20"/>
            <p:cNvSpPr/>
            <p:nvPr/>
          </p:nvSpPr>
          <p:spPr bwMode="gray">
            <a:xfrm>
              <a:off x="4359932" y="5318416"/>
              <a:ext cx="953441" cy="727508"/>
            </a:xfrm>
            <a:custGeom>
              <a:avLst/>
              <a:gdLst>
                <a:gd name="T0" fmla="*/ 2147483646 w 497"/>
                <a:gd name="T1" fmla="*/ 2147483646 h 385"/>
                <a:gd name="T2" fmla="*/ 2147483646 w 497"/>
                <a:gd name="T3" fmla="*/ 2147483646 h 385"/>
                <a:gd name="T4" fmla="*/ 2147483646 w 497"/>
                <a:gd name="T5" fmla="*/ 2147483646 h 385"/>
                <a:gd name="T6" fmla="*/ 2147483646 w 497"/>
                <a:gd name="T7" fmla="*/ 2147483646 h 385"/>
                <a:gd name="T8" fmla="*/ 2147483646 w 497"/>
                <a:gd name="T9" fmla="*/ 2147483646 h 385"/>
                <a:gd name="T10" fmla="*/ 2147483646 w 497"/>
                <a:gd name="T11" fmla="*/ 2147483646 h 385"/>
                <a:gd name="T12" fmla="*/ 2147483646 w 497"/>
                <a:gd name="T13" fmla="*/ 2147483646 h 385"/>
                <a:gd name="T14" fmla="*/ 2147483646 w 497"/>
                <a:gd name="T15" fmla="*/ 2147483646 h 385"/>
                <a:gd name="T16" fmla="*/ 2147483646 w 497"/>
                <a:gd name="T17" fmla="*/ 2147483646 h 385"/>
                <a:gd name="T18" fmla="*/ 2147483646 w 497"/>
                <a:gd name="T19" fmla="*/ 2147483646 h 385"/>
                <a:gd name="T20" fmla="*/ 2147483646 w 497"/>
                <a:gd name="T21" fmla="*/ 2147483646 h 385"/>
                <a:gd name="T22" fmla="*/ 2147483646 w 497"/>
                <a:gd name="T23" fmla="*/ 2147483646 h 385"/>
                <a:gd name="T24" fmla="*/ 2147483646 w 497"/>
                <a:gd name="T25" fmla="*/ 2147483646 h 385"/>
                <a:gd name="T26" fmla="*/ 2147483646 w 497"/>
                <a:gd name="T27" fmla="*/ 2147483646 h 385"/>
                <a:gd name="T28" fmla="*/ 2147483646 w 497"/>
                <a:gd name="T29" fmla="*/ 2147483646 h 385"/>
                <a:gd name="T30" fmla="*/ 2147483646 w 497"/>
                <a:gd name="T31" fmla="*/ 2147483646 h 385"/>
                <a:gd name="T32" fmla="*/ 2147483646 w 497"/>
                <a:gd name="T33" fmla="*/ 2147483646 h 385"/>
                <a:gd name="T34" fmla="*/ 2147483646 w 497"/>
                <a:gd name="T35" fmla="*/ 2147483646 h 385"/>
                <a:gd name="T36" fmla="*/ 2147483646 w 497"/>
                <a:gd name="T37" fmla="*/ 2147483646 h 385"/>
                <a:gd name="T38" fmla="*/ 2147483646 w 497"/>
                <a:gd name="T39" fmla="*/ 2147483646 h 385"/>
                <a:gd name="T40" fmla="*/ 2147483646 w 497"/>
                <a:gd name="T41" fmla="*/ 2147483646 h 385"/>
                <a:gd name="T42" fmla="*/ 2147483646 w 497"/>
                <a:gd name="T43" fmla="*/ 2147483646 h 385"/>
                <a:gd name="T44" fmla="*/ 2147483646 w 497"/>
                <a:gd name="T45" fmla="*/ 2147483646 h 385"/>
                <a:gd name="T46" fmla="*/ 0 w 497"/>
                <a:gd name="T47" fmla="*/ 2147483646 h 385"/>
                <a:gd name="T48" fmla="*/ 2147483646 w 497"/>
                <a:gd name="T49" fmla="*/ 2147483646 h 385"/>
                <a:gd name="T50" fmla="*/ 2147483646 w 497"/>
                <a:gd name="T51" fmla="*/ 2147483646 h 385"/>
                <a:gd name="T52" fmla="*/ 2147483646 w 497"/>
                <a:gd name="T53" fmla="*/ 2147483646 h 385"/>
                <a:gd name="T54" fmla="*/ 2147483646 w 497"/>
                <a:gd name="T55" fmla="*/ 2147483646 h 385"/>
                <a:gd name="T56" fmla="*/ 2147483646 w 497"/>
                <a:gd name="T57" fmla="*/ 2147483646 h 385"/>
                <a:gd name="T58" fmla="*/ 2147483646 w 497"/>
                <a:gd name="T59" fmla="*/ 2147483646 h 385"/>
                <a:gd name="T60" fmla="*/ 2147483646 w 497"/>
                <a:gd name="T61" fmla="*/ 2147483646 h 385"/>
                <a:gd name="T62" fmla="*/ 2147483646 w 497"/>
                <a:gd name="T63" fmla="*/ 2147483646 h 385"/>
                <a:gd name="T64" fmla="*/ 2147483646 w 497"/>
                <a:gd name="T65" fmla="*/ 2147483646 h 385"/>
                <a:gd name="T66" fmla="*/ 2147483646 w 497"/>
                <a:gd name="T67" fmla="*/ 2147483646 h 385"/>
                <a:gd name="T68" fmla="*/ 2147483646 w 497"/>
                <a:gd name="T69" fmla="*/ 2147483646 h 385"/>
                <a:gd name="T70" fmla="*/ 2147483646 w 497"/>
                <a:gd name="T71" fmla="*/ 2147483646 h 38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497" h="385">
                  <a:moveTo>
                    <a:pt x="336" y="368"/>
                  </a:moveTo>
                  <a:lnTo>
                    <a:pt x="344" y="344"/>
                  </a:lnTo>
                  <a:lnTo>
                    <a:pt x="368" y="344"/>
                  </a:lnTo>
                  <a:lnTo>
                    <a:pt x="416" y="296"/>
                  </a:lnTo>
                  <a:lnTo>
                    <a:pt x="440" y="272"/>
                  </a:lnTo>
                  <a:lnTo>
                    <a:pt x="448" y="240"/>
                  </a:lnTo>
                  <a:lnTo>
                    <a:pt x="448" y="216"/>
                  </a:lnTo>
                  <a:lnTo>
                    <a:pt x="480" y="184"/>
                  </a:lnTo>
                  <a:lnTo>
                    <a:pt x="480" y="168"/>
                  </a:lnTo>
                  <a:lnTo>
                    <a:pt x="496" y="160"/>
                  </a:lnTo>
                  <a:lnTo>
                    <a:pt x="480" y="152"/>
                  </a:lnTo>
                  <a:lnTo>
                    <a:pt x="480" y="128"/>
                  </a:lnTo>
                  <a:lnTo>
                    <a:pt x="456" y="128"/>
                  </a:lnTo>
                  <a:lnTo>
                    <a:pt x="456" y="96"/>
                  </a:lnTo>
                  <a:lnTo>
                    <a:pt x="440" y="96"/>
                  </a:lnTo>
                  <a:lnTo>
                    <a:pt x="440" y="112"/>
                  </a:lnTo>
                  <a:lnTo>
                    <a:pt x="424" y="112"/>
                  </a:lnTo>
                  <a:lnTo>
                    <a:pt x="424" y="104"/>
                  </a:lnTo>
                  <a:lnTo>
                    <a:pt x="432" y="64"/>
                  </a:lnTo>
                  <a:lnTo>
                    <a:pt x="440" y="56"/>
                  </a:lnTo>
                  <a:lnTo>
                    <a:pt x="440" y="40"/>
                  </a:lnTo>
                  <a:lnTo>
                    <a:pt x="440" y="16"/>
                  </a:lnTo>
                  <a:lnTo>
                    <a:pt x="432" y="0"/>
                  </a:lnTo>
                  <a:lnTo>
                    <a:pt x="408" y="8"/>
                  </a:lnTo>
                  <a:lnTo>
                    <a:pt x="392" y="8"/>
                  </a:lnTo>
                  <a:lnTo>
                    <a:pt x="376" y="24"/>
                  </a:lnTo>
                  <a:lnTo>
                    <a:pt x="360" y="32"/>
                  </a:lnTo>
                  <a:lnTo>
                    <a:pt x="360" y="24"/>
                  </a:lnTo>
                  <a:lnTo>
                    <a:pt x="344" y="32"/>
                  </a:lnTo>
                  <a:lnTo>
                    <a:pt x="320" y="32"/>
                  </a:lnTo>
                  <a:lnTo>
                    <a:pt x="304" y="40"/>
                  </a:lnTo>
                  <a:lnTo>
                    <a:pt x="288" y="64"/>
                  </a:lnTo>
                  <a:lnTo>
                    <a:pt x="272" y="56"/>
                  </a:lnTo>
                  <a:lnTo>
                    <a:pt x="264" y="72"/>
                  </a:lnTo>
                  <a:lnTo>
                    <a:pt x="232" y="72"/>
                  </a:lnTo>
                  <a:lnTo>
                    <a:pt x="224" y="96"/>
                  </a:lnTo>
                  <a:lnTo>
                    <a:pt x="200" y="104"/>
                  </a:lnTo>
                  <a:lnTo>
                    <a:pt x="184" y="88"/>
                  </a:lnTo>
                  <a:lnTo>
                    <a:pt x="176" y="64"/>
                  </a:lnTo>
                  <a:lnTo>
                    <a:pt x="160" y="72"/>
                  </a:lnTo>
                  <a:lnTo>
                    <a:pt x="160" y="88"/>
                  </a:lnTo>
                  <a:lnTo>
                    <a:pt x="144" y="88"/>
                  </a:lnTo>
                  <a:lnTo>
                    <a:pt x="104" y="112"/>
                  </a:lnTo>
                  <a:lnTo>
                    <a:pt x="96" y="128"/>
                  </a:lnTo>
                  <a:lnTo>
                    <a:pt x="48" y="112"/>
                  </a:lnTo>
                  <a:lnTo>
                    <a:pt x="32" y="112"/>
                  </a:lnTo>
                  <a:lnTo>
                    <a:pt x="24" y="120"/>
                  </a:lnTo>
                  <a:lnTo>
                    <a:pt x="0" y="128"/>
                  </a:lnTo>
                  <a:lnTo>
                    <a:pt x="0" y="144"/>
                  </a:lnTo>
                  <a:lnTo>
                    <a:pt x="32" y="144"/>
                  </a:lnTo>
                  <a:lnTo>
                    <a:pt x="40" y="160"/>
                  </a:lnTo>
                  <a:lnTo>
                    <a:pt x="88" y="168"/>
                  </a:lnTo>
                  <a:lnTo>
                    <a:pt x="96" y="176"/>
                  </a:lnTo>
                  <a:lnTo>
                    <a:pt x="104" y="208"/>
                  </a:lnTo>
                  <a:lnTo>
                    <a:pt x="64" y="208"/>
                  </a:lnTo>
                  <a:lnTo>
                    <a:pt x="56" y="224"/>
                  </a:lnTo>
                  <a:lnTo>
                    <a:pt x="64" y="240"/>
                  </a:lnTo>
                  <a:lnTo>
                    <a:pt x="88" y="248"/>
                  </a:lnTo>
                  <a:lnTo>
                    <a:pt x="136" y="264"/>
                  </a:lnTo>
                  <a:lnTo>
                    <a:pt x="136" y="280"/>
                  </a:lnTo>
                  <a:lnTo>
                    <a:pt x="120" y="288"/>
                  </a:lnTo>
                  <a:lnTo>
                    <a:pt x="136" y="304"/>
                  </a:lnTo>
                  <a:lnTo>
                    <a:pt x="136" y="328"/>
                  </a:lnTo>
                  <a:lnTo>
                    <a:pt x="208" y="360"/>
                  </a:lnTo>
                  <a:lnTo>
                    <a:pt x="224" y="360"/>
                  </a:lnTo>
                  <a:lnTo>
                    <a:pt x="248" y="360"/>
                  </a:lnTo>
                  <a:lnTo>
                    <a:pt x="256" y="368"/>
                  </a:lnTo>
                  <a:lnTo>
                    <a:pt x="256" y="344"/>
                  </a:lnTo>
                  <a:lnTo>
                    <a:pt x="288" y="352"/>
                  </a:lnTo>
                  <a:lnTo>
                    <a:pt x="296" y="376"/>
                  </a:lnTo>
                  <a:lnTo>
                    <a:pt x="312" y="384"/>
                  </a:lnTo>
                  <a:lnTo>
                    <a:pt x="336" y="368"/>
                  </a:lnTo>
                </a:path>
              </a:pathLst>
            </a:custGeom>
            <a:grpFill/>
            <a:ln w="12700" cap="rnd" cmpd="sng">
              <a:solidFill>
                <a:schemeClr val="bg1"/>
              </a:solidFill>
              <a:prstDash val="solid"/>
              <a:round/>
            </a:ln>
            <a:effectLst/>
          </p:spPr>
          <p:txBody>
            <a:bodyPr/>
            <a:lstStyle/>
            <a:p>
              <a:pPr fontAlgn="auto">
                <a:spcBef>
                  <a:spcPts val="0"/>
                </a:spcBef>
                <a:spcAft>
                  <a:spcPts val="0"/>
                </a:spcAft>
                <a:defRPr/>
              </a:pPr>
              <a:endParaRPr lang="zh-CN" altLang="en-US" sz="1000">
                <a:solidFill>
                  <a:schemeClr val="tx1">
                    <a:lumMod val="65000"/>
                    <a:lumOff val="35000"/>
                  </a:schemeClr>
                </a:solidFill>
                <a:latin typeface="微软雅黑" panose="020B0503020204020204" charset="-122"/>
                <a:ea typeface="微软雅黑" panose="020B0503020204020204" charset="-122"/>
              </a:endParaRPr>
            </a:p>
          </p:txBody>
        </p:sp>
        <p:sp>
          <p:nvSpPr>
            <p:cNvPr id="21" name="Freeform 30"/>
            <p:cNvSpPr/>
            <p:nvPr/>
          </p:nvSpPr>
          <p:spPr bwMode="gray">
            <a:xfrm>
              <a:off x="5082188" y="3880482"/>
              <a:ext cx="722255" cy="681397"/>
            </a:xfrm>
            <a:custGeom>
              <a:avLst/>
              <a:gdLst>
                <a:gd name="T0" fmla="*/ 2147483646 w 377"/>
                <a:gd name="T1" fmla="*/ 2147483646 h 361"/>
                <a:gd name="T2" fmla="*/ 2147483646 w 377"/>
                <a:gd name="T3" fmla="*/ 0 h 361"/>
                <a:gd name="T4" fmla="*/ 2147483646 w 377"/>
                <a:gd name="T5" fmla="*/ 2147483646 h 361"/>
                <a:gd name="T6" fmla="*/ 2147483646 w 377"/>
                <a:gd name="T7" fmla="*/ 2147483646 h 361"/>
                <a:gd name="T8" fmla="*/ 2147483646 w 377"/>
                <a:gd name="T9" fmla="*/ 2147483646 h 361"/>
                <a:gd name="T10" fmla="*/ 2147483646 w 377"/>
                <a:gd name="T11" fmla="*/ 2147483646 h 361"/>
                <a:gd name="T12" fmla="*/ 2147483646 w 377"/>
                <a:gd name="T13" fmla="*/ 2147483646 h 361"/>
                <a:gd name="T14" fmla="*/ 2147483646 w 377"/>
                <a:gd name="T15" fmla="*/ 2147483646 h 361"/>
                <a:gd name="T16" fmla="*/ 2147483646 w 377"/>
                <a:gd name="T17" fmla="*/ 2147483646 h 361"/>
                <a:gd name="T18" fmla="*/ 2147483646 w 377"/>
                <a:gd name="T19" fmla="*/ 2147483646 h 361"/>
                <a:gd name="T20" fmla="*/ 2147483646 w 377"/>
                <a:gd name="T21" fmla="*/ 2147483646 h 361"/>
                <a:gd name="T22" fmla="*/ 2147483646 w 377"/>
                <a:gd name="T23" fmla="*/ 2147483646 h 361"/>
                <a:gd name="T24" fmla="*/ 2147483646 w 377"/>
                <a:gd name="T25" fmla="*/ 2147483646 h 361"/>
                <a:gd name="T26" fmla="*/ 2147483646 w 377"/>
                <a:gd name="T27" fmla="*/ 2147483646 h 361"/>
                <a:gd name="T28" fmla="*/ 2147483646 w 377"/>
                <a:gd name="T29" fmla="*/ 2147483646 h 361"/>
                <a:gd name="T30" fmla="*/ 2147483646 w 377"/>
                <a:gd name="T31" fmla="*/ 2147483646 h 361"/>
                <a:gd name="T32" fmla="*/ 2147483646 w 377"/>
                <a:gd name="T33" fmla="*/ 2147483646 h 361"/>
                <a:gd name="T34" fmla="*/ 2147483646 w 377"/>
                <a:gd name="T35" fmla="*/ 2147483646 h 361"/>
                <a:gd name="T36" fmla="*/ 2147483646 w 377"/>
                <a:gd name="T37" fmla="*/ 2147483646 h 361"/>
                <a:gd name="T38" fmla="*/ 2147483646 w 377"/>
                <a:gd name="T39" fmla="*/ 2147483646 h 361"/>
                <a:gd name="T40" fmla="*/ 2147483646 w 377"/>
                <a:gd name="T41" fmla="*/ 2147483646 h 361"/>
                <a:gd name="T42" fmla="*/ 2147483646 w 377"/>
                <a:gd name="T43" fmla="*/ 2147483646 h 361"/>
                <a:gd name="T44" fmla="*/ 2147483646 w 377"/>
                <a:gd name="T45" fmla="*/ 2147483646 h 361"/>
                <a:gd name="T46" fmla="*/ 2147483646 w 377"/>
                <a:gd name="T47" fmla="*/ 2147483646 h 361"/>
                <a:gd name="T48" fmla="*/ 2147483646 w 377"/>
                <a:gd name="T49" fmla="*/ 2147483646 h 361"/>
                <a:gd name="T50" fmla="*/ 2147483646 w 377"/>
                <a:gd name="T51" fmla="*/ 2147483646 h 361"/>
                <a:gd name="T52" fmla="*/ 2147483646 w 377"/>
                <a:gd name="T53" fmla="*/ 2147483646 h 361"/>
                <a:gd name="T54" fmla="*/ 2147483646 w 377"/>
                <a:gd name="T55" fmla="*/ 2147483646 h 361"/>
                <a:gd name="T56" fmla="*/ 2147483646 w 377"/>
                <a:gd name="T57" fmla="*/ 2147483646 h 361"/>
                <a:gd name="T58" fmla="*/ 2147483646 w 377"/>
                <a:gd name="T59" fmla="*/ 2147483646 h 361"/>
                <a:gd name="T60" fmla="*/ 2147483646 w 377"/>
                <a:gd name="T61" fmla="*/ 2147483646 h 361"/>
                <a:gd name="T62" fmla="*/ 2147483646 w 377"/>
                <a:gd name="T63" fmla="*/ 2147483646 h 361"/>
                <a:gd name="T64" fmla="*/ 2147483646 w 377"/>
                <a:gd name="T65" fmla="*/ 2147483646 h 361"/>
                <a:gd name="T66" fmla="*/ 2147483646 w 377"/>
                <a:gd name="T67" fmla="*/ 2147483646 h 361"/>
                <a:gd name="T68" fmla="*/ 2147483646 w 377"/>
                <a:gd name="T69" fmla="*/ 2147483646 h 361"/>
                <a:gd name="T70" fmla="*/ 2147483646 w 377"/>
                <a:gd name="T71" fmla="*/ 2147483646 h 361"/>
                <a:gd name="T72" fmla="*/ 2147483646 w 377"/>
                <a:gd name="T73" fmla="*/ 2147483646 h 361"/>
                <a:gd name="T74" fmla="*/ 2147483646 w 377"/>
                <a:gd name="T75" fmla="*/ 2147483646 h 361"/>
                <a:gd name="T76" fmla="*/ 2147483646 w 377"/>
                <a:gd name="T77" fmla="*/ 2147483646 h 361"/>
                <a:gd name="T78" fmla="*/ 2147483646 w 377"/>
                <a:gd name="T79" fmla="*/ 2147483646 h 361"/>
                <a:gd name="T80" fmla="*/ 2147483646 w 377"/>
                <a:gd name="T81" fmla="*/ 2147483646 h 361"/>
                <a:gd name="T82" fmla="*/ 2147483646 w 377"/>
                <a:gd name="T83" fmla="*/ 2147483646 h 361"/>
                <a:gd name="T84" fmla="*/ 0 w 377"/>
                <a:gd name="T85" fmla="*/ 2147483646 h 361"/>
                <a:gd name="T86" fmla="*/ 2147483646 w 377"/>
                <a:gd name="T87" fmla="*/ 2147483646 h 361"/>
                <a:gd name="T88" fmla="*/ 2147483646 w 377"/>
                <a:gd name="T89" fmla="*/ 2147483646 h 361"/>
                <a:gd name="T90" fmla="*/ 2147483646 w 377"/>
                <a:gd name="T91" fmla="*/ 2147483646 h 361"/>
                <a:gd name="T92" fmla="*/ 2147483646 w 377"/>
                <a:gd name="T93" fmla="*/ 2147483646 h 361"/>
                <a:gd name="T94" fmla="*/ 2147483646 w 377"/>
                <a:gd name="T95" fmla="*/ 2147483646 h 361"/>
                <a:gd name="T96" fmla="*/ 2147483646 w 377"/>
                <a:gd name="T97" fmla="*/ 2147483646 h 36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77" h="361">
                  <a:moveTo>
                    <a:pt x="200" y="8"/>
                  </a:moveTo>
                  <a:lnTo>
                    <a:pt x="248" y="0"/>
                  </a:lnTo>
                  <a:lnTo>
                    <a:pt x="264" y="16"/>
                  </a:lnTo>
                  <a:lnTo>
                    <a:pt x="304" y="24"/>
                  </a:lnTo>
                  <a:lnTo>
                    <a:pt x="320" y="16"/>
                  </a:lnTo>
                  <a:lnTo>
                    <a:pt x="336" y="16"/>
                  </a:lnTo>
                  <a:lnTo>
                    <a:pt x="280" y="64"/>
                  </a:lnTo>
                  <a:lnTo>
                    <a:pt x="272" y="88"/>
                  </a:lnTo>
                  <a:lnTo>
                    <a:pt x="280" y="96"/>
                  </a:lnTo>
                  <a:lnTo>
                    <a:pt x="288" y="96"/>
                  </a:lnTo>
                  <a:lnTo>
                    <a:pt x="320" y="128"/>
                  </a:lnTo>
                  <a:lnTo>
                    <a:pt x="352" y="128"/>
                  </a:lnTo>
                  <a:lnTo>
                    <a:pt x="352" y="144"/>
                  </a:lnTo>
                  <a:lnTo>
                    <a:pt x="376" y="152"/>
                  </a:lnTo>
                  <a:lnTo>
                    <a:pt x="376" y="168"/>
                  </a:lnTo>
                  <a:lnTo>
                    <a:pt x="352" y="192"/>
                  </a:lnTo>
                  <a:lnTo>
                    <a:pt x="352" y="176"/>
                  </a:lnTo>
                  <a:lnTo>
                    <a:pt x="328" y="160"/>
                  </a:lnTo>
                  <a:lnTo>
                    <a:pt x="312" y="160"/>
                  </a:lnTo>
                  <a:lnTo>
                    <a:pt x="312" y="208"/>
                  </a:lnTo>
                  <a:lnTo>
                    <a:pt x="304" y="240"/>
                  </a:lnTo>
                  <a:lnTo>
                    <a:pt x="280" y="240"/>
                  </a:lnTo>
                  <a:lnTo>
                    <a:pt x="272" y="248"/>
                  </a:lnTo>
                  <a:lnTo>
                    <a:pt x="288" y="256"/>
                  </a:lnTo>
                  <a:lnTo>
                    <a:pt x="296" y="272"/>
                  </a:lnTo>
                  <a:lnTo>
                    <a:pt x="320" y="288"/>
                  </a:lnTo>
                  <a:lnTo>
                    <a:pt x="344" y="280"/>
                  </a:lnTo>
                  <a:lnTo>
                    <a:pt x="352" y="336"/>
                  </a:lnTo>
                  <a:lnTo>
                    <a:pt x="304" y="360"/>
                  </a:lnTo>
                  <a:lnTo>
                    <a:pt x="296" y="352"/>
                  </a:lnTo>
                  <a:lnTo>
                    <a:pt x="288" y="360"/>
                  </a:lnTo>
                  <a:lnTo>
                    <a:pt x="256" y="360"/>
                  </a:lnTo>
                  <a:lnTo>
                    <a:pt x="240" y="344"/>
                  </a:lnTo>
                  <a:lnTo>
                    <a:pt x="232" y="360"/>
                  </a:lnTo>
                  <a:lnTo>
                    <a:pt x="216" y="344"/>
                  </a:lnTo>
                  <a:lnTo>
                    <a:pt x="216" y="320"/>
                  </a:lnTo>
                  <a:lnTo>
                    <a:pt x="192" y="304"/>
                  </a:lnTo>
                  <a:lnTo>
                    <a:pt x="176" y="312"/>
                  </a:lnTo>
                  <a:lnTo>
                    <a:pt x="160" y="304"/>
                  </a:lnTo>
                  <a:lnTo>
                    <a:pt x="88" y="296"/>
                  </a:lnTo>
                  <a:lnTo>
                    <a:pt x="48" y="232"/>
                  </a:lnTo>
                  <a:lnTo>
                    <a:pt x="16" y="184"/>
                  </a:lnTo>
                  <a:lnTo>
                    <a:pt x="0" y="128"/>
                  </a:lnTo>
                  <a:lnTo>
                    <a:pt x="32" y="128"/>
                  </a:lnTo>
                  <a:lnTo>
                    <a:pt x="112" y="80"/>
                  </a:lnTo>
                  <a:lnTo>
                    <a:pt x="136" y="80"/>
                  </a:lnTo>
                  <a:lnTo>
                    <a:pt x="168" y="80"/>
                  </a:lnTo>
                  <a:lnTo>
                    <a:pt x="192" y="48"/>
                  </a:lnTo>
                  <a:lnTo>
                    <a:pt x="200" y="8"/>
                  </a:lnTo>
                </a:path>
              </a:pathLst>
            </a:custGeom>
            <a:grpFill/>
            <a:ln w="12700" cap="rnd" cmpd="sng">
              <a:solidFill>
                <a:schemeClr val="bg1"/>
              </a:solidFill>
              <a:prstDash val="solid"/>
              <a:round/>
            </a:ln>
            <a:effectLst/>
          </p:spPr>
          <p:txBody>
            <a:bodyPr/>
            <a:lstStyle/>
            <a:p>
              <a:pPr fontAlgn="auto">
                <a:spcBef>
                  <a:spcPts val="0"/>
                </a:spcBef>
                <a:spcAft>
                  <a:spcPts val="0"/>
                </a:spcAft>
                <a:defRPr/>
              </a:pPr>
              <a:endParaRPr lang="zh-CN" altLang="en-US" sz="1000">
                <a:solidFill>
                  <a:schemeClr val="tx1">
                    <a:lumMod val="65000"/>
                    <a:lumOff val="35000"/>
                  </a:schemeClr>
                </a:solidFill>
                <a:latin typeface="微软雅黑" panose="020B0503020204020204" charset="-122"/>
                <a:ea typeface="微软雅黑" panose="020B0503020204020204" charset="-122"/>
              </a:endParaRPr>
            </a:p>
          </p:txBody>
        </p:sp>
        <p:sp>
          <p:nvSpPr>
            <p:cNvPr id="22" name="Freeform 31"/>
            <p:cNvSpPr/>
            <p:nvPr/>
          </p:nvSpPr>
          <p:spPr bwMode="invGray">
            <a:xfrm>
              <a:off x="5070914" y="3261692"/>
              <a:ext cx="477043" cy="865912"/>
            </a:xfrm>
            <a:custGeom>
              <a:avLst/>
              <a:gdLst>
                <a:gd name="T0" fmla="*/ 2147483646 w 249"/>
                <a:gd name="T1" fmla="*/ 2147483646 h 457"/>
                <a:gd name="T2" fmla="*/ 2147483646 w 249"/>
                <a:gd name="T3" fmla="*/ 2147483646 h 457"/>
                <a:gd name="T4" fmla="*/ 2147483646 w 249"/>
                <a:gd name="T5" fmla="*/ 2147483646 h 457"/>
                <a:gd name="T6" fmla="*/ 2147483646 w 249"/>
                <a:gd name="T7" fmla="*/ 2147483646 h 457"/>
                <a:gd name="T8" fmla="*/ 2147483646 w 249"/>
                <a:gd name="T9" fmla="*/ 2147483646 h 457"/>
                <a:gd name="T10" fmla="*/ 2147483646 w 249"/>
                <a:gd name="T11" fmla="*/ 2147483646 h 457"/>
                <a:gd name="T12" fmla="*/ 2147483646 w 249"/>
                <a:gd name="T13" fmla="*/ 2147483646 h 457"/>
                <a:gd name="T14" fmla="*/ 0 w 249"/>
                <a:gd name="T15" fmla="*/ 2147483646 h 457"/>
                <a:gd name="T16" fmla="*/ 2147483646 w 249"/>
                <a:gd name="T17" fmla="*/ 2147483646 h 457"/>
                <a:gd name="T18" fmla="*/ 2147483646 w 249"/>
                <a:gd name="T19" fmla="*/ 2147483646 h 457"/>
                <a:gd name="T20" fmla="*/ 2147483646 w 249"/>
                <a:gd name="T21" fmla="*/ 2147483646 h 457"/>
                <a:gd name="T22" fmla="*/ 2147483646 w 249"/>
                <a:gd name="T23" fmla="*/ 2147483646 h 457"/>
                <a:gd name="T24" fmla="*/ 2147483646 w 249"/>
                <a:gd name="T25" fmla="*/ 2147483646 h 457"/>
                <a:gd name="T26" fmla="*/ 2147483646 w 249"/>
                <a:gd name="T27" fmla="*/ 2147483646 h 457"/>
                <a:gd name="T28" fmla="*/ 2147483646 w 249"/>
                <a:gd name="T29" fmla="*/ 2147483646 h 457"/>
                <a:gd name="T30" fmla="*/ 2147483646 w 249"/>
                <a:gd name="T31" fmla="*/ 2147483646 h 457"/>
                <a:gd name="T32" fmla="*/ 2147483646 w 249"/>
                <a:gd name="T33" fmla="*/ 2147483646 h 457"/>
                <a:gd name="T34" fmla="*/ 2147483646 w 249"/>
                <a:gd name="T35" fmla="*/ 2147483646 h 457"/>
                <a:gd name="T36" fmla="*/ 2147483646 w 249"/>
                <a:gd name="T37" fmla="*/ 2147483646 h 457"/>
                <a:gd name="T38" fmla="*/ 2147483646 w 249"/>
                <a:gd name="T39" fmla="*/ 2147483646 h 457"/>
                <a:gd name="T40" fmla="*/ 2147483646 w 249"/>
                <a:gd name="T41" fmla="*/ 2147483646 h 457"/>
                <a:gd name="T42" fmla="*/ 2147483646 w 249"/>
                <a:gd name="T43" fmla="*/ 0 h 457"/>
                <a:gd name="T44" fmla="*/ 2147483646 w 249"/>
                <a:gd name="T45" fmla="*/ 2147483646 h 457"/>
                <a:gd name="T46" fmla="*/ 2147483646 w 249"/>
                <a:gd name="T47" fmla="*/ 0 h 457"/>
                <a:gd name="T48" fmla="*/ 2147483646 w 249"/>
                <a:gd name="T49" fmla="*/ 2147483646 h 457"/>
                <a:gd name="T50" fmla="*/ 2147483646 w 249"/>
                <a:gd name="T51" fmla="*/ 2147483646 h 457"/>
                <a:gd name="T52" fmla="*/ 2147483646 w 249"/>
                <a:gd name="T53" fmla="*/ 2147483646 h 457"/>
                <a:gd name="T54" fmla="*/ 2147483646 w 249"/>
                <a:gd name="T55" fmla="*/ 2147483646 h 457"/>
                <a:gd name="T56" fmla="*/ 2147483646 w 249"/>
                <a:gd name="T57" fmla="*/ 2147483646 h 457"/>
                <a:gd name="T58" fmla="*/ 2147483646 w 249"/>
                <a:gd name="T59" fmla="*/ 2147483646 h 457"/>
                <a:gd name="T60" fmla="*/ 2147483646 w 249"/>
                <a:gd name="T61" fmla="*/ 2147483646 h 457"/>
                <a:gd name="T62" fmla="*/ 2147483646 w 249"/>
                <a:gd name="T63" fmla="*/ 2147483646 h 457"/>
                <a:gd name="T64" fmla="*/ 2147483646 w 249"/>
                <a:gd name="T65" fmla="*/ 2147483646 h 457"/>
                <a:gd name="T66" fmla="*/ 2147483646 w 249"/>
                <a:gd name="T67" fmla="*/ 2147483646 h 457"/>
                <a:gd name="T68" fmla="*/ 2147483646 w 249"/>
                <a:gd name="T69" fmla="*/ 2147483646 h 457"/>
                <a:gd name="T70" fmla="*/ 2147483646 w 249"/>
                <a:gd name="T71" fmla="*/ 2147483646 h 457"/>
                <a:gd name="T72" fmla="*/ 2147483646 w 249"/>
                <a:gd name="T73" fmla="*/ 2147483646 h 45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49" h="457">
                  <a:moveTo>
                    <a:pt x="208" y="336"/>
                  </a:moveTo>
                  <a:lnTo>
                    <a:pt x="200" y="376"/>
                  </a:lnTo>
                  <a:lnTo>
                    <a:pt x="176" y="408"/>
                  </a:lnTo>
                  <a:lnTo>
                    <a:pt x="136" y="400"/>
                  </a:lnTo>
                  <a:lnTo>
                    <a:pt x="80" y="432"/>
                  </a:lnTo>
                  <a:lnTo>
                    <a:pt x="40" y="456"/>
                  </a:lnTo>
                  <a:lnTo>
                    <a:pt x="8" y="456"/>
                  </a:lnTo>
                  <a:lnTo>
                    <a:pt x="0" y="448"/>
                  </a:lnTo>
                  <a:lnTo>
                    <a:pt x="16" y="384"/>
                  </a:lnTo>
                  <a:lnTo>
                    <a:pt x="24" y="368"/>
                  </a:lnTo>
                  <a:lnTo>
                    <a:pt x="8" y="328"/>
                  </a:lnTo>
                  <a:lnTo>
                    <a:pt x="16" y="264"/>
                  </a:lnTo>
                  <a:lnTo>
                    <a:pt x="24" y="224"/>
                  </a:lnTo>
                  <a:lnTo>
                    <a:pt x="32" y="208"/>
                  </a:lnTo>
                  <a:lnTo>
                    <a:pt x="16" y="192"/>
                  </a:lnTo>
                  <a:lnTo>
                    <a:pt x="32" y="160"/>
                  </a:lnTo>
                  <a:lnTo>
                    <a:pt x="56" y="112"/>
                  </a:lnTo>
                  <a:lnTo>
                    <a:pt x="56" y="80"/>
                  </a:lnTo>
                  <a:lnTo>
                    <a:pt x="72" y="80"/>
                  </a:lnTo>
                  <a:lnTo>
                    <a:pt x="120" y="24"/>
                  </a:lnTo>
                  <a:lnTo>
                    <a:pt x="144" y="16"/>
                  </a:lnTo>
                  <a:lnTo>
                    <a:pt x="168" y="0"/>
                  </a:lnTo>
                  <a:lnTo>
                    <a:pt x="176" y="8"/>
                  </a:lnTo>
                  <a:lnTo>
                    <a:pt x="216" y="0"/>
                  </a:lnTo>
                  <a:lnTo>
                    <a:pt x="240" y="24"/>
                  </a:lnTo>
                  <a:lnTo>
                    <a:pt x="216" y="32"/>
                  </a:lnTo>
                  <a:lnTo>
                    <a:pt x="208" y="48"/>
                  </a:lnTo>
                  <a:lnTo>
                    <a:pt x="240" y="48"/>
                  </a:lnTo>
                  <a:lnTo>
                    <a:pt x="248" y="88"/>
                  </a:lnTo>
                  <a:lnTo>
                    <a:pt x="232" y="120"/>
                  </a:lnTo>
                  <a:lnTo>
                    <a:pt x="216" y="104"/>
                  </a:lnTo>
                  <a:lnTo>
                    <a:pt x="192" y="120"/>
                  </a:lnTo>
                  <a:lnTo>
                    <a:pt x="200" y="136"/>
                  </a:lnTo>
                  <a:lnTo>
                    <a:pt x="184" y="160"/>
                  </a:lnTo>
                  <a:lnTo>
                    <a:pt x="224" y="216"/>
                  </a:lnTo>
                  <a:lnTo>
                    <a:pt x="192" y="304"/>
                  </a:lnTo>
                  <a:lnTo>
                    <a:pt x="208" y="336"/>
                  </a:lnTo>
                </a:path>
              </a:pathLst>
            </a:custGeom>
            <a:grpFill/>
            <a:ln w="12700" cap="rnd" cmpd="sng">
              <a:solidFill>
                <a:schemeClr val="bg1"/>
              </a:solidFill>
              <a:prstDash val="solid"/>
              <a:round/>
            </a:ln>
            <a:effectLst/>
          </p:spPr>
          <p:txBody>
            <a:bodyPr/>
            <a:lstStyle/>
            <a:p>
              <a:pPr fontAlgn="auto">
                <a:spcBef>
                  <a:spcPts val="0"/>
                </a:spcBef>
                <a:spcAft>
                  <a:spcPts val="0"/>
                </a:spcAft>
                <a:defRPr/>
              </a:pPr>
              <a:endParaRPr lang="zh-CN" altLang="en-US" sz="1000">
                <a:solidFill>
                  <a:schemeClr val="tx1">
                    <a:lumMod val="65000"/>
                    <a:lumOff val="35000"/>
                  </a:schemeClr>
                </a:solidFill>
                <a:latin typeface="微软雅黑" panose="020B0503020204020204" charset="-122"/>
                <a:ea typeface="微软雅黑" panose="020B0503020204020204" charset="-122"/>
              </a:endParaRPr>
            </a:p>
          </p:txBody>
        </p:sp>
        <p:sp>
          <p:nvSpPr>
            <p:cNvPr id="23" name="Freeform 35"/>
            <p:cNvSpPr/>
            <p:nvPr/>
          </p:nvSpPr>
          <p:spPr bwMode="invGray">
            <a:xfrm>
              <a:off x="3763633" y="1368366"/>
              <a:ext cx="2727987" cy="2348171"/>
            </a:xfrm>
            <a:custGeom>
              <a:avLst/>
              <a:gdLst>
                <a:gd name="T0" fmla="*/ 2147483646 w 1425"/>
                <a:gd name="T1" fmla="*/ 2147483646 h 1241"/>
                <a:gd name="T2" fmla="*/ 2147483646 w 1425"/>
                <a:gd name="T3" fmla="*/ 2147483646 h 1241"/>
                <a:gd name="T4" fmla="*/ 2147483646 w 1425"/>
                <a:gd name="T5" fmla="*/ 2147483646 h 1241"/>
                <a:gd name="T6" fmla="*/ 2147483646 w 1425"/>
                <a:gd name="T7" fmla="*/ 2147483646 h 1241"/>
                <a:gd name="T8" fmla="*/ 2147483646 w 1425"/>
                <a:gd name="T9" fmla="*/ 2147483646 h 1241"/>
                <a:gd name="T10" fmla="*/ 2147483646 w 1425"/>
                <a:gd name="T11" fmla="*/ 2147483646 h 1241"/>
                <a:gd name="T12" fmla="*/ 2147483646 w 1425"/>
                <a:gd name="T13" fmla="*/ 2147483646 h 1241"/>
                <a:gd name="T14" fmla="*/ 2147483646 w 1425"/>
                <a:gd name="T15" fmla="*/ 2147483646 h 1241"/>
                <a:gd name="T16" fmla="*/ 2147483646 w 1425"/>
                <a:gd name="T17" fmla="*/ 2147483646 h 1241"/>
                <a:gd name="T18" fmla="*/ 2147483646 w 1425"/>
                <a:gd name="T19" fmla="*/ 2147483646 h 1241"/>
                <a:gd name="T20" fmla="*/ 2147483646 w 1425"/>
                <a:gd name="T21" fmla="*/ 2147483646 h 1241"/>
                <a:gd name="T22" fmla="*/ 2147483646 w 1425"/>
                <a:gd name="T23" fmla="*/ 2147483646 h 1241"/>
                <a:gd name="T24" fmla="*/ 2147483646 w 1425"/>
                <a:gd name="T25" fmla="*/ 2147483646 h 1241"/>
                <a:gd name="T26" fmla="*/ 2147483646 w 1425"/>
                <a:gd name="T27" fmla="*/ 2147483646 h 1241"/>
                <a:gd name="T28" fmla="*/ 2147483646 w 1425"/>
                <a:gd name="T29" fmla="*/ 2147483646 h 1241"/>
                <a:gd name="T30" fmla="*/ 2147483646 w 1425"/>
                <a:gd name="T31" fmla="*/ 2147483646 h 1241"/>
                <a:gd name="T32" fmla="*/ 2147483646 w 1425"/>
                <a:gd name="T33" fmla="*/ 2147483646 h 1241"/>
                <a:gd name="T34" fmla="*/ 2147483646 w 1425"/>
                <a:gd name="T35" fmla="*/ 2147483646 h 1241"/>
                <a:gd name="T36" fmla="*/ 2147483646 w 1425"/>
                <a:gd name="T37" fmla="*/ 2147483646 h 1241"/>
                <a:gd name="T38" fmla="*/ 2147483646 w 1425"/>
                <a:gd name="T39" fmla="*/ 2147483646 h 1241"/>
                <a:gd name="T40" fmla="*/ 2147483646 w 1425"/>
                <a:gd name="T41" fmla="*/ 2147483646 h 1241"/>
                <a:gd name="T42" fmla="*/ 2147483646 w 1425"/>
                <a:gd name="T43" fmla="*/ 2147483646 h 1241"/>
                <a:gd name="T44" fmla="*/ 2147483646 w 1425"/>
                <a:gd name="T45" fmla="*/ 2147483646 h 1241"/>
                <a:gd name="T46" fmla="*/ 2147483646 w 1425"/>
                <a:gd name="T47" fmla="*/ 2147483646 h 1241"/>
                <a:gd name="T48" fmla="*/ 2147483646 w 1425"/>
                <a:gd name="T49" fmla="*/ 2147483646 h 1241"/>
                <a:gd name="T50" fmla="*/ 2147483646 w 1425"/>
                <a:gd name="T51" fmla="*/ 2147483646 h 1241"/>
                <a:gd name="T52" fmla="*/ 2147483646 w 1425"/>
                <a:gd name="T53" fmla="*/ 2147483646 h 1241"/>
                <a:gd name="T54" fmla="*/ 2147483646 w 1425"/>
                <a:gd name="T55" fmla="*/ 2147483646 h 1241"/>
                <a:gd name="T56" fmla="*/ 2147483646 w 1425"/>
                <a:gd name="T57" fmla="*/ 2147483646 h 1241"/>
                <a:gd name="T58" fmla="*/ 2147483646 w 1425"/>
                <a:gd name="T59" fmla="*/ 2147483646 h 1241"/>
                <a:gd name="T60" fmla="*/ 2147483646 w 1425"/>
                <a:gd name="T61" fmla="*/ 2147483646 h 1241"/>
                <a:gd name="T62" fmla="*/ 2147483646 w 1425"/>
                <a:gd name="T63" fmla="*/ 2147483646 h 1241"/>
                <a:gd name="T64" fmla="*/ 2147483646 w 1425"/>
                <a:gd name="T65" fmla="*/ 2147483646 h 1241"/>
                <a:gd name="T66" fmla="*/ 2147483646 w 1425"/>
                <a:gd name="T67" fmla="*/ 2147483646 h 1241"/>
                <a:gd name="T68" fmla="*/ 2147483646 w 1425"/>
                <a:gd name="T69" fmla="*/ 2147483646 h 1241"/>
                <a:gd name="T70" fmla="*/ 2147483646 w 1425"/>
                <a:gd name="T71" fmla="*/ 2147483646 h 1241"/>
                <a:gd name="T72" fmla="*/ 2147483646 w 1425"/>
                <a:gd name="T73" fmla="*/ 0 h 1241"/>
                <a:gd name="T74" fmla="*/ 2147483646 w 1425"/>
                <a:gd name="T75" fmla="*/ 2147483646 h 1241"/>
                <a:gd name="T76" fmla="*/ 2147483646 w 1425"/>
                <a:gd name="T77" fmla="*/ 2147483646 h 1241"/>
                <a:gd name="T78" fmla="*/ 2147483646 w 1425"/>
                <a:gd name="T79" fmla="*/ 2147483646 h 1241"/>
                <a:gd name="T80" fmla="*/ 2147483646 w 1425"/>
                <a:gd name="T81" fmla="*/ 2147483646 h 1241"/>
                <a:gd name="T82" fmla="*/ 2147483646 w 1425"/>
                <a:gd name="T83" fmla="*/ 2147483646 h 1241"/>
                <a:gd name="T84" fmla="*/ 2147483646 w 1425"/>
                <a:gd name="T85" fmla="*/ 2147483646 h 1241"/>
                <a:gd name="T86" fmla="*/ 2147483646 w 1425"/>
                <a:gd name="T87" fmla="*/ 2147483646 h 1241"/>
                <a:gd name="T88" fmla="*/ 2147483646 w 1425"/>
                <a:gd name="T89" fmla="*/ 2147483646 h 1241"/>
                <a:gd name="T90" fmla="*/ 2147483646 w 1425"/>
                <a:gd name="T91" fmla="*/ 2147483646 h 1241"/>
                <a:gd name="T92" fmla="*/ 2147483646 w 1425"/>
                <a:gd name="T93" fmla="*/ 2147483646 h 1241"/>
                <a:gd name="T94" fmla="*/ 2147483646 w 1425"/>
                <a:gd name="T95" fmla="*/ 2147483646 h 1241"/>
                <a:gd name="T96" fmla="*/ 2147483646 w 1425"/>
                <a:gd name="T97" fmla="*/ 2147483646 h 1241"/>
                <a:gd name="T98" fmla="*/ 2147483646 w 1425"/>
                <a:gd name="T99" fmla="*/ 2147483646 h 1241"/>
                <a:gd name="T100" fmla="*/ 2147483646 w 1425"/>
                <a:gd name="T101" fmla="*/ 2147483646 h 1241"/>
                <a:gd name="T102" fmla="*/ 2147483646 w 1425"/>
                <a:gd name="T103" fmla="*/ 2147483646 h 1241"/>
                <a:gd name="T104" fmla="*/ 2147483646 w 1425"/>
                <a:gd name="T105" fmla="*/ 2147483646 h 1241"/>
                <a:gd name="T106" fmla="*/ 2147483646 w 1425"/>
                <a:gd name="T107" fmla="*/ 2147483646 h 1241"/>
                <a:gd name="T108" fmla="*/ 2147483646 w 1425"/>
                <a:gd name="T109" fmla="*/ 2147483646 h 124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425" h="1241">
                  <a:moveTo>
                    <a:pt x="0" y="784"/>
                  </a:moveTo>
                  <a:lnTo>
                    <a:pt x="16" y="848"/>
                  </a:lnTo>
                  <a:lnTo>
                    <a:pt x="16" y="896"/>
                  </a:lnTo>
                  <a:lnTo>
                    <a:pt x="40" y="928"/>
                  </a:lnTo>
                  <a:lnTo>
                    <a:pt x="48" y="968"/>
                  </a:lnTo>
                  <a:lnTo>
                    <a:pt x="64" y="968"/>
                  </a:lnTo>
                  <a:lnTo>
                    <a:pt x="64" y="944"/>
                  </a:lnTo>
                  <a:lnTo>
                    <a:pt x="136" y="952"/>
                  </a:lnTo>
                  <a:lnTo>
                    <a:pt x="136" y="976"/>
                  </a:lnTo>
                  <a:lnTo>
                    <a:pt x="136" y="992"/>
                  </a:lnTo>
                  <a:lnTo>
                    <a:pt x="112" y="1016"/>
                  </a:lnTo>
                  <a:lnTo>
                    <a:pt x="112" y="1032"/>
                  </a:lnTo>
                  <a:lnTo>
                    <a:pt x="160" y="1080"/>
                  </a:lnTo>
                  <a:lnTo>
                    <a:pt x="160" y="1104"/>
                  </a:lnTo>
                  <a:lnTo>
                    <a:pt x="216" y="1128"/>
                  </a:lnTo>
                  <a:lnTo>
                    <a:pt x="224" y="1120"/>
                  </a:lnTo>
                  <a:lnTo>
                    <a:pt x="216" y="1088"/>
                  </a:lnTo>
                  <a:lnTo>
                    <a:pt x="256" y="1096"/>
                  </a:lnTo>
                  <a:lnTo>
                    <a:pt x="264" y="1096"/>
                  </a:lnTo>
                  <a:lnTo>
                    <a:pt x="336" y="1088"/>
                  </a:lnTo>
                  <a:lnTo>
                    <a:pt x="352" y="1104"/>
                  </a:lnTo>
                  <a:lnTo>
                    <a:pt x="312" y="1144"/>
                  </a:lnTo>
                  <a:lnTo>
                    <a:pt x="296" y="1192"/>
                  </a:lnTo>
                  <a:lnTo>
                    <a:pt x="328" y="1240"/>
                  </a:lnTo>
                  <a:lnTo>
                    <a:pt x="376" y="1232"/>
                  </a:lnTo>
                  <a:lnTo>
                    <a:pt x="400" y="1208"/>
                  </a:lnTo>
                  <a:lnTo>
                    <a:pt x="424" y="1200"/>
                  </a:lnTo>
                  <a:lnTo>
                    <a:pt x="432" y="1136"/>
                  </a:lnTo>
                  <a:lnTo>
                    <a:pt x="488" y="1088"/>
                  </a:lnTo>
                  <a:lnTo>
                    <a:pt x="496" y="1112"/>
                  </a:lnTo>
                  <a:lnTo>
                    <a:pt x="480" y="1176"/>
                  </a:lnTo>
                  <a:lnTo>
                    <a:pt x="520" y="1192"/>
                  </a:lnTo>
                  <a:lnTo>
                    <a:pt x="560" y="1224"/>
                  </a:lnTo>
                  <a:lnTo>
                    <a:pt x="576" y="1224"/>
                  </a:lnTo>
                  <a:lnTo>
                    <a:pt x="592" y="1224"/>
                  </a:lnTo>
                  <a:lnTo>
                    <a:pt x="600" y="1200"/>
                  </a:lnTo>
                  <a:lnTo>
                    <a:pt x="616" y="1200"/>
                  </a:lnTo>
                  <a:lnTo>
                    <a:pt x="608" y="1168"/>
                  </a:lnTo>
                  <a:lnTo>
                    <a:pt x="664" y="1112"/>
                  </a:lnTo>
                  <a:lnTo>
                    <a:pt x="664" y="1096"/>
                  </a:lnTo>
                  <a:lnTo>
                    <a:pt x="696" y="1096"/>
                  </a:lnTo>
                  <a:lnTo>
                    <a:pt x="704" y="1096"/>
                  </a:lnTo>
                  <a:lnTo>
                    <a:pt x="712" y="1080"/>
                  </a:lnTo>
                  <a:lnTo>
                    <a:pt x="720" y="1080"/>
                  </a:lnTo>
                  <a:lnTo>
                    <a:pt x="736" y="1096"/>
                  </a:lnTo>
                  <a:lnTo>
                    <a:pt x="736" y="1072"/>
                  </a:lnTo>
                  <a:lnTo>
                    <a:pt x="760" y="1080"/>
                  </a:lnTo>
                  <a:lnTo>
                    <a:pt x="800" y="1024"/>
                  </a:lnTo>
                  <a:lnTo>
                    <a:pt x="832" y="1016"/>
                  </a:lnTo>
                  <a:lnTo>
                    <a:pt x="848" y="1000"/>
                  </a:lnTo>
                  <a:lnTo>
                    <a:pt x="864" y="1008"/>
                  </a:lnTo>
                  <a:lnTo>
                    <a:pt x="896" y="1000"/>
                  </a:lnTo>
                  <a:lnTo>
                    <a:pt x="872" y="928"/>
                  </a:lnTo>
                  <a:lnTo>
                    <a:pt x="896" y="920"/>
                  </a:lnTo>
                  <a:lnTo>
                    <a:pt x="896" y="888"/>
                  </a:lnTo>
                  <a:lnTo>
                    <a:pt x="928" y="872"/>
                  </a:lnTo>
                  <a:lnTo>
                    <a:pt x="944" y="912"/>
                  </a:lnTo>
                  <a:lnTo>
                    <a:pt x="984" y="888"/>
                  </a:lnTo>
                  <a:lnTo>
                    <a:pt x="1000" y="896"/>
                  </a:lnTo>
                  <a:lnTo>
                    <a:pt x="1008" y="872"/>
                  </a:lnTo>
                  <a:lnTo>
                    <a:pt x="1040" y="880"/>
                  </a:lnTo>
                  <a:lnTo>
                    <a:pt x="1040" y="840"/>
                  </a:lnTo>
                  <a:lnTo>
                    <a:pt x="1088" y="824"/>
                  </a:lnTo>
                  <a:lnTo>
                    <a:pt x="1112" y="864"/>
                  </a:lnTo>
                  <a:lnTo>
                    <a:pt x="1112" y="904"/>
                  </a:lnTo>
                  <a:lnTo>
                    <a:pt x="1128" y="920"/>
                  </a:lnTo>
                  <a:lnTo>
                    <a:pt x="1160" y="912"/>
                  </a:lnTo>
                  <a:lnTo>
                    <a:pt x="1176" y="912"/>
                  </a:lnTo>
                  <a:lnTo>
                    <a:pt x="1176" y="888"/>
                  </a:lnTo>
                  <a:lnTo>
                    <a:pt x="1176" y="864"/>
                  </a:lnTo>
                  <a:lnTo>
                    <a:pt x="1160" y="832"/>
                  </a:lnTo>
                  <a:lnTo>
                    <a:pt x="1176" y="840"/>
                  </a:lnTo>
                  <a:lnTo>
                    <a:pt x="1200" y="872"/>
                  </a:lnTo>
                  <a:lnTo>
                    <a:pt x="1328" y="776"/>
                  </a:lnTo>
                  <a:lnTo>
                    <a:pt x="1352" y="784"/>
                  </a:lnTo>
                  <a:lnTo>
                    <a:pt x="1392" y="752"/>
                  </a:lnTo>
                  <a:lnTo>
                    <a:pt x="1392" y="728"/>
                  </a:lnTo>
                  <a:lnTo>
                    <a:pt x="1376" y="728"/>
                  </a:lnTo>
                  <a:lnTo>
                    <a:pt x="1376" y="688"/>
                  </a:lnTo>
                  <a:lnTo>
                    <a:pt x="1352" y="640"/>
                  </a:lnTo>
                  <a:lnTo>
                    <a:pt x="1312" y="672"/>
                  </a:lnTo>
                  <a:lnTo>
                    <a:pt x="1288" y="616"/>
                  </a:lnTo>
                  <a:lnTo>
                    <a:pt x="1296" y="592"/>
                  </a:lnTo>
                  <a:lnTo>
                    <a:pt x="1264" y="560"/>
                  </a:lnTo>
                  <a:lnTo>
                    <a:pt x="1272" y="536"/>
                  </a:lnTo>
                  <a:lnTo>
                    <a:pt x="1312" y="560"/>
                  </a:lnTo>
                  <a:lnTo>
                    <a:pt x="1336" y="560"/>
                  </a:lnTo>
                  <a:lnTo>
                    <a:pt x="1328" y="512"/>
                  </a:lnTo>
                  <a:lnTo>
                    <a:pt x="1328" y="488"/>
                  </a:lnTo>
                  <a:lnTo>
                    <a:pt x="1352" y="472"/>
                  </a:lnTo>
                  <a:lnTo>
                    <a:pt x="1352" y="456"/>
                  </a:lnTo>
                  <a:lnTo>
                    <a:pt x="1320" y="472"/>
                  </a:lnTo>
                  <a:lnTo>
                    <a:pt x="1296" y="432"/>
                  </a:lnTo>
                  <a:lnTo>
                    <a:pt x="1368" y="336"/>
                  </a:lnTo>
                  <a:lnTo>
                    <a:pt x="1384" y="360"/>
                  </a:lnTo>
                  <a:lnTo>
                    <a:pt x="1392" y="296"/>
                  </a:lnTo>
                  <a:lnTo>
                    <a:pt x="1408" y="272"/>
                  </a:lnTo>
                  <a:lnTo>
                    <a:pt x="1400" y="216"/>
                  </a:lnTo>
                  <a:lnTo>
                    <a:pt x="1424" y="128"/>
                  </a:lnTo>
                  <a:lnTo>
                    <a:pt x="1384" y="88"/>
                  </a:lnTo>
                  <a:lnTo>
                    <a:pt x="1360" y="120"/>
                  </a:lnTo>
                  <a:lnTo>
                    <a:pt x="1344" y="128"/>
                  </a:lnTo>
                  <a:lnTo>
                    <a:pt x="1296" y="144"/>
                  </a:lnTo>
                  <a:lnTo>
                    <a:pt x="1280" y="120"/>
                  </a:lnTo>
                  <a:lnTo>
                    <a:pt x="1264" y="72"/>
                  </a:lnTo>
                  <a:lnTo>
                    <a:pt x="1240" y="56"/>
                  </a:lnTo>
                  <a:lnTo>
                    <a:pt x="1224" y="72"/>
                  </a:lnTo>
                  <a:lnTo>
                    <a:pt x="1192" y="64"/>
                  </a:lnTo>
                  <a:lnTo>
                    <a:pt x="1208" y="32"/>
                  </a:lnTo>
                  <a:lnTo>
                    <a:pt x="1200" y="0"/>
                  </a:lnTo>
                  <a:lnTo>
                    <a:pt x="1168" y="0"/>
                  </a:lnTo>
                  <a:lnTo>
                    <a:pt x="1128" y="40"/>
                  </a:lnTo>
                  <a:lnTo>
                    <a:pt x="1128" y="56"/>
                  </a:lnTo>
                  <a:lnTo>
                    <a:pt x="1160" y="64"/>
                  </a:lnTo>
                  <a:lnTo>
                    <a:pt x="1168" y="88"/>
                  </a:lnTo>
                  <a:lnTo>
                    <a:pt x="1136" y="136"/>
                  </a:lnTo>
                  <a:lnTo>
                    <a:pt x="1128" y="168"/>
                  </a:lnTo>
                  <a:lnTo>
                    <a:pt x="1112" y="200"/>
                  </a:lnTo>
                  <a:lnTo>
                    <a:pt x="1112" y="232"/>
                  </a:lnTo>
                  <a:lnTo>
                    <a:pt x="1120" y="240"/>
                  </a:lnTo>
                  <a:lnTo>
                    <a:pt x="1056" y="288"/>
                  </a:lnTo>
                  <a:lnTo>
                    <a:pt x="1016" y="280"/>
                  </a:lnTo>
                  <a:lnTo>
                    <a:pt x="992" y="280"/>
                  </a:lnTo>
                  <a:lnTo>
                    <a:pt x="944" y="416"/>
                  </a:lnTo>
                  <a:lnTo>
                    <a:pt x="960" y="432"/>
                  </a:lnTo>
                  <a:lnTo>
                    <a:pt x="992" y="432"/>
                  </a:lnTo>
                  <a:lnTo>
                    <a:pt x="1032" y="432"/>
                  </a:lnTo>
                  <a:lnTo>
                    <a:pt x="1040" y="440"/>
                  </a:lnTo>
                  <a:lnTo>
                    <a:pt x="1056" y="416"/>
                  </a:lnTo>
                  <a:lnTo>
                    <a:pt x="1080" y="408"/>
                  </a:lnTo>
                  <a:lnTo>
                    <a:pt x="1104" y="416"/>
                  </a:lnTo>
                  <a:lnTo>
                    <a:pt x="1136" y="448"/>
                  </a:lnTo>
                  <a:lnTo>
                    <a:pt x="1160" y="480"/>
                  </a:lnTo>
                  <a:lnTo>
                    <a:pt x="1160" y="512"/>
                  </a:lnTo>
                  <a:lnTo>
                    <a:pt x="1136" y="504"/>
                  </a:lnTo>
                  <a:lnTo>
                    <a:pt x="1088" y="520"/>
                  </a:lnTo>
                  <a:lnTo>
                    <a:pt x="1048" y="520"/>
                  </a:lnTo>
                  <a:lnTo>
                    <a:pt x="1040" y="536"/>
                  </a:lnTo>
                  <a:lnTo>
                    <a:pt x="1016" y="536"/>
                  </a:lnTo>
                  <a:lnTo>
                    <a:pt x="992" y="560"/>
                  </a:lnTo>
                  <a:lnTo>
                    <a:pt x="992" y="592"/>
                  </a:lnTo>
                  <a:lnTo>
                    <a:pt x="968" y="608"/>
                  </a:lnTo>
                  <a:lnTo>
                    <a:pt x="912" y="616"/>
                  </a:lnTo>
                  <a:lnTo>
                    <a:pt x="864" y="664"/>
                  </a:lnTo>
                  <a:lnTo>
                    <a:pt x="800" y="664"/>
                  </a:lnTo>
                  <a:lnTo>
                    <a:pt x="784" y="648"/>
                  </a:lnTo>
                  <a:lnTo>
                    <a:pt x="760" y="648"/>
                  </a:lnTo>
                  <a:lnTo>
                    <a:pt x="752" y="680"/>
                  </a:lnTo>
                  <a:lnTo>
                    <a:pt x="728" y="704"/>
                  </a:lnTo>
                  <a:lnTo>
                    <a:pt x="768" y="752"/>
                  </a:lnTo>
                  <a:lnTo>
                    <a:pt x="720" y="784"/>
                  </a:lnTo>
                  <a:lnTo>
                    <a:pt x="696" y="824"/>
                  </a:lnTo>
                  <a:lnTo>
                    <a:pt x="640" y="848"/>
                  </a:lnTo>
                  <a:lnTo>
                    <a:pt x="560" y="856"/>
                  </a:lnTo>
                  <a:lnTo>
                    <a:pt x="496" y="864"/>
                  </a:lnTo>
                  <a:lnTo>
                    <a:pt x="456" y="880"/>
                  </a:lnTo>
                  <a:lnTo>
                    <a:pt x="408" y="912"/>
                  </a:lnTo>
                  <a:lnTo>
                    <a:pt x="384" y="912"/>
                  </a:lnTo>
                  <a:lnTo>
                    <a:pt x="352" y="888"/>
                  </a:lnTo>
                  <a:lnTo>
                    <a:pt x="312" y="888"/>
                  </a:lnTo>
                  <a:lnTo>
                    <a:pt x="280" y="864"/>
                  </a:lnTo>
                  <a:lnTo>
                    <a:pt x="248" y="864"/>
                  </a:lnTo>
                  <a:lnTo>
                    <a:pt x="224" y="824"/>
                  </a:lnTo>
                  <a:lnTo>
                    <a:pt x="160" y="816"/>
                  </a:lnTo>
                  <a:lnTo>
                    <a:pt x="96" y="816"/>
                  </a:lnTo>
                  <a:lnTo>
                    <a:pt x="64" y="792"/>
                  </a:lnTo>
                  <a:lnTo>
                    <a:pt x="0" y="784"/>
                  </a:lnTo>
                </a:path>
              </a:pathLst>
            </a:custGeom>
            <a:grpFill/>
            <a:ln w="12700" cap="rnd" cmpd="sng">
              <a:solidFill>
                <a:schemeClr val="bg1"/>
              </a:solidFill>
              <a:prstDash val="solid"/>
              <a:round/>
            </a:ln>
            <a:effectLst/>
          </p:spPr>
          <p:txBody>
            <a:bodyPr/>
            <a:lstStyle/>
            <a:p>
              <a:pPr fontAlgn="auto">
                <a:spcBef>
                  <a:spcPts val="0"/>
                </a:spcBef>
                <a:spcAft>
                  <a:spcPts val="0"/>
                </a:spcAft>
                <a:defRPr/>
              </a:pPr>
              <a:endParaRPr lang="zh-CN" altLang="en-US" sz="1000">
                <a:solidFill>
                  <a:schemeClr val="tx1">
                    <a:lumMod val="65000"/>
                    <a:lumOff val="35000"/>
                  </a:schemeClr>
                </a:solidFill>
                <a:latin typeface="微软雅黑" panose="020B0503020204020204" charset="-122"/>
                <a:ea typeface="微软雅黑" panose="020B0503020204020204" charset="-122"/>
              </a:endParaRPr>
            </a:p>
          </p:txBody>
        </p:sp>
        <p:sp>
          <p:nvSpPr>
            <p:cNvPr id="24" name="Freeform 32"/>
            <p:cNvSpPr/>
            <p:nvPr/>
          </p:nvSpPr>
          <p:spPr bwMode="gray">
            <a:xfrm>
              <a:off x="4560824" y="3410851"/>
              <a:ext cx="615432" cy="1151031"/>
            </a:xfrm>
            <a:custGeom>
              <a:avLst/>
              <a:gdLst>
                <a:gd name="T0" fmla="*/ 2147483646 w 321"/>
                <a:gd name="T1" fmla="*/ 2147483646 h 609"/>
                <a:gd name="T2" fmla="*/ 2147483646 w 321"/>
                <a:gd name="T3" fmla="*/ 2147483646 h 609"/>
                <a:gd name="T4" fmla="*/ 2147483646 w 321"/>
                <a:gd name="T5" fmla="*/ 2147483646 h 609"/>
                <a:gd name="T6" fmla="*/ 2147483646 w 321"/>
                <a:gd name="T7" fmla="*/ 2147483646 h 609"/>
                <a:gd name="T8" fmla="*/ 2147483646 w 321"/>
                <a:gd name="T9" fmla="*/ 2147483646 h 609"/>
                <a:gd name="T10" fmla="*/ 2147483646 w 321"/>
                <a:gd name="T11" fmla="*/ 2147483646 h 609"/>
                <a:gd name="T12" fmla="*/ 2147483646 w 321"/>
                <a:gd name="T13" fmla="*/ 2147483646 h 609"/>
                <a:gd name="T14" fmla="*/ 2147483646 w 321"/>
                <a:gd name="T15" fmla="*/ 2147483646 h 609"/>
                <a:gd name="T16" fmla="*/ 2147483646 w 321"/>
                <a:gd name="T17" fmla="*/ 2147483646 h 609"/>
                <a:gd name="T18" fmla="*/ 2147483646 w 321"/>
                <a:gd name="T19" fmla="*/ 2147483646 h 609"/>
                <a:gd name="T20" fmla="*/ 2147483646 w 321"/>
                <a:gd name="T21" fmla="*/ 2147483646 h 609"/>
                <a:gd name="T22" fmla="*/ 2147483646 w 321"/>
                <a:gd name="T23" fmla="*/ 2147483646 h 609"/>
                <a:gd name="T24" fmla="*/ 2147483646 w 321"/>
                <a:gd name="T25" fmla="*/ 2147483646 h 609"/>
                <a:gd name="T26" fmla="*/ 0 w 321"/>
                <a:gd name="T27" fmla="*/ 2147483646 h 609"/>
                <a:gd name="T28" fmla="*/ 2147483646 w 321"/>
                <a:gd name="T29" fmla="*/ 2147483646 h 609"/>
                <a:gd name="T30" fmla="*/ 2147483646 w 321"/>
                <a:gd name="T31" fmla="*/ 2147483646 h 609"/>
                <a:gd name="T32" fmla="*/ 0 w 321"/>
                <a:gd name="T33" fmla="*/ 2147483646 h 609"/>
                <a:gd name="T34" fmla="*/ 2147483646 w 321"/>
                <a:gd name="T35" fmla="*/ 2147483646 h 609"/>
                <a:gd name="T36" fmla="*/ 2147483646 w 321"/>
                <a:gd name="T37" fmla="*/ 2147483646 h 609"/>
                <a:gd name="T38" fmla="*/ 2147483646 w 321"/>
                <a:gd name="T39" fmla="*/ 2147483646 h 609"/>
                <a:gd name="T40" fmla="*/ 2147483646 w 321"/>
                <a:gd name="T41" fmla="*/ 2147483646 h 609"/>
                <a:gd name="T42" fmla="*/ 2147483646 w 321"/>
                <a:gd name="T43" fmla="*/ 2147483646 h 609"/>
                <a:gd name="T44" fmla="*/ 2147483646 w 321"/>
                <a:gd name="T45" fmla="*/ 2147483646 h 609"/>
                <a:gd name="T46" fmla="*/ 2147483646 w 321"/>
                <a:gd name="T47" fmla="*/ 2147483646 h 609"/>
                <a:gd name="T48" fmla="*/ 2147483646 w 321"/>
                <a:gd name="T49" fmla="*/ 2147483646 h 609"/>
                <a:gd name="T50" fmla="*/ 2147483646 w 321"/>
                <a:gd name="T51" fmla="*/ 2147483646 h 609"/>
                <a:gd name="T52" fmla="*/ 2147483646 w 321"/>
                <a:gd name="T53" fmla="*/ 2147483646 h 609"/>
                <a:gd name="T54" fmla="*/ 2147483646 w 321"/>
                <a:gd name="T55" fmla="*/ 2147483646 h 609"/>
                <a:gd name="T56" fmla="*/ 2147483646 w 321"/>
                <a:gd name="T57" fmla="*/ 2147483646 h 609"/>
                <a:gd name="T58" fmla="*/ 2147483646 w 321"/>
                <a:gd name="T59" fmla="*/ 2147483646 h 609"/>
                <a:gd name="T60" fmla="*/ 2147483646 w 321"/>
                <a:gd name="T61" fmla="*/ 2147483646 h 609"/>
                <a:gd name="T62" fmla="*/ 2147483646 w 321"/>
                <a:gd name="T63" fmla="*/ 2147483646 h 609"/>
                <a:gd name="T64" fmla="*/ 2147483646 w 321"/>
                <a:gd name="T65" fmla="*/ 2147483646 h 609"/>
                <a:gd name="T66" fmla="*/ 2147483646 w 321"/>
                <a:gd name="T67" fmla="*/ 2147483646 h 609"/>
                <a:gd name="T68" fmla="*/ 2147483646 w 321"/>
                <a:gd name="T69" fmla="*/ 2147483646 h 609"/>
                <a:gd name="T70" fmla="*/ 2147483646 w 321"/>
                <a:gd name="T71" fmla="*/ 2147483646 h 609"/>
                <a:gd name="T72" fmla="*/ 2147483646 w 321"/>
                <a:gd name="T73" fmla="*/ 2147483646 h 609"/>
                <a:gd name="T74" fmla="*/ 2147483646 w 321"/>
                <a:gd name="T75" fmla="*/ 2147483646 h 609"/>
                <a:gd name="T76" fmla="*/ 2147483646 w 321"/>
                <a:gd name="T77" fmla="*/ 2147483646 h 609"/>
                <a:gd name="T78" fmla="*/ 2147483646 w 321"/>
                <a:gd name="T79" fmla="*/ 2147483646 h 609"/>
                <a:gd name="T80" fmla="*/ 2147483646 w 321"/>
                <a:gd name="T81" fmla="*/ 2147483646 h 609"/>
                <a:gd name="T82" fmla="*/ 2147483646 w 321"/>
                <a:gd name="T83" fmla="*/ 2147483646 h 609"/>
                <a:gd name="T84" fmla="*/ 2147483646 w 321"/>
                <a:gd name="T85" fmla="*/ 0 h 609"/>
                <a:gd name="T86" fmla="*/ 2147483646 w 321"/>
                <a:gd name="T87" fmla="*/ 2147483646 h 609"/>
                <a:gd name="T88" fmla="*/ 2147483646 w 321"/>
                <a:gd name="T89" fmla="*/ 2147483646 h 609"/>
                <a:gd name="T90" fmla="*/ 2147483646 w 321"/>
                <a:gd name="T91" fmla="*/ 2147483646 h 609"/>
                <a:gd name="T92" fmla="*/ 2147483646 w 321"/>
                <a:gd name="T93" fmla="*/ 2147483646 h 609"/>
                <a:gd name="T94" fmla="*/ 2147483646 w 321"/>
                <a:gd name="T95" fmla="*/ 2147483646 h 609"/>
                <a:gd name="T96" fmla="*/ 2147483646 w 321"/>
                <a:gd name="T97" fmla="*/ 2147483646 h 609"/>
                <a:gd name="T98" fmla="*/ 2147483646 w 321"/>
                <a:gd name="T99" fmla="*/ 2147483646 h 609"/>
                <a:gd name="T100" fmla="*/ 2147483646 w 321"/>
                <a:gd name="T101" fmla="*/ 2147483646 h 609"/>
                <a:gd name="T102" fmla="*/ 2147483646 w 321"/>
                <a:gd name="T103" fmla="*/ 2147483646 h 609"/>
                <a:gd name="T104" fmla="*/ 2147483646 w 321"/>
                <a:gd name="T105" fmla="*/ 2147483646 h 609"/>
                <a:gd name="T106" fmla="*/ 2147483646 w 321"/>
                <a:gd name="T107" fmla="*/ 2147483646 h 60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21" h="609">
                  <a:moveTo>
                    <a:pt x="320" y="480"/>
                  </a:moveTo>
                  <a:lnTo>
                    <a:pt x="296" y="496"/>
                  </a:lnTo>
                  <a:lnTo>
                    <a:pt x="280" y="488"/>
                  </a:lnTo>
                  <a:lnTo>
                    <a:pt x="224" y="488"/>
                  </a:lnTo>
                  <a:lnTo>
                    <a:pt x="240" y="520"/>
                  </a:lnTo>
                  <a:lnTo>
                    <a:pt x="224" y="560"/>
                  </a:lnTo>
                  <a:lnTo>
                    <a:pt x="232" y="608"/>
                  </a:lnTo>
                  <a:lnTo>
                    <a:pt x="200" y="600"/>
                  </a:lnTo>
                  <a:lnTo>
                    <a:pt x="152" y="568"/>
                  </a:lnTo>
                  <a:lnTo>
                    <a:pt x="96" y="552"/>
                  </a:lnTo>
                  <a:lnTo>
                    <a:pt x="56" y="520"/>
                  </a:lnTo>
                  <a:lnTo>
                    <a:pt x="16" y="520"/>
                  </a:lnTo>
                  <a:lnTo>
                    <a:pt x="16" y="512"/>
                  </a:lnTo>
                  <a:lnTo>
                    <a:pt x="0" y="504"/>
                  </a:lnTo>
                  <a:lnTo>
                    <a:pt x="8" y="496"/>
                  </a:lnTo>
                  <a:lnTo>
                    <a:pt x="8" y="472"/>
                  </a:lnTo>
                  <a:lnTo>
                    <a:pt x="0" y="464"/>
                  </a:lnTo>
                  <a:lnTo>
                    <a:pt x="16" y="456"/>
                  </a:lnTo>
                  <a:lnTo>
                    <a:pt x="48" y="456"/>
                  </a:lnTo>
                  <a:lnTo>
                    <a:pt x="48" y="344"/>
                  </a:lnTo>
                  <a:lnTo>
                    <a:pt x="88" y="344"/>
                  </a:lnTo>
                  <a:lnTo>
                    <a:pt x="88" y="360"/>
                  </a:lnTo>
                  <a:lnTo>
                    <a:pt x="112" y="360"/>
                  </a:lnTo>
                  <a:lnTo>
                    <a:pt x="112" y="328"/>
                  </a:lnTo>
                  <a:lnTo>
                    <a:pt x="160" y="328"/>
                  </a:lnTo>
                  <a:lnTo>
                    <a:pt x="168" y="280"/>
                  </a:lnTo>
                  <a:lnTo>
                    <a:pt x="168" y="248"/>
                  </a:lnTo>
                  <a:lnTo>
                    <a:pt x="144" y="232"/>
                  </a:lnTo>
                  <a:lnTo>
                    <a:pt x="112" y="208"/>
                  </a:lnTo>
                  <a:lnTo>
                    <a:pt x="96" y="184"/>
                  </a:lnTo>
                  <a:lnTo>
                    <a:pt x="104" y="144"/>
                  </a:lnTo>
                  <a:lnTo>
                    <a:pt x="120" y="128"/>
                  </a:lnTo>
                  <a:lnTo>
                    <a:pt x="144" y="144"/>
                  </a:lnTo>
                  <a:lnTo>
                    <a:pt x="176" y="144"/>
                  </a:lnTo>
                  <a:lnTo>
                    <a:pt x="184" y="120"/>
                  </a:lnTo>
                  <a:lnTo>
                    <a:pt x="200" y="120"/>
                  </a:lnTo>
                  <a:lnTo>
                    <a:pt x="192" y="88"/>
                  </a:lnTo>
                  <a:lnTo>
                    <a:pt x="248" y="32"/>
                  </a:lnTo>
                  <a:lnTo>
                    <a:pt x="248" y="16"/>
                  </a:lnTo>
                  <a:lnTo>
                    <a:pt x="280" y="16"/>
                  </a:lnTo>
                  <a:lnTo>
                    <a:pt x="288" y="24"/>
                  </a:lnTo>
                  <a:lnTo>
                    <a:pt x="296" y="8"/>
                  </a:lnTo>
                  <a:lnTo>
                    <a:pt x="304" y="0"/>
                  </a:lnTo>
                  <a:lnTo>
                    <a:pt x="320" y="24"/>
                  </a:lnTo>
                  <a:lnTo>
                    <a:pt x="320" y="32"/>
                  </a:lnTo>
                  <a:lnTo>
                    <a:pt x="280" y="112"/>
                  </a:lnTo>
                  <a:lnTo>
                    <a:pt x="296" y="128"/>
                  </a:lnTo>
                  <a:lnTo>
                    <a:pt x="280" y="184"/>
                  </a:lnTo>
                  <a:lnTo>
                    <a:pt x="272" y="248"/>
                  </a:lnTo>
                  <a:lnTo>
                    <a:pt x="288" y="288"/>
                  </a:lnTo>
                  <a:lnTo>
                    <a:pt x="264" y="360"/>
                  </a:lnTo>
                  <a:lnTo>
                    <a:pt x="272" y="376"/>
                  </a:lnTo>
                  <a:lnTo>
                    <a:pt x="288" y="432"/>
                  </a:lnTo>
                  <a:lnTo>
                    <a:pt x="320" y="480"/>
                  </a:lnTo>
                </a:path>
              </a:pathLst>
            </a:custGeom>
            <a:grpFill/>
            <a:ln w="12700" cap="rnd" cmpd="sng">
              <a:solidFill>
                <a:schemeClr val="bg1"/>
              </a:solidFill>
              <a:prstDash val="solid"/>
              <a:round/>
            </a:ln>
            <a:effectLst/>
          </p:spPr>
          <p:txBody>
            <a:bodyPr/>
            <a:lstStyle/>
            <a:p>
              <a:pPr fontAlgn="auto">
                <a:spcBef>
                  <a:spcPts val="0"/>
                </a:spcBef>
                <a:spcAft>
                  <a:spcPts val="0"/>
                </a:spcAft>
                <a:defRPr/>
              </a:pPr>
              <a:endParaRPr lang="zh-CN" altLang="en-US" sz="1000">
                <a:solidFill>
                  <a:schemeClr val="tx1">
                    <a:lumMod val="65000"/>
                    <a:lumOff val="35000"/>
                  </a:schemeClr>
                </a:solidFill>
                <a:latin typeface="微软雅黑" panose="020B0503020204020204" charset="-122"/>
                <a:ea typeface="微软雅黑" panose="020B0503020204020204" charset="-122"/>
              </a:endParaRPr>
            </a:p>
          </p:txBody>
        </p:sp>
        <p:sp>
          <p:nvSpPr>
            <p:cNvPr id="25" name="Freeform 33"/>
            <p:cNvSpPr/>
            <p:nvPr/>
          </p:nvSpPr>
          <p:spPr bwMode="invGray">
            <a:xfrm>
              <a:off x="4451051" y="3426220"/>
              <a:ext cx="336414" cy="592594"/>
            </a:xfrm>
            <a:custGeom>
              <a:avLst/>
              <a:gdLst>
                <a:gd name="T0" fmla="*/ 2147483646 w 177"/>
                <a:gd name="T1" fmla="*/ 2147483646 h 313"/>
                <a:gd name="T2" fmla="*/ 2147483646 w 177"/>
                <a:gd name="T3" fmla="*/ 2147483646 h 313"/>
                <a:gd name="T4" fmla="*/ 2147483646 w 177"/>
                <a:gd name="T5" fmla="*/ 2147483646 h 313"/>
                <a:gd name="T6" fmla="*/ 2147483646 w 177"/>
                <a:gd name="T7" fmla="*/ 2147483646 h 313"/>
                <a:gd name="T8" fmla="*/ 2147483646 w 177"/>
                <a:gd name="T9" fmla="*/ 0 h 313"/>
                <a:gd name="T10" fmla="*/ 2147483646 w 177"/>
                <a:gd name="T11" fmla="*/ 2147483646 h 313"/>
                <a:gd name="T12" fmla="*/ 2147483646 w 177"/>
                <a:gd name="T13" fmla="*/ 2147483646 h 313"/>
                <a:gd name="T14" fmla="*/ 2147483646 w 177"/>
                <a:gd name="T15" fmla="*/ 2147483646 h 313"/>
                <a:gd name="T16" fmla="*/ 2147483646 w 177"/>
                <a:gd name="T17" fmla="*/ 2147483646 h 313"/>
                <a:gd name="T18" fmla="*/ 0 w 177"/>
                <a:gd name="T19" fmla="*/ 2147483646 h 313"/>
                <a:gd name="T20" fmla="*/ 2147483646 w 177"/>
                <a:gd name="T21" fmla="*/ 2147483646 h 313"/>
                <a:gd name="T22" fmla="*/ 2147483646 w 177"/>
                <a:gd name="T23" fmla="*/ 2147483646 h 313"/>
                <a:gd name="T24" fmla="*/ 2147483646 w 177"/>
                <a:gd name="T25" fmla="*/ 2147483646 h 313"/>
                <a:gd name="T26" fmla="*/ 2147483646 w 177"/>
                <a:gd name="T27" fmla="*/ 2147483646 h 313"/>
                <a:gd name="T28" fmla="*/ 2147483646 w 177"/>
                <a:gd name="T29" fmla="*/ 2147483646 h 313"/>
                <a:gd name="T30" fmla="*/ 2147483646 w 177"/>
                <a:gd name="T31" fmla="*/ 2147483646 h 313"/>
                <a:gd name="T32" fmla="*/ 2147483646 w 177"/>
                <a:gd name="T33" fmla="*/ 2147483646 h 313"/>
                <a:gd name="T34" fmla="*/ 2147483646 w 177"/>
                <a:gd name="T35" fmla="*/ 2147483646 h 313"/>
                <a:gd name="T36" fmla="*/ 2147483646 w 177"/>
                <a:gd name="T37" fmla="*/ 2147483646 h 313"/>
                <a:gd name="T38" fmla="*/ 2147483646 w 177"/>
                <a:gd name="T39" fmla="*/ 2147483646 h 313"/>
                <a:gd name="T40" fmla="*/ 2147483646 w 177"/>
                <a:gd name="T41" fmla="*/ 2147483646 h 313"/>
                <a:gd name="T42" fmla="*/ 2147483646 w 177"/>
                <a:gd name="T43" fmla="*/ 2147483646 h 313"/>
                <a:gd name="T44" fmla="*/ 2147483646 w 177"/>
                <a:gd name="T45" fmla="*/ 2147483646 h 313"/>
                <a:gd name="T46" fmla="*/ 2147483646 w 177"/>
                <a:gd name="T47" fmla="*/ 2147483646 h 313"/>
                <a:gd name="T48" fmla="*/ 2147483646 w 177"/>
                <a:gd name="T49" fmla="*/ 2147483646 h 313"/>
                <a:gd name="T50" fmla="*/ 2147483646 w 177"/>
                <a:gd name="T51" fmla="*/ 2147483646 h 313"/>
                <a:gd name="T52" fmla="*/ 2147483646 w 177"/>
                <a:gd name="T53" fmla="*/ 2147483646 h 313"/>
                <a:gd name="T54" fmla="*/ 2147483646 w 177"/>
                <a:gd name="T55" fmla="*/ 2147483646 h 31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77" h="313">
                  <a:moveTo>
                    <a:pt x="176" y="120"/>
                  </a:moveTo>
                  <a:lnTo>
                    <a:pt x="160" y="104"/>
                  </a:lnTo>
                  <a:lnTo>
                    <a:pt x="120" y="88"/>
                  </a:lnTo>
                  <a:lnTo>
                    <a:pt x="136" y="32"/>
                  </a:lnTo>
                  <a:lnTo>
                    <a:pt x="128" y="0"/>
                  </a:lnTo>
                  <a:lnTo>
                    <a:pt x="72" y="56"/>
                  </a:lnTo>
                  <a:lnTo>
                    <a:pt x="64" y="112"/>
                  </a:lnTo>
                  <a:lnTo>
                    <a:pt x="40" y="120"/>
                  </a:lnTo>
                  <a:lnTo>
                    <a:pt x="8" y="144"/>
                  </a:lnTo>
                  <a:lnTo>
                    <a:pt x="0" y="168"/>
                  </a:lnTo>
                  <a:lnTo>
                    <a:pt x="40" y="192"/>
                  </a:lnTo>
                  <a:lnTo>
                    <a:pt x="40" y="224"/>
                  </a:lnTo>
                  <a:lnTo>
                    <a:pt x="48" y="240"/>
                  </a:lnTo>
                  <a:lnTo>
                    <a:pt x="40" y="264"/>
                  </a:lnTo>
                  <a:lnTo>
                    <a:pt x="48" y="280"/>
                  </a:lnTo>
                  <a:lnTo>
                    <a:pt x="96" y="312"/>
                  </a:lnTo>
                  <a:lnTo>
                    <a:pt x="112" y="312"/>
                  </a:lnTo>
                  <a:lnTo>
                    <a:pt x="112" y="296"/>
                  </a:lnTo>
                  <a:lnTo>
                    <a:pt x="128" y="272"/>
                  </a:lnTo>
                  <a:lnTo>
                    <a:pt x="120" y="240"/>
                  </a:lnTo>
                  <a:lnTo>
                    <a:pt x="112" y="240"/>
                  </a:lnTo>
                  <a:lnTo>
                    <a:pt x="104" y="208"/>
                  </a:lnTo>
                  <a:lnTo>
                    <a:pt x="120" y="208"/>
                  </a:lnTo>
                  <a:lnTo>
                    <a:pt x="120" y="176"/>
                  </a:lnTo>
                  <a:lnTo>
                    <a:pt x="136" y="176"/>
                  </a:lnTo>
                  <a:lnTo>
                    <a:pt x="152" y="184"/>
                  </a:lnTo>
                  <a:lnTo>
                    <a:pt x="160" y="136"/>
                  </a:lnTo>
                  <a:lnTo>
                    <a:pt x="176" y="120"/>
                  </a:lnTo>
                </a:path>
              </a:pathLst>
            </a:custGeom>
            <a:grpFill/>
            <a:ln w="12700" cap="rnd" cmpd="sng">
              <a:solidFill>
                <a:schemeClr val="bg1"/>
              </a:solidFill>
              <a:prstDash val="solid"/>
              <a:round/>
            </a:ln>
            <a:effectLst/>
          </p:spPr>
          <p:txBody>
            <a:bodyPr/>
            <a:lstStyle/>
            <a:p>
              <a:pPr fontAlgn="auto">
                <a:spcBef>
                  <a:spcPts val="0"/>
                </a:spcBef>
                <a:spcAft>
                  <a:spcPts val="0"/>
                </a:spcAft>
                <a:defRPr/>
              </a:pPr>
              <a:endParaRPr lang="zh-CN" altLang="en-US" sz="1000">
                <a:solidFill>
                  <a:schemeClr val="tx1">
                    <a:lumMod val="65000"/>
                    <a:lumOff val="35000"/>
                  </a:schemeClr>
                </a:solidFill>
                <a:latin typeface="微软雅黑" panose="020B0503020204020204" charset="-122"/>
                <a:ea typeface="微软雅黑" panose="020B0503020204020204" charset="-122"/>
              </a:endParaRPr>
            </a:p>
          </p:txBody>
        </p:sp>
        <p:sp>
          <p:nvSpPr>
            <p:cNvPr id="26" name="Freeform 34"/>
            <p:cNvSpPr/>
            <p:nvPr/>
          </p:nvSpPr>
          <p:spPr bwMode="invGray">
            <a:xfrm>
              <a:off x="3242270" y="2837041"/>
              <a:ext cx="1642212" cy="1589924"/>
            </a:xfrm>
            <a:custGeom>
              <a:avLst/>
              <a:gdLst>
                <a:gd name="T0" fmla="*/ 2147483646 w 857"/>
                <a:gd name="T1" fmla="*/ 2147483646 h 841"/>
                <a:gd name="T2" fmla="*/ 2147483646 w 857"/>
                <a:gd name="T3" fmla="*/ 2147483646 h 841"/>
                <a:gd name="T4" fmla="*/ 2147483646 w 857"/>
                <a:gd name="T5" fmla="*/ 2147483646 h 841"/>
                <a:gd name="T6" fmla="*/ 2147483646 w 857"/>
                <a:gd name="T7" fmla="*/ 2147483646 h 841"/>
                <a:gd name="T8" fmla="*/ 2147483646 w 857"/>
                <a:gd name="T9" fmla="*/ 2147483646 h 841"/>
                <a:gd name="T10" fmla="*/ 2147483646 w 857"/>
                <a:gd name="T11" fmla="*/ 2147483646 h 841"/>
                <a:gd name="T12" fmla="*/ 2147483646 w 857"/>
                <a:gd name="T13" fmla="*/ 2147483646 h 841"/>
                <a:gd name="T14" fmla="*/ 2147483646 w 857"/>
                <a:gd name="T15" fmla="*/ 2147483646 h 841"/>
                <a:gd name="T16" fmla="*/ 2147483646 w 857"/>
                <a:gd name="T17" fmla="*/ 2147483646 h 841"/>
                <a:gd name="T18" fmla="*/ 2147483646 w 857"/>
                <a:gd name="T19" fmla="*/ 2147483646 h 841"/>
                <a:gd name="T20" fmla="*/ 2147483646 w 857"/>
                <a:gd name="T21" fmla="*/ 2147483646 h 841"/>
                <a:gd name="T22" fmla="*/ 2147483646 w 857"/>
                <a:gd name="T23" fmla="*/ 2147483646 h 841"/>
                <a:gd name="T24" fmla="*/ 2147483646 w 857"/>
                <a:gd name="T25" fmla="*/ 2147483646 h 841"/>
                <a:gd name="T26" fmla="*/ 2147483646 w 857"/>
                <a:gd name="T27" fmla="*/ 2147483646 h 841"/>
                <a:gd name="T28" fmla="*/ 2147483646 w 857"/>
                <a:gd name="T29" fmla="*/ 2147483646 h 841"/>
                <a:gd name="T30" fmla="*/ 2147483646 w 857"/>
                <a:gd name="T31" fmla="*/ 2147483646 h 841"/>
                <a:gd name="T32" fmla="*/ 2147483646 w 857"/>
                <a:gd name="T33" fmla="*/ 2147483646 h 841"/>
                <a:gd name="T34" fmla="*/ 2147483646 w 857"/>
                <a:gd name="T35" fmla="*/ 2147483646 h 841"/>
                <a:gd name="T36" fmla="*/ 2147483646 w 857"/>
                <a:gd name="T37" fmla="*/ 2147483646 h 841"/>
                <a:gd name="T38" fmla="*/ 2147483646 w 857"/>
                <a:gd name="T39" fmla="*/ 2147483646 h 841"/>
                <a:gd name="T40" fmla="*/ 2147483646 w 857"/>
                <a:gd name="T41" fmla="*/ 2147483646 h 841"/>
                <a:gd name="T42" fmla="*/ 2147483646 w 857"/>
                <a:gd name="T43" fmla="*/ 2147483646 h 841"/>
                <a:gd name="T44" fmla="*/ 2147483646 w 857"/>
                <a:gd name="T45" fmla="*/ 2147483646 h 841"/>
                <a:gd name="T46" fmla="*/ 2147483646 w 857"/>
                <a:gd name="T47" fmla="*/ 2147483646 h 841"/>
                <a:gd name="T48" fmla="*/ 2147483646 w 857"/>
                <a:gd name="T49" fmla="*/ 2147483646 h 841"/>
                <a:gd name="T50" fmla="*/ 2147483646 w 857"/>
                <a:gd name="T51" fmla="*/ 2147483646 h 841"/>
                <a:gd name="T52" fmla="*/ 2147483646 w 857"/>
                <a:gd name="T53" fmla="*/ 2147483646 h 841"/>
                <a:gd name="T54" fmla="*/ 2147483646 w 857"/>
                <a:gd name="T55" fmla="*/ 2147483646 h 841"/>
                <a:gd name="T56" fmla="*/ 2147483646 w 857"/>
                <a:gd name="T57" fmla="*/ 2147483646 h 841"/>
                <a:gd name="T58" fmla="*/ 2147483646 w 857"/>
                <a:gd name="T59" fmla="*/ 2147483646 h 841"/>
                <a:gd name="T60" fmla="*/ 2147483646 w 857"/>
                <a:gd name="T61" fmla="*/ 2147483646 h 841"/>
                <a:gd name="T62" fmla="*/ 2147483646 w 857"/>
                <a:gd name="T63" fmla="*/ 2147483646 h 841"/>
                <a:gd name="T64" fmla="*/ 2147483646 w 857"/>
                <a:gd name="T65" fmla="*/ 2147483646 h 841"/>
                <a:gd name="T66" fmla="*/ 2147483646 w 857"/>
                <a:gd name="T67" fmla="*/ 2147483646 h 841"/>
                <a:gd name="T68" fmla="*/ 2147483646 w 857"/>
                <a:gd name="T69" fmla="*/ 2147483646 h 841"/>
                <a:gd name="T70" fmla="*/ 2147483646 w 857"/>
                <a:gd name="T71" fmla="*/ 2147483646 h 841"/>
                <a:gd name="T72" fmla="*/ 2147483646 w 857"/>
                <a:gd name="T73" fmla="*/ 2147483646 h 841"/>
                <a:gd name="T74" fmla="*/ 2147483646 w 857"/>
                <a:gd name="T75" fmla="*/ 2147483646 h 841"/>
                <a:gd name="T76" fmla="*/ 2147483646 w 857"/>
                <a:gd name="T77" fmla="*/ 2147483646 h 841"/>
                <a:gd name="T78" fmla="*/ 2147483646 w 857"/>
                <a:gd name="T79" fmla="*/ 2147483646 h 841"/>
                <a:gd name="T80" fmla="*/ 2147483646 w 857"/>
                <a:gd name="T81" fmla="*/ 2147483646 h 841"/>
                <a:gd name="T82" fmla="*/ 2147483646 w 857"/>
                <a:gd name="T83" fmla="*/ 2147483646 h 841"/>
                <a:gd name="T84" fmla="*/ 2147483646 w 857"/>
                <a:gd name="T85" fmla="*/ 0 h 841"/>
                <a:gd name="T86" fmla="*/ 2147483646 w 857"/>
                <a:gd name="T87" fmla="*/ 2147483646 h 841"/>
                <a:gd name="T88" fmla="*/ 2147483646 w 857"/>
                <a:gd name="T89" fmla="*/ 2147483646 h 841"/>
                <a:gd name="T90" fmla="*/ 2147483646 w 857"/>
                <a:gd name="T91" fmla="*/ 2147483646 h 841"/>
                <a:gd name="T92" fmla="*/ 2147483646 w 857"/>
                <a:gd name="T93" fmla="*/ 2147483646 h 841"/>
                <a:gd name="T94" fmla="*/ 2147483646 w 857"/>
                <a:gd name="T95" fmla="*/ 2147483646 h 841"/>
                <a:gd name="T96" fmla="*/ 2147483646 w 857"/>
                <a:gd name="T97" fmla="*/ 2147483646 h 841"/>
                <a:gd name="T98" fmla="*/ 2147483646 w 857"/>
                <a:gd name="T99" fmla="*/ 2147483646 h 841"/>
                <a:gd name="T100" fmla="*/ 2147483646 w 857"/>
                <a:gd name="T101" fmla="*/ 2147483646 h 841"/>
                <a:gd name="T102" fmla="*/ 2147483646 w 857"/>
                <a:gd name="T103" fmla="*/ 2147483646 h 841"/>
                <a:gd name="T104" fmla="*/ 2147483646 w 857"/>
                <a:gd name="T105" fmla="*/ 2147483646 h 841"/>
                <a:gd name="T106" fmla="*/ 2147483646 w 857"/>
                <a:gd name="T107" fmla="*/ 2147483646 h 841"/>
                <a:gd name="T108" fmla="*/ 2147483646 w 857"/>
                <a:gd name="T109" fmla="*/ 2147483646 h 841"/>
                <a:gd name="T110" fmla="*/ 2147483646 w 857"/>
                <a:gd name="T111" fmla="*/ 2147483646 h 841"/>
                <a:gd name="T112" fmla="*/ 2147483646 w 857"/>
                <a:gd name="T113" fmla="*/ 2147483646 h 84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57" h="841">
                  <a:moveTo>
                    <a:pt x="640" y="456"/>
                  </a:moveTo>
                  <a:lnTo>
                    <a:pt x="632" y="480"/>
                  </a:lnTo>
                  <a:lnTo>
                    <a:pt x="680" y="504"/>
                  </a:lnTo>
                  <a:lnTo>
                    <a:pt x="672" y="536"/>
                  </a:lnTo>
                  <a:lnTo>
                    <a:pt x="680" y="544"/>
                  </a:lnTo>
                  <a:lnTo>
                    <a:pt x="672" y="568"/>
                  </a:lnTo>
                  <a:lnTo>
                    <a:pt x="680" y="592"/>
                  </a:lnTo>
                  <a:lnTo>
                    <a:pt x="736" y="624"/>
                  </a:lnTo>
                  <a:lnTo>
                    <a:pt x="744" y="624"/>
                  </a:lnTo>
                  <a:lnTo>
                    <a:pt x="744" y="600"/>
                  </a:lnTo>
                  <a:lnTo>
                    <a:pt x="760" y="584"/>
                  </a:lnTo>
                  <a:lnTo>
                    <a:pt x="752" y="552"/>
                  </a:lnTo>
                  <a:lnTo>
                    <a:pt x="736" y="544"/>
                  </a:lnTo>
                  <a:lnTo>
                    <a:pt x="736" y="520"/>
                  </a:lnTo>
                  <a:lnTo>
                    <a:pt x="752" y="520"/>
                  </a:lnTo>
                  <a:lnTo>
                    <a:pt x="752" y="488"/>
                  </a:lnTo>
                  <a:lnTo>
                    <a:pt x="784" y="496"/>
                  </a:lnTo>
                  <a:lnTo>
                    <a:pt x="800" y="512"/>
                  </a:lnTo>
                  <a:lnTo>
                    <a:pt x="840" y="536"/>
                  </a:lnTo>
                  <a:lnTo>
                    <a:pt x="856" y="552"/>
                  </a:lnTo>
                  <a:lnTo>
                    <a:pt x="848" y="632"/>
                  </a:lnTo>
                  <a:lnTo>
                    <a:pt x="800" y="632"/>
                  </a:lnTo>
                  <a:lnTo>
                    <a:pt x="800" y="664"/>
                  </a:lnTo>
                  <a:lnTo>
                    <a:pt x="776" y="664"/>
                  </a:lnTo>
                  <a:lnTo>
                    <a:pt x="776" y="648"/>
                  </a:lnTo>
                  <a:lnTo>
                    <a:pt x="736" y="648"/>
                  </a:lnTo>
                  <a:lnTo>
                    <a:pt x="736" y="760"/>
                  </a:lnTo>
                  <a:lnTo>
                    <a:pt x="704" y="752"/>
                  </a:lnTo>
                  <a:lnTo>
                    <a:pt x="688" y="768"/>
                  </a:lnTo>
                  <a:lnTo>
                    <a:pt x="696" y="776"/>
                  </a:lnTo>
                  <a:lnTo>
                    <a:pt x="704" y="800"/>
                  </a:lnTo>
                  <a:lnTo>
                    <a:pt x="688" y="808"/>
                  </a:lnTo>
                  <a:lnTo>
                    <a:pt x="664" y="840"/>
                  </a:lnTo>
                  <a:lnTo>
                    <a:pt x="632" y="840"/>
                  </a:lnTo>
                  <a:lnTo>
                    <a:pt x="608" y="816"/>
                  </a:lnTo>
                  <a:lnTo>
                    <a:pt x="592" y="760"/>
                  </a:lnTo>
                  <a:lnTo>
                    <a:pt x="592" y="752"/>
                  </a:lnTo>
                  <a:lnTo>
                    <a:pt x="576" y="752"/>
                  </a:lnTo>
                  <a:lnTo>
                    <a:pt x="544" y="736"/>
                  </a:lnTo>
                  <a:lnTo>
                    <a:pt x="528" y="696"/>
                  </a:lnTo>
                  <a:lnTo>
                    <a:pt x="512" y="704"/>
                  </a:lnTo>
                  <a:lnTo>
                    <a:pt x="496" y="712"/>
                  </a:lnTo>
                  <a:lnTo>
                    <a:pt x="488" y="712"/>
                  </a:lnTo>
                  <a:lnTo>
                    <a:pt x="488" y="728"/>
                  </a:lnTo>
                  <a:lnTo>
                    <a:pt x="496" y="752"/>
                  </a:lnTo>
                  <a:lnTo>
                    <a:pt x="480" y="776"/>
                  </a:lnTo>
                  <a:lnTo>
                    <a:pt x="448" y="768"/>
                  </a:lnTo>
                  <a:lnTo>
                    <a:pt x="464" y="744"/>
                  </a:lnTo>
                  <a:lnTo>
                    <a:pt x="448" y="736"/>
                  </a:lnTo>
                  <a:lnTo>
                    <a:pt x="416" y="728"/>
                  </a:lnTo>
                  <a:lnTo>
                    <a:pt x="400" y="704"/>
                  </a:lnTo>
                  <a:lnTo>
                    <a:pt x="408" y="688"/>
                  </a:lnTo>
                  <a:lnTo>
                    <a:pt x="424" y="688"/>
                  </a:lnTo>
                  <a:lnTo>
                    <a:pt x="456" y="696"/>
                  </a:lnTo>
                  <a:lnTo>
                    <a:pt x="480" y="680"/>
                  </a:lnTo>
                  <a:lnTo>
                    <a:pt x="488" y="672"/>
                  </a:lnTo>
                  <a:lnTo>
                    <a:pt x="464" y="664"/>
                  </a:lnTo>
                  <a:lnTo>
                    <a:pt x="464" y="640"/>
                  </a:lnTo>
                  <a:lnTo>
                    <a:pt x="496" y="632"/>
                  </a:lnTo>
                  <a:lnTo>
                    <a:pt x="504" y="600"/>
                  </a:lnTo>
                  <a:lnTo>
                    <a:pt x="528" y="600"/>
                  </a:lnTo>
                  <a:lnTo>
                    <a:pt x="536" y="568"/>
                  </a:lnTo>
                  <a:lnTo>
                    <a:pt x="520" y="480"/>
                  </a:lnTo>
                  <a:lnTo>
                    <a:pt x="480" y="408"/>
                  </a:lnTo>
                  <a:lnTo>
                    <a:pt x="480" y="432"/>
                  </a:lnTo>
                  <a:lnTo>
                    <a:pt x="408" y="360"/>
                  </a:lnTo>
                  <a:lnTo>
                    <a:pt x="392" y="368"/>
                  </a:lnTo>
                  <a:lnTo>
                    <a:pt x="344" y="336"/>
                  </a:lnTo>
                  <a:lnTo>
                    <a:pt x="336" y="304"/>
                  </a:lnTo>
                  <a:lnTo>
                    <a:pt x="280" y="312"/>
                  </a:lnTo>
                  <a:lnTo>
                    <a:pt x="224" y="288"/>
                  </a:lnTo>
                  <a:lnTo>
                    <a:pt x="208" y="336"/>
                  </a:lnTo>
                  <a:lnTo>
                    <a:pt x="136" y="280"/>
                  </a:lnTo>
                  <a:lnTo>
                    <a:pt x="48" y="240"/>
                  </a:lnTo>
                  <a:lnTo>
                    <a:pt x="0" y="248"/>
                  </a:lnTo>
                  <a:lnTo>
                    <a:pt x="8" y="160"/>
                  </a:lnTo>
                  <a:lnTo>
                    <a:pt x="24" y="144"/>
                  </a:lnTo>
                  <a:lnTo>
                    <a:pt x="48" y="152"/>
                  </a:lnTo>
                  <a:lnTo>
                    <a:pt x="72" y="112"/>
                  </a:lnTo>
                  <a:lnTo>
                    <a:pt x="112" y="96"/>
                  </a:lnTo>
                  <a:lnTo>
                    <a:pt x="136" y="80"/>
                  </a:lnTo>
                  <a:lnTo>
                    <a:pt x="136" y="64"/>
                  </a:lnTo>
                  <a:lnTo>
                    <a:pt x="200" y="64"/>
                  </a:lnTo>
                  <a:lnTo>
                    <a:pt x="216" y="32"/>
                  </a:lnTo>
                  <a:lnTo>
                    <a:pt x="216" y="8"/>
                  </a:lnTo>
                  <a:lnTo>
                    <a:pt x="232" y="0"/>
                  </a:lnTo>
                  <a:lnTo>
                    <a:pt x="272" y="8"/>
                  </a:lnTo>
                  <a:lnTo>
                    <a:pt x="288" y="72"/>
                  </a:lnTo>
                  <a:lnTo>
                    <a:pt x="288" y="104"/>
                  </a:lnTo>
                  <a:lnTo>
                    <a:pt x="296" y="128"/>
                  </a:lnTo>
                  <a:lnTo>
                    <a:pt x="312" y="152"/>
                  </a:lnTo>
                  <a:lnTo>
                    <a:pt x="312" y="176"/>
                  </a:lnTo>
                  <a:lnTo>
                    <a:pt x="320" y="192"/>
                  </a:lnTo>
                  <a:lnTo>
                    <a:pt x="336" y="192"/>
                  </a:lnTo>
                  <a:lnTo>
                    <a:pt x="336" y="168"/>
                  </a:lnTo>
                  <a:lnTo>
                    <a:pt x="408" y="176"/>
                  </a:lnTo>
                  <a:lnTo>
                    <a:pt x="408" y="200"/>
                  </a:lnTo>
                  <a:lnTo>
                    <a:pt x="408" y="216"/>
                  </a:lnTo>
                  <a:lnTo>
                    <a:pt x="384" y="240"/>
                  </a:lnTo>
                  <a:lnTo>
                    <a:pt x="384" y="256"/>
                  </a:lnTo>
                  <a:lnTo>
                    <a:pt x="432" y="304"/>
                  </a:lnTo>
                  <a:lnTo>
                    <a:pt x="432" y="328"/>
                  </a:lnTo>
                  <a:lnTo>
                    <a:pt x="488" y="352"/>
                  </a:lnTo>
                  <a:lnTo>
                    <a:pt x="496" y="344"/>
                  </a:lnTo>
                  <a:lnTo>
                    <a:pt x="488" y="312"/>
                  </a:lnTo>
                  <a:lnTo>
                    <a:pt x="528" y="320"/>
                  </a:lnTo>
                  <a:lnTo>
                    <a:pt x="536" y="320"/>
                  </a:lnTo>
                  <a:lnTo>
                    <a:pt x="584" y="320"/>
                  </a:lnTo>
                  <a:lnTo>
                    <a:pt x="608" y="312"/>
                  </a:lnTo>
                  <a:lnTo>
                    <a:pt x="624" y="336"/>
                  </a:lnTo>
                  <a:lnTo>
                    <a:pt x="584" y="368"/>
                  </a:lnTo>
                  <a:lnTo>
                    <a:pt x="576" y="392"/>
                  </a:lnTo>
                  <a:lnTo>
                    <a:pt x="568" y="416"/>
                  </a:lnTo>
                  <a:lnTo>
                    <a:pt x="600" y="456"/>
                  </a:lnTo>
                  <a:lnTo>
                    <a:pt x="640" y="456"/>
                  </a:lnTo>
                </a:path>
              </a:pathLst>
            </a:custGeom>
            <a:grpFill/>
            <a:ln w="12700" cap="rnd" cmpd="sng">
              <a:solidFill>
                <a:schemeClr val="bg1"/>
              </a:solidFill>
              <a:prstDash val="solid"/>
              <a:round/>
            </a:ln>
            <a:effectLst/>
          </p:spPr>
          <p:txBody>
            <a:bodyPr/>
            <a:lstStyle/>
            <a:p>
              <a:pPr fontAlgn="auto">
                <a:spcBef>
                  <a:spcPts val="0"/>
                </a:spcBef>
                <a:spcAft>
                  <a:spcPts val="0"/>
                </a:spcAft>
                <a:defRPr/>
              </a:pPr>
              <a:endParaRPr lang="zh-CN" altLang="en-US" sz="1000">
                <a:solidFill>
                  <a:schemeClr val="tx1">
                    <a:lumMod val="65000"/>
                    <a:lumOff val="35000"/>
                  </a:schemeClr>
                </a:solidFill>
                <a:latin typeface="微软雅黑" panose="020B0503020204020204" charset="-122"/>
                <a:ea typeface="微软雅黑" panose="020B0503020204020204" charset="-122"/>
              </a:endParaRPr>
            </a:p>
          </p:txBody>
        </p:sp>
        <p:sp>
          <p:nvSpPr>
            <p:cNvPr id="27" name="Freeform 25"/>
            <p:cNvSpPr/>
            <p:nvPr/>
          </p:nvSpPr>
          <p:spPr bwMode="invGray">
            <a:xfrm>
              <a:off x="2768740" y="3289598"/>
              <a:ext cx="1503502" cy="1168109"/>
            </a:xfrm>
            <a:custGeom>
              <a:avLst/>
              <a:gdLst>
                <a:gd name="T0" fmla="*/ 2147483646 w 785"/>
                <a:gd name="T1" fmla="*/ 2147483646 h 617"/>
                <a:gd name="T2" fmla="*/ 2147483646 w 785"/>
                <a:gd name="T3" fmla="*/ 2147483646 h 617"/>
                <a:gd name="T4" fmla="*/ 2147483646 w 785"/>
                <a:gd name="T5" fmla="*/ 2147483646 h 617"/>
                <a:gd name="T6" fmla="*/ 2147483646 w 785"/>
                <a:gd name="T7" fmla="*/ 2147483646 h 617"/>
                <a:gd name="T8" fmla="*/ 2147483646 w 785"/>
                <a:gd name="T9" fmla="*/ 2147483646 h 617"/>
                <a:gd name="T10" fmla="*/ 2147483646 w 785"/>
                <a:gd name="T11" fmla="*/ 2147483646 h 617"/>
                <a:gd name="T12" fmla="*/ 2147483646 w 785"/>
                <a:gd name="T13" fmla="*/ 2147483646 h 617"/>
                <a:gd name="T14" fmla="*/ 2147483646 w 785"/>
                <a:gd name="T15" fmla="*/ 2147483646 h 617"/>
                <a:gd name="T16" fmla="*/ 2147483646 w 785"/>
                <a:gd name="T17" fmla="*/ 2147483646 h 617"/>
                <a:gd name="T18" fmla="*/ 2147483646 w 785"/>
                <a:gd name="T19" fmla="*/ 2147483646 h 617"/>
                <a:gd name="T20" fmla="*/ 2147483646 w 785"/>
                <a:gd name="T21" fmla="*/ 2147483646 h 617"/>
                <a:gd name="T22" fmla="*/ 2147483646 w 785"/>
                <a:gd name="T23" fmla="*/ 2147483646 h 617"/>
                <a:gd name="T24" fmla="*/ 2147483646 w 785"/>
                <a:gd name="T25" fmla="*/ 2147483646 h 617"/>
                <a:gd name="T26" fmla="*/ 2147483646 w 785"/>
                <a:gd name="T27" fmla="*/ 2147483646 h 617"/>
                <a:gd name="T28" fmla="*/ 2147483646 w 785"/>
                <a:gd name="T29" fmla="*/ 2147483646 h 617"/>
                <a:gd name="T30" fmla="*/ 2147483646 w 785"/>
                <a:gd name="T31" fmla="*/ 2147483646 h 617"/>
                <a:gd name="T32" fmla="*/ 2147483646 w 785"/>
                <a:gd name="T33" fmla="*/ 2147483646 h 617"/>
                <a:gd name="T34" fmla="*/ 2147483646 w 785"/>
                <a:gd name="T35" fmla="*/ 2147483646 h 617"/>
                <a:gd name="T36" fmla="*/ 2147483646 w 785"/>
                <a:gd name="T37" fmla="*/ 2147483646 h 617"/>
                <a:gd name="T38" fmla="*/ 2147483646 w 785"/>
                <a:gd name="T39" fmla="*/ 2147483646 h 617"/>
                <a:gd name="T40" fmla="*/ 0 w 785"/>
                <a:gd name="T41" fmla="*/ 2147483646 h 617"/>
                <a:gd name="T42" fmla="*/ 2147483646 w 785"/>
                <a:gd name="T43" fmla="*/ 2147483646 h 617"/>
                <a:gd name="T44" fmla="*/ 2147483646 w 785"/>
                <a:gd name="T45" fmla="*/ 2147483646 h 617"/>
                <a:gd name="T46" fmla="*/ 2147483646 w 785"/>
                <a:gd name="T47" fmla="*/ 2147483646 h 617"/>
                <a:gd name="T48" fmla="*/ 2147483646 w 785"/>
                <a:gd name="T49" fmla="*/ 2147483646 h 617"/>
                <a:gd name="T50" fmla="*/ 2147483646 w 785"/>
                <a:gd name="T51" fmla="*/ 2147483646 h 617"/>
                <a:gd name="T52" fmla="*/ 2147483646 w 785"/>
                <a:gd name="T53" fmla="*/ 2147483646 h 617"/>
                <a:gd name="T54" fmla="*/ 2147483646 w 785"/>
                <a:gd name="T55" fmla="*/ 2147483646 h 617"/>
                <a:gd name="T56" fmla="*/ 2147483646 w 785"/>
                <a:gd name="T57" fmla="*/ 2147483646 h 617"/>
                <a:gd name="T58" fmla="*/ 2147483646 w 785"/>
                <a:gd name="T59" fmla="*/ 2147483646 h 617"/>
                <a:gd name="T60" fmla="*/ 2147483646 w 785"/>
                <a:gd name="T61" fmla="*/ 0 h 617"/>
                <a:gd name="T62" fmla="*/ 2147483646 w 785"/>
                <a:gd name="T63" fmla="*/ 2147483646 h 617"/>
                <a:gd name="T64" fmla="*/ 2147483646 w 785"/>
                <a:gd name="T65" fmla="*/ 2147483646 h 617"/>
                <a:gd name="T66" fmla="*/ 2147483646 w 785"/>
                <a:gd name="T67" fmla="*/ 2147483646 h 617"/>
                <a:gd name="T68" fmla="*/ 2147483646 w 785"/>
                <a:gd name="T69" fmla="*/ 2147483646 h 617"/>
                <a:gd name="T70" fmla="*/ 2147483646 w 785"/>
                <a:gd name="T71" fmla="*/ 2147483646 h 617"/>
                <a:gd name="T72" fmla="*/ 2147483646 w 785"/>
                <a:gd name="T73" fmla="*/ 2147483646 h 617"/>
                <a:gd name="T74" fmla="*/ 2147483646 w 785"/>
                <a:gd name="T75" fmla="*/ 2147483646 h 617"/>
                <a:gd name="T76" fmla="*/ 2147483646 w 785"/>
                <a:gd name="T77" fmla="*/ 2147483646 h 617"/>
                <a:gd name="T78" fmla="*/ 2147483646 w 785"/>
                <a:gd name="T79" fmla="*/ 2147483646 h 617"/>
                <a:gd name="T80" fmla="*/ 2147483646 w 785"/>
                <a:gd name="T81" fmla="*/ 2147483646 h 617"/>
                <a:gd name="T82" fmla="*/ 2147483646 w 785"/>
                <a:gd name="T83" fmla="*/ 2147483646 h 617"/>
                <a:gd name="T84" fmla="*/ 2147483646 w 785"/>
                <a:gd name="T85" fmla="*/ 2147483646 h 617"/>
                <a:gd name="T86" fmla="*/ 2147483646 w 785"/>
                <a:gd name="T87" fmla="*/ 2147483646 h 617"/>
                <a:gd name="T88" fmla="*/ 2147483646 w 785"/>
                <a:gd name="T89" fmla="*/ 2147483646 h 617"/>
                <a:gd name="T90" fmla="*/ 2147483646 w 785"/>
                <a:gd name="T91" fmla="*/ 2147483646 h 617"/>
                <a:gd name="T92" fmla="*/ 2147483646 w 785"/>
                <a:gd name="T93" fmla="*/ 2147483646 h 61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85" h="617">
                  <a:moveTo>
                    <a:pt x="704" y="528"/>
                  </a:moveTo>
                  <a:lnTo>
                    <a:pt x="672" y="536"/>
                  </a:lnTo>
                  <a:lnTo>
                    <a:pt x="656" y="568"/>
                  </a:lnTo>
                  <a:lnTo>
                    <a:pt x="616" y="568"/>
                  </a:lnTo>
                  <a:lnTo>
                    <a:pt x="608" y="552"/>
                  </a:lnTo>
                  <a:lnTo>
                    <a:pt x="592" y="544"/>
                  </a:lnTo>
                  <a:lnTo>
                    <a:pt x="592" y="552"/>
                  </a:lnTo>
                  <a:lnTo>
                    <a:pt x="568" y="560"/>
                  </a:lnTo>
                  <a:lnTo>
                    <a:pt x="544" y="520"/>
                  </a:lnTo>
                  <a:lnTo>
                    <a:pt x="528" y="520"/>
                  </a:lnTo>
                  <a:lnTo>
                    <a:pt x="528" y="480"/>
                  </a:lnTo>
                  <a:lnTo>
                    <a:pt x="504" y="456"/>
                  </a:lnTo>
                  <a:lnTo>
                    <a:pt x="488" y="456"/>
                  </a:lnTo>
                  <a:lnTo>
                    <a:pt x="472" y="440"/>
                  </a:lnTo>
                  <a:lnTo>
                    <a:pt x="456" y="440"/>
                  </a:lnTo>
                  <a:lnTo>
                    <a:pt x="456" y="456"/>
                  </a:lnTo>
                  <a:lnTo>
                    <a:pt x="456" y="472"/>
                  </a:lnTo>
                  <a:lnTo>
                    <a:pt x="464" y="480"/>
                  </a:lnTo>
                  <a:lnTo>
                    <a:pt x="448" y="496"/>
                  </a:lnTo>
                  <a:lnTo>
                    <a:pt x="440" y="536"/>
                  </a:lnTo>
                  <a:lnTo>
                    <a:pt x="448" y="552"/>
                  </a:lnTo>
                  <a:lnTo>
                    <a:pt x="456" y="552"/>
                  </a:lnTo>
                  <a:lnTo>
                    <a:pt x="440" y="560"/>
                  </a:lnTo>
                  <a:lnTo>
                    <a:pt x="424" y="584"/>
                  </a:lnTo>
                  <a:lnTo>
                    <a:pt x="400" y="584"/>
                  </a:lnTo>
                  <a:lnTo>
                    <a:pt x="400" y="600"/>
                  </a:lnTo>
                  <a:lnTo>
                    <a:pt x="384" y="608"/>
                  </a:lnTo>
                  <a:lnTo>
                    <a:pt x="376" y="592"/>
                  </a:lnTo>
                  <a:lnTo>
                    <a:pt x="360" y="592"/>
                  </a:lnTo>
                  <a:lnTo>
                    <a:pt x="368" y="608"/>
                  </a:lnTo>
                  <a:lnTo>
                    <a:pt x="352" y="616"/>
                  </a:lnTo>
                  <a:lnTo>
                    <a:pt x="336" y="600"/>
                  </a:lnTo>
                  <a:lnTo>
                    <a:pt x="312" y="600"/>
                  </a:lnTo>
                  <a:lnTo>
                    <a:pt x="320" y="568"/>
                  </a:lnTo>
                  <a:lnTo>
                    <a:pt x="264" y="520"/>
                  </a:lnTo>
                  <a:lnTo>
                    <a:pt x="232" y="536"/>
                  </a:lnTo>
                  <a:lnTo>
                    <a:pt x="168" y="496"/>
                  </a:lnTo>
                  <a:lnTo>
                    <a:pt x="136" y="496"/>
                  </a:lnTo>
                  <a:lnTo>
                    <a:pt x="88" y="440"/>
                  </a:lnTo>
                  <a:lnTo>
                    <a:pt x="40" y="440"/>
                  </a:lnTo>
                  <a:lnTo>
                    <a:pt x="16" y="416"/>
                  </a:lnTo>
                  <a:lnTo>
                    <a:pt x="0" y="368"/>
                  </a:lnTo>
                  <a:lnTo>
                    <a:pt x="8" y="352"/>
                  </a:lnTo>
                  <a:lnTo>
                    <a:pt x="16" y="304"/>
                  </a:lnTo>
                  <a:lnTo>
                    <a:pt x="8" y="280"/>
                  </a:lnTo>
                  <a:lnTo>
                    <a:pt x="32" y="248"/>
                  </a:lnTo>
                  <a:lnTo>
                    <a:pt x="32" y="224"/>
                  </a:lnTo>
                  <a:lnTo>
                    <a:pt x="8" y="216"/>
                  </a:lnTo>
                  <a:lnTo>
                    <a:pt x="16" y="208"/>
                  </a:lnTo>
                  <a:lnTo>
                    <a:pt x="48" y="208"/>
                  </a:lnTo>
                  <a:lnTo>
                    <a:pt x="56" y="200"/>
                  </a:lnTo>
                  <a:lnTo>
                    <a:pt x="104" y="224"/>
                  </a:lnTo>
                  <a:lnTo>
                    <a:pt x="104" y="192"/>
                  </a:lnTo>
                  <a:lnTo>
                    <a:pt x="96" y="184"/>
                  </a:lnTo>
                  <a:lnTo>
                    <a:pt x="96" y="160"/>
                  </a:lnTo>
                  <a:lnTo>
                    <a:pt x="128" y="136"/>
                  </a:lnTo>
                  <a:lnTo>
                    <a:pt x="120" y="112"/>
                  </a:lnTo>
                  <a:lnTo>
                    <a:pt x="88" y="72"/>
                  </a:lnTo>
                  <a:lnTo>
                    <a:pt x="96" y="32"/>
                  </a:lnTo>
                  <a:lnTo>
                    <a:pt x="152" y="16"/>
                  </a:lnTo>
                  <a:lnTo>
                    <a:pt x="256" y="8"/>
                  </a:lnTo>
                  <a:lnTo>
                    <a:pt x="288" y="0"/>
                  </a:lnTo>
                  <a:lnTo>
                    <a:pt x="344" y="24"/>
                  </a:lnTo>
                  <a:lnTo>
                    <a:pt x="384" y="40"/>
                  </a:lnTo>
                  <a:lnTo>
                    <a:pt x="424" y="64"/>
                  </a:lnTo>
                  <a:lnTo>
                    <a:pt x="456" y="104"/>
                  </a:lnTo>
                  <a:lnTo>
                    <a:pt x="472" y="56"/>
                  </a:lnTo>
                  <a:lnTo>
                    <a:pt x="472" y="48"/>
                  </a:lnTo>
                  <a:lnTo>
                    <a:pt x="504" y="64"/>
                  </a:lnTo>
                  <a:lnTo>
                    <a:pt x="528" y="72"/>
                  </a:lnTo>
                  <a:lnTo>
                    <a:pt x="584" y="64"/>
                  </a:lnTo>
                  <a:lnTo>
                    <a:pt x="592" y="96"/>
                  </a:lnTo>
                  <a:lnTo>
                    <a:pt x="640" y="128"/>
                  </a:lnTo>
                  <a:lnTo>
                    <a:pt x="656" y="120"/>
                  </a:lnTo>
                  <a:lnTo>
                    <a:pt x="728" y="192"/>
                  </a:lnTo>
                  <a:lnTo>
                    <a:pt x="728" y="176"/>
                  </a:lnTo>
                  <a:lnTo>
                    <a:pt x="760" y="208"/>
                  </a:lnTo>
                  <a:lnTo>
                    <a:pt x="768" y="232"/>
                  </a:lnTo>
                  <a:lnTo>
                    <a:pt x="776" y="288"/>
                  </a:lnTo>
                  <a:lnTo>
                    <a:pt x="784" y="336"/>
                  </a:lnTo>
                  <a:lnTo>
                    <a:pt x="776" y="360"/>
                  </a:lnTo>
                  <a:lnTo>
                    <a:pt x="752" y="360"/>
                  </a:lnTo>
                  <a:lnTo>
                    <a:pt x="744" y="392"/>
                  </a:lnTo>
                  <a:lnTo>
                    <a:pt x="712" y="408"/>
                  </a:lnTo>
                  <a:lnTo>
                    <a:pt x="712" y="424"/>
                  </a:lnTo>
                  <a:lnTo>
                    <a:pt x="736" y="432"/>
                  </a:lnTo>
                  <a:lnTo>
                    <a:pt x="728" y="440"/>
                  </a:lnTo>
                  <a:lnTo>
                    <a:pt x="704" y="456"/>
                  </a:lnTo>
                  <a:lnTo>
                    <a:pt x="672" y="448"/>
                  </a:lnTo>
                  <a:lnTo>
                    <a:pt x="656" y="448"/>
                  </a:lnTo>
                  <a:lnTo>
                    <a:pt x="648" y="464"/>
                  </a:lnTo>
                  <a:lnTo>
                    <a:pt x="664" y="488"/>
                  </a:lnTo>
                  <a:lnTo>
                    <a:pt x="696" y="496"/>
                  </a:lnTo>
                  <a:lnTo>
                    <a:pt x="712" y="504"/>
                  </a:lnTo>
                  <a:lnTo>
                    <a:pt x="704" y="528"/>
                  </a:lnTo>
                </a:path>
              </a:pathLst>
            </a:custGeom>
            <a:grpFill/>
            <a:ln w="12700" cap="rnd" cmpd="sng">
              <a:solidFill>
                <a:schemeClr val="bg1"/>
              </a:solidFill>
              <a:prstDash val="solid"/>
              <a:round/>
            </a:ln>
            <a:effectLst/>
          </p:spPr>
          <p:txBody>
            <a:bodyPr/>
            <a:lstStyle/>
            <a:p>
              <a:pPr fontAlgn="auto">
                <a:spcBef>
                  <a:spcPts val="0"/>
                </a:spcBef>
                <a:spcAft>
                  <a:spcPts val="0"/>
                </a:spcAft>
                <a:defRPr/>
              </a:pPr>
              <a:endParaRPr lang="zh-CN" altLang="en-US" sz="1000">
                <a:solidFill>
                  <a:schemeClr val="tx1">
                    <a:lumMod val="65000"/>
                    <a:lumOff val="35000"/>
                  </a:schemeClr>
                </a:solidFill>
                <a:latin typeface="微软雅黑" panose="020B0503020204020204" charset="-122"/>
                <a:ea typeface="微软雅黑" panose="020B0503020204020204" charset="-122"/>
              </a:endParaRPr>
            </a:p>
          </p:txBody>
        </p:sp>
        <p:sp>
          <p:nvSpPr>
            <p:cNvPr id="28" name="Freeform 21"/>
            <p:cNvSpPr/>
            <p:nvPr/>
          </p:nvSpPr>
          <p:spPr bwMode="invGray">
            <a:xfrm>
              <a:off x="4269050" y="4910264"/>
              <a:ext cx="707906" cy="669441"/>
            </a:xfrm>
            <a:custGeom>
              <a:avLst/>
              <a:gdLst>
                <a:gd name="T0" fmla="*/ 2147483646 w 369"/>
                <a:gd name="T1" fmla="*/ 2147483646 h 353"/>
                <a:gd name="T2" fmla="*/ 2147483646 w 369"/>
                <a:gd name="T3" fmla="*/ 2147483646 h 353"/>
                <a:gd name="T4" fmla="*/ 2147483646 w 369"/>
                <a:gd name="T5" fmla="*/ 2147483646 h 353"/>
                <a:gd name="T6" fmla="*/ 2147483646 w 369"/>
                <a:gd name="T7" fmla="*/ 2147483646 h 353"/>
                <a:gd name="T8" fmla="*/ 2147483646 w 369"/>
                <a:gd name="T9" fmla="*/ 2147483646 h 353"/>
                <a:gd name="T10" fmla="*/ 2147483646 w 369"/>
                <a:gd name="T11" fmla="*/ 2147483646 h 353"/>
                <a:gd name="T12" fmla="*/ 2147483646 w 369"/>
                <a:gd name="T13" fmla="*/ 2147483646 h 353"/>
                <a:gd name="T14" fmla="*/ 2147483646 w 369"/>
                <a:gd name="T15" fmla="*/ 2147483646 h 353"/>
                <a:gd name="T16" fmla="*/ 2147483646 w 369"/>
                <a:gd name="T17" fmla="*/ 2147483646 h 353"/>
                <a:gd name="T18" fmla="*/ 2147483646 w 369"/>
                <a:gd name="T19" fmla="*/ 2147483646 h 353"/>
                <a:gd name="T20" fmla="*/ 2147483646 w 369"/>
                <a:gd name="T21" fmla="*/ 2147483646 h 353"/>
                <a:gd name="T22" fmla="*/ 2147483646 w 369"/>
                <a:gd name="T23" fmla="*/ 2147483646 h 353"/>
                <a:gd name="T24" fmla="*/ 2147483646 w 369"/>
                <a:gd name="T25" fmla="*/ 2147483646 h 353"/>
                <a:gd name="T26" fmla="*/ 2147483646 w 369"/>
                <a:gd name="T27" fmla="*/ 0 h 353"/>
                <a:gd name="T28" fmla="*/ 2147483646 w 369"/>
                <a:gd name="T29" fmla="*/ 2147483646 h 353"/>
                <a:gd name="T30" fmla="*/ 2147483646 w 369"/>
                <a:gd name="T31" fmla="*/ 2147483646 h 353"/>
                <a:gd name="T32" fmla="*/ 2147483646 w 369"/>
                <a:gd name="T33" fmla="*/ 2147483646 h 353"/>
                <a:gd name="T34" fmla="*/ 2147483646 w 369"/>
                <a:gd name="T35" fmla="*/ 2147483646 h 353"/>
                <a:gd name="T36" fmla="*/ 2147483646 w 369"/>
                <a:gd name="T37" fmla="*/ 2147483646 h 353"/>
                <a:gd name="T38" fmla="*/ 2147483646 w 369"/>
                <a:gd name="T39" fmla="*/ 2147483646 h 353"/>
                <a:gd name="T40" fmla="*/ 2147483646 w 369"/>
                <a:gd name="T41" fmla="*/ 2147483646 h 353"/>
                <a:gd name="T42" fmla="*/ 2147483646 w 369"/>
                <a:gd name="T43" fmla="*/ 2147483646 h 353"/>
                <a:gd name="T44" fmla="*/ 2147483646 w 369"/>
                <a:gd name="T45" fmla="*/ 2147483646 h 353"/>
                <a:gd name="T46" fmla="*/ 2147483646 w 369"/>
                <a:gd name="T47" fmla="*/ 2147483646 h 353"/>
                <a:gd name="T48" fmla="*/ 2147483646 w 369"/>
                <a:gd name="T49" fmla="*/ 2147483646 h 353"/>
                <a:gd name="T50" fmla="*/ 2147483646 w 369"/>
                <a:gd name="T51" fmla="*/ 2147483646 h 353"/>
                <a:gd name="T52" fmla="*/ 2147483646 w 369"/>
                <a:gd name="T53" fmla="*/ 2147483646 h 353"/>
                <a:gd name="T54" fmla="*/ 2147483646 w 369"/>
                <a:gd name="T55" fmla="*/ 2147483646 h 353"/>
                <a:gd name="T56" fmla="*/ 2147483646 w 369"/>
                <a:gd name="T57" fmla="*/ 2147483646 h 353"/>
                <a:gd name="T58" fmla="*/ 2147483646 w 369"/>
                <a:gd name="T59" fmla="*/ 2147483646 h 353"/>
                <a:gd name="T60" fmla="*/ 2147483646 w 369"/>
                <a:gd name="T61" fmla="*/ 2147483646 h 353"/>
                <a:gd name="T62" fmla="*/ 2147483646 w 369"/>
                <a:gd name="T63" fmla="*/ 2147483646 h 353"/>
                <a:gd name="T64" fmla="*/ 2147483646 w 369"/>
                <a:gd name="T65" fmla="*/ 2147483646 h 3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69" h="353">
                  <a:moveTo>
                    <a:pt x="48" y="344"/>
                  </a:moveTo>
                  <a:lnTo>
                    <a:pt x="48" y="320"/>
                  </a:lnTo>
                  <a:lnTo>
                    <a:pt x="64" y="296"/>
                  </a:lnTo>
                  <a:lnTo>
                    <a:pt x="32" y="264"/>
                  </a:lnTo>
                  <a:lnTo>
                    <a:pt x="56" y="224"/>
                  </a:lnTo>
                  <a:lnTo>
                    <a:pt x="56" y="192"/>
                  </a:lnTo>
                  <a:lnTo>
                    <a:pt x="8" y="200"/>
                  </a:lnTo>
                  <a:lnTo>
                    <a:pt x="8" y="160"/>
                  </a:lnTo>
                  <a:lnTo>
                    <a:pt x="0" y="152"/>
                  </a:lnTo>
                  <a:lnTo>
                    <a:pt x="16" y="136"/>
                  </a:lnTo>
                  <a:lnTo>
                    <a:pt x="32" y="144"/>
                  </a:lnTo>
                  <a:lnTo>
                    <a:pt x="48" y="136"/>
                  </a:lnTo>
                  <a:lnTo>
                    <a:pt x="96" y="136"/>
                  </a:lnTo>
                  <a:lnTo>
                    <a:pt x="104" y="120"/>
                  </a:lnTo>
                  <a:lnTo>
                    <a:pt x="112" y="112"/>
                  </a:lnTo>
                  <a:lnTo>
                    <a:pt x="168" y="112"/>
                  </a:lnTo>
                  <a:lnTo>
                    <a:pt x="160" y="80"/>
                  </a:lnTo>
                  <a:lnTo>
                    <a:pt x="136" y="80"/>
                  </a:lnTo>
                  <a:lnTo>
                    <a:pt x="128" y="56"/>
                  </a:lnTo>
                  <a:lnTo>
                    <a:pt x="144" y="40"/>
                  </a:lnTo>
                  <a:lnTo>
                    <a:pt x="168" y="48"/>
                  </a:lnTo>
                  <a:lnTo>
                    <a:pt x="184" y="40"/>
                  </a:lnTo>
                  <a:lnTo>
                    <a:pt x="192" y="56"/>
                  </a:lnTo>
                  <a:lnTo>
                    <a:pt x="208" y="48"/>
                  </a:lnTo>
                  <a:lnTo>
                    <a:pt x="208" y="24"/>
                  </a:lnTo>
                  <a:lnTo>
                    <a:pt x="232" y="40"/>
                  </a:lnTo>
                  <a:lnTo>
                    <a:pt x="240" y="8"/>
                  </a:lnTo>
                  <a:lnTo>
                    <a:pt x="248" y="0"/>
                  </a:lnTo>
                  <a:lnTo>
                    <a:pt x="264" y="16"/>
                  </a:lnTo>
                  <a:lnTo>
                    <a:pt x="288" y="16"/>
                  </a:lnTo>
                  <a:lnTo>
                    <a:pt x="312" y="72"/>
                  </a:lnTo>
                  <a:lnTo>
                    <a:pt x="320" y="72"/>
                  </a:lnTo>
                  <a:lnTo>
                    <a:pt x="328" y="88"/>
                  </a:lnTo>
                  <a:lnTo>
                    <a:pt x="344" y="88"/>
                  </a:lnTo>
                  <a:lnTo>
                    <a:pt x="352" y="72"/>
                  </a:lnTo>
                  <a:lnTo>
                    <a:pt x="360" y="64"/>
                  </a:lnTo>
                  <a:lnTo>
                    <a:pt x="368" y="88"/>
                  </a:lnTo>
                  <a:lnTo>
                    <a:pt x="360" y="96"/>
                  </a:lnTo>
                  <a:lnTo>
                    <a:pt x="360" y="112"/>
                  </a:lnTo>
                  <a:lnTo>
                    <a:pt x="360" y="128"/>
                  </a:lnTo>
                  <a:lnTo>
                    <a:pt x="336" y="152"/>
                  </a:lnTo>
                  <a:lnTo>
                    <a:pt x="336" y="168"/>
                  </a:lnTo>
                  <a:lnTo>
                    <a:pt x="360" y="168"/>
                  </a:lnTo>
                  <a:lnTo>
                    <a:pt x="368" y="184"/>
                  </a:lnTo>
                  <a:lnTo>
                    <a:pt x="360" y="192"/>
                  </a:lnTo>
                  <a:lnTo>
                    <a:pt x="360" y="208"/>
                  </a:lnTo>
                  <a:lnTo>
                    <a:pt x="360" y="232"/>
                  </a:lnTo>
                  <a:lnTo>
                    <a:pt x="368" y="232"/>
                  </a:lnTo>
                  <a:lnTo>
                    <a:pt x="368" y="248"/>
                  </a:lnTo>
                  <a:lnTo>
                    <a:pt x="344" y="256"/>
                  </a:lnTo>
                  <a:lnTo>
                    <a:pt x="344" y="272"/>
                  </a:lnTo>
                  <a:lnTo>
                    <a:pt x="344" y="280"/>
                  </a:lnTo>
                  <a:lnTo>
                    <a:pt x="320" y="272"/>
                  </a:lnTo>
                  <a:lnTo>
                    <a:pt x="312" y="288"/>
                  </a:lnTo>
                  <a:lnTo>
                    <a:pt x="280" y="288"/>
                  </a:lnTo>
                  <a:lnTo>
                    <a:pt x="272" y="312"/>
                  </a:lnTo>
                  <a:lnTo>
                    <a:pt x="248" y="320"/>
                  </a:lnTo>
                  <a:lnTo>
                    <a:pt x="232" y="304"/>
                  </a:lnTo>
                  <a:lnTo>
                    <a:pt x="224" y="280"/>
                  </a:lnTo>
                  <a:lnTo>
                    <a:pt x="208" y="288"/>
                  </a:lnTo>
                  <a:lnTo>
                    <a:pt x="208" y="304"/>
                  </a:lnTo>
                  <a:lnTo>
                    <a:pt x="192" y="304"/>
                  </a:lnTo>
                  <a:lnTo>
                    <a:pt x="152" y="328"/>
                  </a:lnTo>
                  <a:lnTo>
                    <a:pt x="144" y="352"/>
                  </a:lnTo>
                  <a:lnTo>
                    <a:pt x="96" y="328"/>
                  </a:lnTo>
                  <a:lnTo>
                    <a:pt x="80" y="328"/>
                  </a:lnTo>
                  <a:lnTo>
                    <a:pt x="48" y="344"/>
                  </a:lnTo>
                </a:path>
              </a:pathLst>
            </a:custGeom>
            <a:grpFill/>
            <a:ln w="12700" cap="rnd" cmpd="sng">
              <a:solidFill>
                <a:schemeClr val="bg1"/>
              </a:solidFill>
              <a:prstDash val="solid"/>
              <a:round/>
            </a:ln>
            <a:effectLst/>
          </p:spPr>
          <p:txBody>
            <a:bodyPr/>
            <a:lstStyle/>
            <a:p>
              <a:pPr fontAlgn="auto">
                <a:spcBef>
                  <a:spcPts val="0"/>
                </a:spcBef>
                <a:spcAft>
                  <a:spcPts val="0"/>
                </a:spcAft>
                <a:defRPr/>
              </a:pPr>
              <a:endParaRPr lang="zh-CN" altLang="en-US" sz="1000">
                <a:solidFill>
                  <a:schemeClr val="tx1">
                    <a:lumMod val="65000"/>
                    <a:lumOff val="35000"/>
                  </a:schemeClr>
                </a:solidFill>
                <a:latin typeface="微软雅黑" panose="020B0503020204020204" charset="-122"/>
                <a:ea typeface="微软雅黑" panose="020B0503020204020204" charset="-122"/>
              </a:endParaRPr>
            </a:p>
          </p:txBody>
        </p:sp>
        <p:sp>
          <p:nvSpPr>
            <p:cNvPr id="29" name="Freeform 22"/>
            <p:cNvSpPr/>
            <p:nvPr/>
          </p:nvSpPr>
          <p:spPr bwMode="invGray">
            <a:xfrm>
              <a:off x="3470267" y="4864152"/>
              <a:ext cx="1090557" cy="1166402"/>
            </a:xfrm>
            <a:custGeom>
              <a:avLst/>
              <a:gdLst>
                <a:gd name="T0" fmla="*/ 2147483646 w 569"/>
                <a:gd name="T1" fmla="*/ 2147483646 h 617"/>
                <a:gd name="T2" fmla="*/ 2147483646 w 569"/>
                <a:gd name="T3" fmla="*/ 2147483646 h 617"/>
                <a:gd name="T4" fmla="*/ 2147483646 w 569"/>
                <a:gd name="T5" fmla="*/ 2147483646 h 617"/>
                <a:gd name="T6" fmla="*/ 2147483646 w 569"/>
                <a:gd name="T7" fmla="*/ 2147483646 h 617"/>
                <a:gd name="T8" fmla="*/ 2147483646 w 569"/>
                <a:gd name="T9" fmla="*/ 2147483646 h 617"/>
                <a:gd name="T10" fmla="*/ 2147483646 w 569"/>
                <a:gd name="T11" fmla="*/ 2147483646 h 617"/>
                <a:gd name="T12" fmla="*/ 2147483646 w 569"/>
                <a:gd name="T13" fmla="*/ 2147483646 h 617"/>
                <a:gd name="T14" fmla="*/ 2147483646 w 569"/>
                <a:gd name="T15" fmla="*/ 2147483646 h 617"/>
                <a:gd name="T16" fmla="*/ 2147483646 w 569"/>
                <a:gd name="T17" fmla="*/ 2147483646 h 617"/>
                <a:gd name="T18" fmla="*/ 2147483646 w 569"/>
                <a:gd name="T19" fmla="*/ 2147483646 h 617"/>
                <a:gd name="T20" fmla="*/ 2147483646 w 569"/>
                <a:gd name="T21" fmla="*/ 2147483646 h 617"/>
                <a:gd name="T22" fmla="*/ 2147483646 w 569"/>
                <a:gd name="T23" fmla="*/ 2147483646 h 617"/>
                <a:gd name="T24" fmla="*/ 2147483646 w 569"/>
                <a:gd name="T25" fmla="*/ 2147483646 h 617"/>
                <a:gd name="T26" fmla="*/ 2147483646 w 569"/>
                <a:gd name="T27" fmla="*/ 2147483646 h 617"/>
                <a:gd name="T28" fmla="*/ 2147483646 w 569"/>
                <a:gd name="T29" fmla="*/ 2147483646 h 617"/>
                <a:gd name="T30" fmla="*/ 2147483646 w 569"/>
                <a:gd name="T31" fmla="*/ 2147483646 h 617"/>
                <a:gd name="T32" fmla="*/ 2147483646 w 569"/>
                <a:gd name="T33" fmla="*/ 2147483646 h 617"/>
                <a:gd name="T34" fmla="*/ 2147483646 w 569"/>
                <a:gd name="T35" fmla="*/ 2147483646 h 617"/>
                <a:gd name="T36" fmla="*/ 2147483646 w 569"/>
                <a:gd name="T37" fmla="*/ 2147483646 h 617"/>
                <a:gd name="T38" fmla="*/ 2147483646 w 569"/>
                <a:gd name="T39" fmla="*/ 2147483646 h 617"/>
                <a:gd name="T40" fmla="*/ 2147483646 w 569"/>
                <a:gd name="T41" fmla="*/ 2147483646 h 617"/>
                <a:gd name="T42" fmla="*/ 2147483646 w 569"/>
                <a:gd name="T43" fmla="*/ 2147483646 h 617"/>
                <a:gd name="T44" fmla="*/ 2147483646 w 569"/>
                <a:gd name="T45" fmla="*/ 2147483646 h 617"/>
                <a:gd name="T46" fmla="*/ 2147483646 w 569"/>
                <a:gd name="T47" fmla="*/ 2147483646 h 617"/>
                <a:gd name="T48" fmla="*/ 2147483646 w 569"/>
                <a:gd name="T49" fmla="*/ 2147483646 h 617"/>
                <a:gd name="T50" fmla="*/ 2147483646 w 569"/>
                <a:gd name="T51" fmla="*/ 0 h 617"/>
                <a:gd name="T52" fmla="*/ 2147483646 w 569"/>
                <a:gd name="T53" fmla="*/ 0 h 617"/>
                <a:gd name="T54" fmla="*/ 2147483646 w 569"/>
                <a:gd name="T55" fmla="*/ 2147483646 h 617"/>
                <a:gd name="T56" fmla="*/ 2147483646 w 569"/>
                <a:gd name="T57" fmla="*/ 2147483646 h 617"/>
                <a:gd name="T58" fmla="*/ 2147483646 w 569"/>
                <a:gd name="T59" fmla="*/ 2147483646 h 617"/>
                <a:gd name="T60" fmla="*/ 2147483646 w 569"/>
                <a:gd name="T61" fmla="*/ 2147483646 h 617"/>
                <a:gd name="T62" fmla="*/ 2147483646 w 569"/>
                <a:gd name="T63" fmla="*/ 2147483646 h 617"/>
                <a:gd name="T64" fmla="*/ 2147483646 w 569"/>
                <a:gd name="T65" fmla="*/ 2147483646 h 617"/>
                <a:gd name="T66" fmla="*/ 2147483646 w 569"/>
                <a:gd name="T67" fmla="*/ 2147483646 h 617"/>
                <a:gd name="T68" fmla="*/ 0 w 569"/>
                <a:gd name="T69" fmla="*/ 2147483646 h 617"/>
                <a:gd name="T70" fmla="*/ 2147483646 w 569"/>
                <a:gd name="T71" fmla="*/ 2147483646 h 617"/>
                <a:gd name="T72" fmla="*/ 2147483646 w 569"/>
                <a:gd name="T73" fmla="*/ 2147483646 h 617"/>
                <a:gd name="T74" fmla="*/ 2147483646 w 569"/>
                <a:gd name="T75" fmla="*/ 2147483646 h 617"/>
                <a:gd name="T76" fmla="*/ 2147483646 w 569"/>
                <a:gd name="T77" fmla="*/ 2147483646 h 617"/>
                <a:gd name="T78" fmla="*/ 2147483646 w 569"/>
                <a:gd name="T79" fmla="*/ 2147483646 h 617"/>
                <a:gd name="T80" fmla="*/ 2147483646 w 569"/>
                <a:gd name="T81" fmla="*/ 2147483646 h 617"/>
                <a:gd name="T82" fmla="*/ 2147483646 w 569"/>
                <a:gd name="T83" fmla="*/ 2147483646 h 617"/>
                <a:gd name="T84" fmla="*/ 2147483646 w 569"/>
                <a:gd name="T85" fmla="*/ 2147483646 h 617"/>
                <a:gd name="T86" fmla="*/ 2147483646 w 569"/>
                <a:gd name="T87" fmla="*/ 2147483646 h 617"/>
                <a:gd name="T88" fmla="*/ 2147483646 w 569"/>
                <a:gd name="T89" fmla="*/ 2147483646 h 617"/>
                <a:gd name="T90" fmla="*/ 2147483646 w 569"/>
                <a:gd name="T91" fmla="*/ 2147483646 h 617"/>
                <a:gd name="T92" fmla="*/ 2147483646 w 569"/>
                <a:gd name="T93" fmla="*/ 2147483646 h 617"/>
                <a:gd name="T94" fmla="*/ 2147483646 w 569"/>
                <a:gd name="T95" fmla="*/ 2147483646 h 617"/>
                <a:gd name="T96" fmla="*/ 2147483646 w 569"/>
                <a:gd name="T97" fmla="*/ 2147483646 h 617"/>
                <a:gd name="T98" fmla="*/ 2147483646 w 569"/>
                <a:gd name="T99" fmla="*/ 2147483646 h 617"/>
                <a:gd name="T100" fmla="*/ 2147483646 w 569"/>
                <a:gd name="T101" fmla="*/ 2147483646 h 617"/>
                <a:gd name="T102" fmla="*/ 2147483646 w 569"/>
                <a:gd name="T103" fmla="*/ 2147483646 h 617"/>
                <a:gd name="T104" fmla="*/ 2147483646 w 569"/>
                <a:gd name="T105" fmla="*/ 2147483646 h 617"/>
                <a:gd name="T106" fmla="*/ 2147483646 w 569"/>
                <a:gd name="T107" fmla="*/ 2147483646 h 617"/>
                <a:gd name="T108" fmla="*/ 2147483646 w 569"/>
                <a:gd name="T109" fmla="*/ 2147483646 h 61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569" h="617">
                  <a:moveTo>
                    <a:pt x="520" y="464"/>
                  </a:moveTo>
                  <a:lnTo>
                    <a:pt x="528" y="448"/>
                  </a:lnTo>
                  <a:lnTo>
                    <a:pt x="568" y="448"/>
                  </a:lnTo>
                  <a:lnTo>
                    <a:pt x="560" y="416"/>
                  </a:lnTo>
                  <a:lnTo>
                    <a:pt x="552" y="400"/>
                  </a:lnTo>
                  <a:lnTo>
                    <a:pt x="528" y="408"/>
                  </a:lnTo>
                  <a:lnTo>
                    <a:pt x="504" y="400"/>
                  </a:lnTo>
                  <a:lnTo>
                    <a:pt x="496" y="384"/>
                  </a:lnTo>
                  <a:lnTo>
                    <a:pt x="464" y="384"/>
                  </a:lnTo>
                  <a:lnTo>
                    <a:pt x="464" y="360"/>
                  </a:lnTo>
                  <a:lnTo>
                    <a:pt x="464" y="344"/>
                  </a:lnTo>
                  <a:lnTo>
                    <a:pt x="480" y="320"/>
                  </a:lnTo>
                  <a:lnTo>
                    <a:pt x="448" y="288"/>
                  </a:lnTo>
                  <a:lnTo>
                    <a:pt x="472" y="248"/>
                  </a:lnTo>
                  <a:lnTo>
                    <a:pt x="472" y="216"/>
                  </a:lnTo>
                  <a:lnTo>
                    <a:pt x="424" y="224"/>
                  </a:lnTo>
                  <a:lnTo>
                    <a:pt x="424" y="184"/>
                  </a:lnTo>
                  <a:lnTo>
                    <a:pt x="416" y="176"/>
                  </a:lnTo>
                  <a:lnTo>
                    <a:pt x="432" y="160"/>
                  </a:lnTo>
                  <a:lnTo>
                    <a:pt x="448" y="168"/>
                  </a:lnTo>
                  <a:lnTo>
                    <a:pt x="464" y="152"/>
                  </a:lnTo>
                  <a:lnTo>
                    <a:pt x="512" y="160"/>
                  </a:lnTo>
                  <a:lnTo>
                    <a:pt x="528" y="136"/>
                  </a:lnTo>
                  <a:lnTo>
                    <a:pt x="512" y="112"/>
                  </a:lnTo>
                  <a:lnTo>
                    <a:pt x="488" y="128"/>
                  </a:lnTo>
                  <a:lnTo>
                    <a:pt x="464" y="112"/>
                  </a:lnTo>
                  <a:lnTo>
                    <a:pt x="464" y="64"/>
                  </a:lnTo>
                  <a:lnTo>
                    <a:pt x="432" y="64"/>
                  </a:lnTo>
                  <a:lnTo>
                    <a:pt x="424" y="96"/>
                  </a:lnTo>
                  <a:lnTo>
                    <a:pt x="408" y="96"/>
                  </a:lnTo>
                  <a:lnTo>
                    <a:pt x="408" y="120"/>
                  </a:lnTo>
                  <a:lnTo>
                    <a:pt x="384" y="144"/>
                  </a:lnTo>
                  <a:lnTo>
                    <a:pt x="368" y="144"/>
                  </a:lnTo>
                  <a:lnTo>
                    <a:pt x="368" y="240"/>
                  </a:lnTo>
                  <a:lnTo>
                    <a:pt x="344" y="240"/>
                  </a:lnTo>
                  <a:lnTo>
                    <a:pt x="336" y="224"/>
                  </a:lnTo>
                  <a:lnTo>
                    <a:pt x="320" y="240"/>
                  </a:lnTo>
                  <a:lnTo>
                    <a:pt x="288" y="240"/>
                  </a:lnTo>
                  <a:lnTo>
                    <a:pt x="288" y="232"/>
                  </a:lnTo>
                  <a:lnTo>
                    <a:pt x="272" y="224"/>
                  </a:lnTo>
                  <a:lnTo>
                    <a:pt x="272" y="192"/>
                  </a:lnTo>
                  <a:lnTo>
                    <a:pt x="232" y="104"/>
                  </a:lnTo>
                  <a:lnTo>
                    <a:pt x="216" y="104"/>
                  </a:lnTo>
                  <a:lnTo>
                    <a:pt x="216" y="112"/>
                  </a:lnTo>
                  <a:lnTo>
                    <a:pt x="200" y="88"/>
                  </a:lnTo>
                  <a:lnTo>
                    <a:pt x="208" y="72"/>
                  </a:lnTo>
                  <a:lnTo>
                    <a:pt x="176" y="32"/>
                  </a:lnTo>
                  <a:lnTo>
                    <a:pt x="160" y="40"/>
                  </a:lnTo>
                  <a:lnTo>
                    <a:pt x="152" y="80"/>
                  </a:lnTo>
                  <a:lnTo>
                    <a:pt x="136" y="80"/>
                  </a:lnTo>
                  <a:lnTo>
                    <a:pt x="136" y="64"/>
                  </a:lnTo>
                  <a:lnTo>
                    <a:pt x="136" y="0"/>
                  </a:lnTo>
                  <a:lnTo>
                    <a:pt x="120" y="16"/>
                  </a:lnTo>
                  <a:lnTo>
                    <a:pt x="112" y="0"/>
                  </a:lnTo>
                  <a:lnTo>
                    <a:pt x="96" y="16"/>
                  </a:lnTo>
                  <a:lnTo>
                    <a:pt x="96" y="32"/>
                  </a:lnTo>
                  <a:lnTo>
                    <a:pt x="104" y="64"/>
                  </a:lnTo>
                  <a:lnTo>
                    <a:pt x="88" y="64"/>
                  </a:lnTo>
                  <a:lnTo>
                    <a:pt x="72" y="64"/>
                  </a:lnTo>
                  <a:lnTo>
                    <a:pt x="80" y="96"/>
                  </a:lnTo>
                  <a:lnTo>
                    <a:pt x="80" y="112"/>
                  </a:lnTo>
                  <a:lnTo>
                    <a:pt x="104" y="112"/>
                  </a:lnTo>
                  <a:lnTo>
                    <a:pt x="104" y="168"/>
                  </a:lnTo>
                  <a:lnTo>
                    <a:pt x="88" y="240"/>
                  </a:lnTo>
                  <a:lnTo>
                    <a:pt x="40" y="272"/>
                  </a:lnTo>
                  <a:lnTo>
                    <a:pt x="24" y="280"/>
                  </a:lnTo>
                  <a:lnTo>
                    <a:pt x="16" y="288"/>
                  </a:lnTo>
                  <a:lnTo>
                    <a:pt x="8" y="312"/>
                  </a:lnTo>
                  <a:lnTo>
                    <a:pt x="8" y="360"/>
                  </a:lnTo>
                  <a:lnTo>
                    <a:pt x="0" y="376"/>
                  </a:lnTo>
                  <a:lnTo>
                    <a:pt x="32" y="376"/>
                  </a:lnTo>
                  <a:lnTo>
                    <a:pt x="48" y="368"/>
                  </a:lnTo>
                  <a:lnTo>
                    <a:pt x="88" y="376"/>
                  </a:lnTo>
                  <a:lnTo>
                    <a:pt x="80" y="392"/>
                  </a:lnTo>
                  <a:lnTo>
                    <a:pt x="72" y="392"/>
                  </a:lnTo>
                  <a:lnTo>
                    <a:pt x="88" y="408"/>
                  </a:lnTo>
                  <a:lnTo>
                    <a:pt x="80" y="432"/>
                  </a:lnTo>
                  <a:lnTo>
                    <a:pt x="96" y="448"/>
                  </a:lnTo>
                  <a:lnTo>
                    <a:pt x="120" y="448"/>
                  </a:lnTo>
                  <a:lnTo>
                    <a:pt x="120" y="464"/>
                  </a:lnTo>
                  <a:lnTo>
                    <a:pt x="112" y="472"/>
                  </a:lnTo>
                  <a:lnTo>
                    <a:pt x="112" y="504"/>
                  </a:lnTo>
                  <a:lnTo>
                    <a:pt x="96" y="504"/>
                  </a:lnTo>
                  <a:lnTo>
                    <a:pt x="104" y="528"/>
                  </a:lnTo>
                  <a:lnTo>
                    <a:pt x="144" y="528"/>
                  </a:lnTo>
                  <a:lnTo>
                    <a:pt x="144" y="560"/>
                  </a:lnTo>
                  <a:lnTo>
                    <a:pt x="160" y="568"/>
                  </a:lnTo>
                  <a:lnTo>
                    <a:pt x="200" y="576"/>
                  </a:lnTo>
                  <a:lnTo>
                    <a:pt x="216" y="560"/>
                  </a:lnTo>
                  <a:lnTo>
                    <a:pt x="224" y="568"/>
                  </a:lnTo>
                  <a:lnTo>
                    <a:pt x="216" y="592"/>
                  </a:lnTo>
                  <a:lnTo>
                    <a:pt x="232" y="600"/>
                  </a:lnTo>
                  <a:lnTo>
                    <a:pt x="264" y="616"/>
                  </a:lnTo>
                  <a:lnTo>
                    <a:pt x="264" y="592"/>
                  </a:lnTo>
                  <a:lnTo>
                    <a:pt x="264" y="520"/>
                  </a:lnTo>
                  <a:lnTo>
                    <a:pt x="272" y="512"/>
                  </a:lnTo>
                  <a:lnTo>
                    <a:pt x="320" y="512"/>
                  </a:lnTo>
                  <a:lnTo>
                    <a:pt x="328" y="504"/>
                  </a:lnTo>
                  <a:lnTo>
                    <a:pt x="344" y="504"/>
                  </a:lnTo>
                  <a:lnTo>
                    <a:pt x="352" y="512"/>
                  </a:lnTo>
                  <a:lnTo>
                    <a:pt x="376" y="504"/>
                  </a:lnTo>
                  <a:lnTo>
                    <a:pt x="384" y="512"/>
                  </a:lnTo>
                  <a:lnTo>
                    <a:pt x="392" y="504"/>
                  </a:lnTo>
                  <a:lnTo>
                    <a:pt x="416" y="520"/>
                  </a:lnTo>
                  <a:lnTo>
                    <a:pt x="416" y="504"/>
                  </a:lnTo>
                  <a:lnTo>
                    <a:pt x="440" y="504"/>
                  </a:lnTo>
                  <a:lnTo>
                    <a:pt x="480" y="496"/>
                  </a:lnTo>
                  <a:lnTo>
                    <a:pt x="488" y="472"/>
                  </a:lnTo>
                  <a:lnTo>
                    <a:pt x="504" y="464"/>
                  </a:lnTo>
                  <a:lnTo>
                    <a:pt x="520" y="464"/>
                  </a:lnTo>
                </a:path>
              </a:pathLst>
            </a:custGeom>
            <a:grpFill/>
            <a:ln w="12700" cap="rnd" cmpd="sng">
              <a:solidFill>
                <a:schemeClr val="bg1"/>
              </a:solidFill>
              <a:prstDash val="solid"/>
              <a:round/>
            </a:ln>
            <a:effectLst/>
          </p:spPr>
          <p:txBody>
            <a:bodyPr/>
            <a:lstStyle/>
            <a:p>
              <a:pPr fontAlgn="auto">
                <a:spcBef>
                  <a:spcPts val="0"/>
                </a:spcBef>
                <a:spcAft>
                  <a:spcPts val="0"/>
                </a:spcAft>
                <a:defRPr/>
              </a:pPr>
              <a:endParaRPr lang="zh-CN" altLang="en-US" sz="1000">
                <a:solidFill>
                  <a:schemeClr val="tx1">
                    <a:lumMod val="65000"/>
                    <a:lumOff val="35000"/>
                  </a:schemeClr>
                </a:solidFill>
                <a:latin typeface="微软雅黑" panose="020B0503020204020204" charset="-122"/>
                <a:ea typeface="微软雅黑" panose="020B0503020204020204" charset="-122"/>
              </a:endParaRPr>
            </a:p>
          </p:txBody>
        </p:sp>
        <p:sp>
          <p:nvSpPr>
            <p:cNvPr id="30" name="Freeform 23"/>
            <p:cNvSpPr/>
            <p:nvPr/>
          </p:nvSpPr>
          <p:spPr bwMode="invGray">
            <a:xfrm>
              <a:off x="1434242" y="3515021"/>
              <a:ext cx="2318231" cy="1485753"/>
            </a:xfrm>
            <a:custGeom>
              <a:avLst/>
              <a:gdLst>
                <a:gd name="T0" fmla="*/ 2147483646 w 1209"/>
                <a:gd name="T1" fmla="*/ 2147483646 h 785"/>
                <a:gd name="T2" fmla="*/ 2147483646 w 1209"/>
                <a:gd name="T3" fmla="*/ 2147483646 h 785"/>
                <a:gd name="T4" fmla="*/ 2147483646 w 1209"/>
                <a:gd name="T5" fmla="*/ 2147483646 h 785"/>
                <a:gd name="T6" fmla="*/ 2147483646 w 1209"/>
                <a:gd name="T7" fmla="*/ 2147483646 h 785"/>
                <a:gd name="T8" fmla="*/ 2147483646 w 1209"/>
                <a:gd name="T9" fmla="*/ 2147483646 h 785"/>
                <a:gd name="T10" fmla="*/ 2147483646 w 1209"/>
                <a:gd name="T11" fmla="*/ 2147483646 h 785"/>
                <a:gd name="T12" fmla="*/ 2147483646 w 1209"/>
                <a:gd name="T13" fmla="*/ 2147483646 h 785"/>
                <a:gd name="T14" fmla="*/ 2147483646 w 1209"/>
                <a:gd name="T15" fmla="*/ 2147483646 h 785"/>
                <a:gd name="T16" fmla="*/ 2147483646 w 1209"/>
                <a:gd name="T17" fmla="*/ 2147483646 h 785"/>
                <a:gd name="T18" fmla="*/ 2147483646 w 1209"/>
                <a:gd name="T19" fmla="*/ 2147483646 h 785"/>
                <a:gd name="T20" fmla="*/ 2147483646 w 1209"/>
                <a:gd name="T21" fmla="*/ 2147483646 h 785"/>
                <a:gd name="T22" fmla="*/ 2147483646 w 1209"/>
                <a:gd name="T23" fmla="*/ 2147483646 h 785"/>
                <a:gd name="T24" fmla="*/ 2147483646 w 1209"/>
                <a:gd name="T25" fmla="*/ 2147483646 h 785"/>
                <a:gd name="T26" fmla="*/ 2147483646 w 1209"/>
                <a:gd name="T27" fmla="*/ 2147483646 h 785"/>
                <a:gd name="T28" fmla="*/ 2147483646 w 1209"/>
                <a:gd name="T29" fmla="*/ 2147483646 h 785"/>
                <a:gd name="T30" fmla="*/ 2147483646 w 1209"/>
                <a:gd name="T31" fmla="*/ 2147483646 h 785"/>
                <a:gd name="T32" fmla="*/ 2147483646 w 1209"/>
                <a:gd name="T33" fmla="*/ 2147483646 h 785"/>
                <a:gd name="T34" fmla="*/ 2147483646 w 1209"/>
                <a:gd name="T35" fmla="*/ 2147483646 h 785"/>
                <a:gd name="T36" fmla="*/ 2147483646 w 1209"/>
                <a:gd name="T37" fmla="*/ 2147483646 h 785"/>
                <a:gd name="T38" fmla="*/ 2147483646 w 1209"/>
                <a:gd name="T39" fmla="*/ 2147483646 h 785"/>
                <a:gd name="T40" fmla="*/ 2147483646 w 1209"/>
                <a:gd name="T41" fmla="*/ 2147483646 h 785"/>
                <a:gd name="T42" fmla="*/ 2147483646 w 1209"/>
                <a:gd name="T43" fmla="*/ 2147483646 h 785"/>
                <a:gd name="T44" fmla="*/ 2147483646 w 1209"/>
                <a:gd name="T45" fmla="*/ 2147483646 h 785"/>
                <a:gd name="T46" fmla="*/ 2147483646 w 1209"/>
                <a:gd name="T47" fmla="*/ 2147483646 h 785"/>
                <a:gd name="T48" fmla="*/ 2147483646 w 1209"/>
                <a:gd name="T49" fmla="*/ 2147483646 h 785"/>
                <a:gd name="T50" fmla="*/ 2147483646 w 1209"/>
                <a:gd name="T51" fmla="*/ 2147483646 h 785"/>
                <a:gd name="T52" fmla="*/ 2147483646 w 1209"/>
                <a:gd name="T53" fmla="*/ 2147483646 h 785"/>
                <a:gd name="T54" fmla="*/ 2147483646 w 1209"/>
                <a:gd name="T55" fmla="*/ 2147483646 h 785"/>
                <a:gd name="T56" fmla="*/ 2147483646 w 1209"/>
                <a:gd name="T57" fmla="*/ 2147483646 h 785"/>
                <a:gd name="T58" fmla="*/ 0 w 1209"/>
                <a:gd name="T59" fmla="*/ 2147483646 h 785"/>
                <a:gd name="T60" fmla="*/ 2147483646 w 1209"/>
                <a:gd name="T61" fmla="*/ 2147483646 h 785"/>
                <a:gd name="T62" fmla="*/ 2147483646 w 1209"/>
                <a:gd name="T63" fmla="*/ 2147483646 h 785"/>
                <a:gd name="T64" fmla="*/ 2147483646 w 1209"/>
                <a:gd name="T65" fmla="*/ 2147483646 h 785"/>
                <a:gd name="T66" fmla="*/ 2147483646 w 1209"/>
                <a:gd name="T67" fmla="*/ 2147483646 h 785"/>
                <a:gd name="T68" fmla="*/ 2147483646 w 1209"/>
                <a:gd name="T69" fmla="*/ 2147483646 h 785"/>
                <a:gd name="T70" fmla="*/ 2147483646 w 1209"/>
                <a:gd name="T71" fmla="*/ 2147483646 h 785"/>
                <a:gd name="T72" fmla="*/ 2147483646 w 1209"/>
                <a:gd name="T73" fmla="*/ 2147483646 h 785"/>
                <a:gd name="T74" fmla="*/ 2147483646 w 1209"/>
                <a:gd name="T75" fmla="*/ 2147483646 h 785"/>
                <a:gd name="T76" fmla="*/ 2147483646 w 1209"/>
                <a:gd name="T77" fmla="*/ 2147483646 h 785"/>
                <a:gd name="T78" fmla="*/ 2147483646 w 1209"/>
                <a:gd name="T79" fmla="*/ 2147483646 h 785"/>
                <a:gd name="T80" fmla="*/ 2147483646 w 1209"/>
                <a:gd name="T81" fmla="*/ 2147483646 h 785"/>
                <a:gd name="T82" fmla="*/ 2147483646 w 1209"/>
                <a:gd name="T83" fmla="*/ 2147483646 h 785"/>
                <a:gd name="T84" fmla="*/ 2147483646 w 1209"/>
                <a:gd name="T85" fmla="*/ 2147483646 h 785"/>
                <a:gd name="T86" fmla="*/ 2147483646 w 1209"/>
                <a:gd name="T87" fmla="*/ 2147483646 h 785"/>
                <a:gd name="T88" fmla="*/ 2147483646 w 1209"/>
                <a:gd name="T89" fmla="*/ 2147483646 h 785"/>
                <a:gd name="T90" fmla="*/ 2147483646 w 1209"/>
                <a:gd name="T91" fmla="*/ 2147483646 h 785"/>
                <a:gd name="T92" fmla="*/ 2147483646 w 1209"/>
                <a:gd name="T93" fmla="*/ 2147483646 h 785"/>
                <a:gd name="T94" fmla="*/ 2147483646 w 1209"/>
                <a:gd name="T95" fmla="*/ 2147483646 h 785"/>
                <a:gd name="T96" fmla="*/ 2147483646 w 1209"/>
                <a:gd name="T97" fmla="*/ 2147483646 h 785"/>
                <a:gd name="T98" fmla="*/ 2147483646 w 1209"/>
                <a:gd name="T99" fmla="*/ 2147483646 h 785"/>
                <a:gd name="T100" fmla="*/ 2147483646 w 1209"/>
                <a:gd name="T101" fmla="*/ 2147483646 h 785"/>
                <a:gd name="T102" fmla="*/ 2147483646 w 1209"/>
                <a:gd name="T103" fmla="*/ 2147483646 h 785"/>
                <a:gd name="T104" fmla="*/ 2147483646 w 1209"/>
                <a:gd name="T105" fmla="*/ 2147483646 h 785"/>
                <a:gd name="T106" fmla="*/ 2147483646 w 1209"/>
                <a:gd name="T107" fmla="*/ 2147483646 h 785"/>
                <a:gd name="T108" fmla="*/ 2147483646 w 1209"/>
                <a:gd name="T109" fmla="*/ 2147483646 h 785"/>
                <a:gd name="T110" fmla="*/ 2147483646 w 1209"/>
                <a:gd name="T111" fmla="*/ 2147483646 h 785"/>
                <a:gd name="T112" fmla="*/ 2147483646 w 1209"/>
                <a:gd name="T113" fmla="*/ 2147483646 h 785"/>
                <a:gd name="T114" fmla="*/ 2147483646 w 1209"/>
                <a:gd name="T115" fmla="*/ 2147483646 h 785"/>
                <a:gd name="T116" fmla="*/ 2147483646 w 1209"/>
                <a:gd name="T117" fmla="*/ 2147483646 h 785"/>
                <a:gd name="T118" fmla="*/ 2147483646 w 1209"/>
                <a:gd name="T119" fmla="*/ 2147483646 h 785"/>
                <a:gd name="T120" fmla="*/ 2147483646 w 1209"/>
                <a:gd name="T121" fmla="*/ 2147483646 h 785"/>
                <a:gd name="T122" fmla="*/ 2147483646 w 1209"/>
                <a:gd name="T123" fmla="*/ 2147483646 h 78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209" h="785">
                  <a:moveTo>
                    <a:pt x="1200" y="712"/>
                  </a:moveTo>
                  <a:lnTo>
                    <a:pt x="1184" y="728"/>
                  </a:lnTo>
                  <a:lnTo>
                    <a:pt x="1176" y="712"/>
                  </a:lnTo>
                  <a:lnTo>
                    <a:pt x="1160" y="728"/>
                  </a:lnTo>
                  <a:lnTo>
                    <a:pt x="1168" y="776"/>
                  </a:lnTo>
                  <a:lnTo>
                    <a:pt x="1160" y="784"/>
                  </a:lnTo>
                  <a:lnTo>
                    <a:pt x="1136" y="776"/>
                  </a:lnTo>
                  <a:lnTo>
                    <a:pt x="1112" y="760"/>
                  </a:lnTo>
                  <a:lnTo>
                    <a:pt x="1112" y="744"/>
                  </a:lnTo>
                  <a:lnTo>
                    <a:pt x="1088" y="752"/>
                  </a:lnTo>
                  <a:lnTo>
                    <a:pt x="1024" y="728"/>
                  </a:lnTo>
                  <a:lnTo>
                    <a:pt x="1024" y="720"/>
                  </a:lnTo>
                  <a:lnTo>
                    <a:pt x="1040" y="712"/>
                  </a:lnTo>
                  <a:lnTo>
                    <a:pt x="1040" y="696"/>
                  </a:lnTo>
                  <a:lnTo>
                    <a:pt x="1024" y="688"/>
                  </a:lnTo>
                  <a:lnTo>
                    <a:pt x="1032" y="680"/>
                  </a:lnTo>
                  <a:lnTo>
                    <a:pt x="1016" y="656"/>
                  </a:lnTo>
                  <a:lnTo>
                    <a:pt x="1000" y="664"/>
                  </a:lnTo>
                  <a:lnTo>
                    <a:pt x="984" y="672"/>
                  </a:lnTo>
                  <a:lnTo>
                    <a:pt x="976" y="680"/>
                  </a:lnTo>
                  <a:lnTo>
                    <a:pt x="960" y="680"/>
                  </a:lnTo>
                  <a:lnTo>
                    <a:pt x="928" y="648"/>
                  </a:lnTo>
                  <a:lnTo>
                    <a:pt x="864" y="696"/>
                  </a:lnTo>
                  <a:lnTo>
                    <a:pt x="832" y="696"/>
                  </a:lnTo>
                  <a:lnTo>
                    <a:pt x="824" y="720"/>
                  </a:lnTo>
                  <a:lnTo>
                    <a:pt x="808" y="720"/>
                  </a:lnTo>
                  <a:lnTo>
                    <a:pt x="760" y="744"/>
                  </a:lnTo>
                  <a:lnTo>
                    <a:pt x="728" y="736"/>
                  </a:lnTo>
                  <a:lnTo>
                    <a:pt x="712" y="712"/>
                  </a:lnTo>
                  <a:lnTo>
                    <a:pt x="656" y="712"/>
                  </a:lnTo>
                  <a:lnTo>
                    <a:pt x="664" y="688"/>
                  </a:lnTo>
                  <a:lnTo>
                    <a:pt x="632" y="680"/>
                  </a:lnTo>
                  <a:lnTo>
                    <a:pt x="600" y="680"/>
                  </a:lnTo>
                  <a:lnTo>
                    <a:pt x="584" y="704"/>
                  </a:lnTo>
                  <a:lnTo>
                    <a:pt x="552" y="728"/>
                  </a:lnTo>
                  <a:lnTo>
                    <a:pt x="536" y="728"/>
                  </a:lnTo>
                  <a:lnTo>
                    <a:pt x="544" y="680"/>
                  </a:lnTo>
                  <a:lnTo>
                    <a:pt x="456" y="672"/>
                  </a:lnTo>
                  <a:lnTo>
                    <a:pt x="424" y="640"/>
                  </a:lnTo>
                  <a:lnTo>
                    <a:pt x="408" y="640"/>
                  </a:lnTo>
                  <a:lnTo>
                    <a:pt x="392" y="648"/>
                  </a:lnTo>
                  <a:lnTo>
                    <a:pt x="360" y="624"/>
                  </a:lnTo>
                  <a:lnTo>
                    <a:pt x="336" y="600"/>
                  </a:lnTo>
                  <a:lnTo>
                    <a:pt x="320" y="592"/>
                  </a:lnTo>
                  <a:lnTo>
                    <a:pt x="280" y="544"/>
                  </a:lnTo>
                  <a:lnTo>
                    <a:pt x="272" y="520"/>
                  </a:lnTo>
                  <a:lnTo>
                    <a:pt x="264" y="512"/>
                  </a:lnTo>
                  <a:lnTo>
                    <a:pt x="248" y="512"/>
                  </a:lnTo>
                  <a:lnTo>
                    <a:pt x="224" y="464"/>
                  </a:lnTo>
                  <a:lnTo>
                    <a:pt x="208" y="456"/>
                  </a:lnTo>
                  <a:lnTo>
                    <a:pt x="192" y="424"/>
                  </a:lnTo>
                  <a:lnTo>
                    <a:pt x="160" y="384"/>
                  </a:lnTo>
                  <a:lnTo>
                    <a:pt x="144" y="384"/>
                  </a:lnTo>
                  <a:lnTo>
                    <a:pt x="120" y="408"/>
                  </a:lnTo>
                  <a:lnTo>
                    <a:pt x="96" y="376"/>
                  </a:lnTo>
                  <a:lnTo>
                    <a:pt x="64" y="328"/>
                  </a:lnTo>
                  <a:lnTo>
                    <a:pt x="40" y="304"/>
                  </a:lnTo>
                  <a:lnTo>
                    <a:pt x="32" y="272"/>
                  </a:lnTo>
                  <a:lnTo>
                    <a:pt x="8" y="280"/>
                  </a:lnTo>
                  <a:lnTo>
                    <a:pt x="0" y="256"/>
                  </a:lnTo>
                  <a:lnTo>
                    <a:pt x="8" y="248"/>
                  </a:lnTo>
                  <a:lnTo>
                    <a:pt x="16" y="176"/>
                  </a:lnTo>
                  <a:lnTo>
                    <a:pt x="32" y="168"/>
                  </a:lnTo>
                  <a:lnTo>
                    <a:pt x="48" y="192"/>
                  </a:lnTo>
                  <a:lnTo>
                    <a:pt x="64" y="184"/>
                  </a:lnTo>
                  <a:lnTo>
                    <a:pt x="80" y="184"/>
                  </a:lnTo>
                  <a:lnTo>
                    <a:pt x="72" y="144"/>
                  </a:lnTo>
                  <a:lnTo>
                    <a:pt x="80" y="128"/>
                  </a:lnTo>
                  <a:lnTo>
                    <a:pt x="56" y="120"/>
                  </a:lnTo>
                  <a:lnTo>
                    <a:pt x="56" y="96"/>
                  </a:lnTo>
                  <a:lnTo>
                    <a:pt x="64" y="56"/>
                  </a:lnTo>
                  <a:lnTo>
                    <a:pt x="80" y="48"/>
                  </a:lnTo>
                  <a:lnTo>
                    <a:pt x="120" y="56"/>
                  </a:lnTo>
                  <a:lnTo>
                    <a:pt x="152" y="40"/>
                  </a:lnTo>
                  <a:lnTo>
                    <a:pt x="176" y="0"/>
                  </a:lnTo>
                  <a:lnTo>
                    <a:pt x="208" y="8"/>
                  </a:lnTo>
                  <a:lnTo>
                    <a:pt x="272" y="32"/>
                  </a:lnTo>
                  <a:lnTo>
                    <a:pt x="288" y="16"/>
                  </a:lnTo>
                  <a:lnTo>
                    <a:pt x="336" y="24"/>
                  </a:lnTo>
                  <a:lnTo>
                    <a:pt x="344" y="56"/>
                  </a:lnTo>
                  <a:lnTo>
                    <a:pt x="408" y="72"/>
                  </a:lnTo>
                  <a:lnTo>
                    <a:pt x="432" y="56"/>
                  </a:lnTo>
                  <a:lnTo>
                    <a:pt x="504" y="56"/>
                  </a:lnTo>
                  <a:lnTo>
                    <a:pt x="528" y="40"/>
                  </a:lnTo>
                  <a:lnTo>
                    <a:pt x="640" y="32"/>
                  </a:lnTo>
                  <a:lnTo>
                    <a:pt x="664" y="56"/>
                  </a:lnTo>
                  <a:lnTo>
                    <a:pt x="696" y="64"/>
                  </a:lnTo>
                  <a:lnTo>
                    <a:pt x="712" y="72"/>
                  </a:lnTo>
                  <a:lnTo>
                    <a:pt x="720" y="88"/>
                  </a:lnTo>
                  <a:lnTo>
                    <a:pt x="704" y="96"/>
                  </a:lnTo>
                  <a:lnTo>
                    <a:pt x="728" y="104"/>
                  </a:lnTo>
                  <a:lnTo>
                    <a:pt x="728" y="136"/>
                  </a:lnTo>
                  <a:lnTo>
                    <a:pt x="704" y="168"/>
                  </a:lnTo>
                  <a:lnTo>
                    <a:pt x="712" y="184"/>
                  </a:lnTo>
                  <a:lnTo>
                    <a:pt x="704" y="232"/>
                  </a:lnTo>
                  <a:lnTo>
                    <a:pt x="696" y="248"/>
                  </a:lnTo>
                  <a:lnTo>
                    <a:pt x="712" y="296"/>
                  </a:lnTo>
                  <a:lnTo>
                    <a:pt x="736" y="320"/>
                  </a:lnTo>
                  <a:lnTo>
                    <a:pt x="784" y="320"/>
                  </a:lnTo>
                  <a:lnTo>
                    <a:pt x="832" y="368"/>
                  </a:lnTo>
                  <a:lnTo>
                    <a:pt x="864" y="376"/>
                  </a:lnTo>
                  <a:lnTo>
                    <a:pt x="936" y="416"/>
                  </a:lnTo>
                  <a:lnTo>
                    <a:pt x="968" y="400"/>
                  </a:lnTo>
                  <a:lnTo>
                    <a:pt x="992" y="424"/>
                  </a:lnTo>
                  <a:lnTo>
                    <a:pt x="1016" y="448"/>
                  </a:lnTo>
                  <a:lnTo>
                    <a:pt x="1008" y="480"/>
                  </a:lnTo>
                  <a:lnTo>
                    <a:pt x="1040" y="480"/>
                  </a:lnTo>
                  <a:lnTo>
                    <a:pt x="1040" y="496"/>
                  </a:lnTo>
                  <a:lnTo>
                    <a:pt x="1064" y="496"/>
                  </a:lnTo>
                  <a:lnTo>
                    <a:pt x="1056" y="472"/>
                  </a:lnTo>
                  <a:lnTo>
                    <a:pt x="1072" y="472"/>
                  </a:lnTo>
                  <a:lnTo>
                    <a:pt x="1080" y="480"/>
                  </a:lnTo>
                  <a:lnTo>
                    <a:pt x="1096" y="480"/>
                  </a:lnTo>
                  <a:lnTo>
                    <a:pt x="1096" y="464"/>
                  </a:lnTo>
                  <a:lnTo>
                    <a:pt x="1120" y="464"/>
                  </a:lnTo>
                  <a:lnTo>
                    <a:pt x="1136" y="440"/>
                  </a:lnTo>
                  <a:lnTo>
                    <a:pt x="1152" y="432"/>
                  </a:lnTo>
                  <a:lnTo>
                    <a:pt x="1176" y="456"/>
                  </a:lnTo>
                  <a:lnTo>
                    <a:pt x="1176" y="480"/>
                  </a:lnTo>
                  <a:lnTo>
                    <a:pt x="1208" y="536"/>
                  </a:lnTo>
                  <a:lnTo>
                    <a:pt x="1192" y="544"/>
                  </a:lnTo>
                  <a:lnTo>
                    <a:pt x="1208" y="576"/>
                  </a:lnTo>
                  <a:lnTo>
                    <a:pt x="1208" y="608"/>
                  </a:lnTo>
                  <a:lnTo>
                    <a:pt x="1200" y="712"/>
                  </a:lnTo>
                </a:path>
              </a:pathLst>
            </a:custGeom>
            <a:grpFill/>
            <a:ln w="12700" cap="rnd" cmpd="sng">
              <a:solidFill>
                <a:schemeClr val="bg1"/>
              </a:solidFill>
              <a:prstDash val="solid"/>
              <a:round/>
            </a:ln>
            <a:effectLst/>
          </p:spPr>
          <p:txBody>
            <a:bodyPr/>
            <a:lstStyle/>
            <a:p>
              <a:pPr fontAlgn="auto">
                <a:spcBef>
                  <a:spcPts val="0"/>
                </a:spcBef>
                <a:spcAft>
                  <a:spcPts val="0"/>
                </a:spcAft>
                <a:defRPr/>
              </a:pPr>
              <a:endParaRPr lang="zh-CN" altLang="en-US" sz="1000">
                <a:solidFill>
                  <a:schemeClr val="tx1">
                    <a:lumMod val="65000"/>
                    <a:lumOff val="35000"/>
                  </a:schemeClr>
                </a:solidFill>
                <a:latin typeface="微软雅黑" panose="020B0503020204020204" charset="-122"/>
                <a:ea typeface="微软雅黑" panose="020B0503020204020204" charset="-122"/>
              </a:endParaRPr>
            </a:p>
          </p:txBody>
        </p:sp>
        <p:sp>
          <p:nvSpPr>
            <p:cNvPr id="31" name="Freeform 36"/>
            <p:cNvSpPr/>
            <p:nvPr/>
          </p:nvSpPr>
          <p:spPr bwMode="invGray">
            <a:xfrm>
              <a:off x="1243649" y="1752611"/>
              <a:ext cx="2437809" cy="1953679"/>
            </a:xfrm>
            <a:custGeom>
              <a:avLst/>
              <a:gdLst>
                <a:gd name="T0" fmla="*/ 2147483646 w 1273"/>
                <a:gd name="T1" fmla="*/ 2147483646 h 1033"/>
                <a:gd name="T2" fmla="*/ 2147483646 w 1273"/>
                <a:gd name="T3" fmla="*/ 2147483646 h 1033"/>
                <a:gd name="T4" fmla="*/ 2147483646 w 1273"/>
                <a:gd name="T5" fmla="*/ 2147483646 h 1033"/>
                <a:gd name="T6" fmla="*/ 2147483646 w 1273"/>
                <a:gd name="T7" fmla="*/ 2147483646 h 1033"/>
                <a:gd name="T8" fmla="*/ 2147483646 w 1273"/>
                <a:gd name="T9" fmla="*/ 2147483646 h 1033"/>
                <a:gd name="T10" fmla="*/ 2147483646 w 1273"/>
                <a:gd name="T11" fmla="*/ 2147483646 h 1033"/>
                <a:gd name="T12" fmla="*/ 2147483646 w 1273"/>
                <a:gd name="T13" fmla="*/ 2147483646 h 1033"/>
                <a:gd name="T14" fmla="*/ 2147483646 w 1273"/>
                <a:gd name="T15" fmla="*/ 2147483646 h 1033"/>
                <a:gd name="T16" fmla="*/ 2147483646 w 1273"/>
                <a:gd name="T17" fmla="*/ 2147483646 h 1033"/>
                <a:gd name="T18" fmla="*/ 2147483646 w 1273"/>
                <a:gd name="T19" fmla="*/ 2147483646 h 1033"/>
                <a:gd name="T20" fmla="*/ 2147483646 w 1273"/>
                <a:gd name="T21" fmla="*/ 2147483646 h 1033"/>
                <a:gd name="T22" fmla="*/ 2147483646 w 1273"/>
                <a:gd name="T23" fmla="*/ 2147483646 h 1033"/>
                <a:gd name="T24" fmla="*/ 2147483646 w 1273"/>
                <a:gd name="T25" fmla="*/ 2147483646 h 1033"/>
                <a:gd name="T26" fmla="*/ 2147483646 w 1273"/>
                <a:gd name="T27" fmla="*/ 2147483646 h 1033"/>
                <a:gd name="T28" fmla="*/ 2147483646 w 1273"/>
                <a:gd name="T29" fmla="*/ 2147483646 h 1033"/>
                <a:gd name="T30" fmla="*/ 2147483646 w 1273"/>
                <a:gd name="T31" fmla="*/ 2147483646 h 1033"/>
                <a:gd name="T32" fmla="*/ 2147483646 w 1273"/>
                <a:gd name="T33" fmla="*/ 2147483646 h 1033"/>
                <a:gd name="T34" fmla="*/ 2147483646 w 1273"/>
                <a:gd name="T35" fmla="*/ 2147483646 h 1033"/>
                <a:gd name="T36" fmla="*/ 2147483646 w 1273"/>
                <a:gd name="T37" fmla="*/ 2147483646 h 1033"/>
                <a:gd name="T38" fmla="*/ 2147483646 w 1273"/>
                <a:gd name="T39" fmla="*/ 2147483646 h 1033"/>
                <a:gd name="T40" fmla="*/ 2147483646 w 1273"/>
                <a:gd name="T41" fmla="*/ 2147483646 h 1033"/>
                <a:gd name="T42" fmla="*/ 2147483646 w 1273"/>
                <a:gd name="T43" fmla="*/ 2147483646 h 1033"/>
                <a:gd name="T44" fmla="*/ 2147483646 w 1273"/>
                <a:gd name="T45" fmla="*/ 2147483646 h 1033"/>
                <a:gd name="T46" fmla="*/ 2147483646 w 1273"/>
                <a:gd name="T47" fmla="*/ 2147483646 h 1033"/>
                <a:gd name="T48" fmla="*/ 2147483646 w 1273"/>
                <a:gd name="T49" fmla="*/ 2147483646 h 1033"/>
                <a:gd name="T50" fmla="*/ 0 w 1273"/>
                <a:gd name="T51" fmla="*/ 2147483646 h 1033"/>
                <a:gd name="T52" fmla="*/ 2147483646 w 1273"/>
                <a:gd name="T53" fmla="*/ 2147483646 h 1033"/>
                <a:gd name="T54" fmla="*/ 2147483646 w 1273"/>
                <a:gd name="T55" fmla="*/ 2147483646 h 1033"/>
                <a:gd name="T56" fmla="*/ 2147483646 w 1273"/>
                <a:gd name="T57" fmla="*/ 2147483646 h 1033"/>
                <a:gd name="T58" fmla="*/ 0 w 1273"/>
                <a:gd name="T59" fmla="*/ 2147483646 h 1033"/>
                <a:gd name="T60" fmla="*/ 2147483646 w 1273"/>
                <a:gd name="T61" fmla="*/ 2147483646 h 1033"/>
                <a:gd name="T62" fmla="*/ 2147483646 w 1273"/>
                <a:gd name="T63" fmla="*/ 2147483646 h 1033"/>
                <a:gd name="T64" fmla="*/ 2147483646 w 1273"/>
                <a:gd name="T65" fmla="*/ 2147483646 h 1033"/>
                <a:gd name="T66" fmla="*/ 2147483646 w 1273"/>
                <a:gd name="T67" fmla="*/ 2147483646 h 1033"/>
                <a:gd name="T68" fmla="*/ 2147483646 w 1273"/>
                <a:gd name="T69" fmla="*/ 2147483646 h 1033"/>
                <a:gd name="T70" fmla="*/ 2147483646 w 1273"/>
                <a:gd name="T71" fmla="*/ 2147483646 h 1033"/>
                <a:gd name="T72" fmla="*/ 2147483646 w 1273"/>
                <a:gd name="T73" fmla="*/ 2147483646 h 1033"/>
                <a:gd name="T74" fmla="*/ 2147483646 w 1273"/>
                <a:gd name="T75" fmla="*/ 2147483646 h 1033"/>
                <a:gd name="T76" fmla="*/ 2147483646 w 1273"/>
                <a:gd name="T77" fmla="*/ 2147483646 h 1033"/>
                <a:gd name="T78" fmla="*/ 2147483646 w 1273"/>
                <a:gd name="T79" fmla="*/ 2147483646 h 1033"/>
                <a:gd name="T80" fmla="*/ 2147483646 w 1273"/>
                <a:gd name="T81" fmla="*/ 2147483646 h 1033"/>
                <a:gd name="T82" fmla="*/ 2147483646 w 1273"/>
                <a:gd name="T83" fmla="*/ 2147483646 h 1033"/>
                <a:gd name="T84" fmla="*/ 2147483646 w 1273"/>
                <a:gd name="T85" fmla="*/ 2147483646 h 1033"/>
                <a:gd name="T86" fmla="*/ 2147483646 w 1273"/>
                <a:gd name="T87" fmla="*/ 2147483646 h 1033"/>
                <a:gd name="T88" fmla="*/ 2147483646 w 1273"/>
                <a:gd name="T89" fmla="*/ 0 h 1033"/>
                <a:gd name="T90" fmla="*/ 2147483646 w 1273"/>
                <a:gd name="T91" fmla="*/ 2147483646 h 1033"/>
                <a:gd name="T92" fmla="*/ 2147483646 w 1273"/>
                <a:gd name="T93" fmla="*/ 2147483646 h 1033"/>
                <a:gd name="T94" fmla="*/ 2147483646 w 1273"/>
                <a:gd name="T95" fmla="*/ 2147483646 h 1033"/>
                <a:gd name="T96" fmla="*/ 2147483646 w 1273"/>
                <a:gd name="T97" fmla="*/ 2147483646 h 1033"/>
                <a:gd name="T98" fmla="*/ 2147483646 w 1273"/>
                <a:gd name="T99" fmla="*/ 2147483646 h 1033"/>
                <a:gd name="T100" fmla="*/ 2147483646 w 1273"/>
                <a:gd name="T101" fmla="*/ 2147483646 h 1033"/>
                <a:gd name="T102" fmla="*/ 2147483646 w 1273"/>
                <a:gd name="T103" fmla="*/ 2147483646 h 1033"/>
                <a:gd name="T104" fmla="*/ 2147483646 w 1273"/>
                <a:gd name="T105" fmla="*/ 2147483646 h 1033"/>
                <a:gd name="T106" fmla="*/ 2147483646 w 1273"/>
                <a:gd name="T107" fmla="*/ 2147483646 h 1033"/>
                <a:gd name="T108" fmla="*/ 2147483646 w 1273"/>
                <a:gd name="T109" fmla="*/ 2147483646 h 103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273" h="1033">
                  <a:moveTo>
                    <a:pt x="1272" y="568"/>
                  </a:moveTo>
                  <a:lnTo>
                    <a:pt x="1256" y="576"/>
                  </a:lnTo>
                  <a:lnTo>
                    <a:pt x="1256" y="600"/>
                  </a:lnTo>
                  <a:lnTo>
                    <a:pt x="1240" y="632"/>
                  </a:lnTo>
                  <a:lnTo>
                    <a:pt x="1208" y="632"/>
                  </a:lnTo>
                  <a:lnTo>
                    <a:pt x="1176" y="632"/>
                  </a:lnTo>
                  <a:lnTo>
                    <a:pt x="1176" y="648"/>
                  </a:lnTo>
                  <a:lnTo>
                    <a:pt x="1152" y="664"/>
                  </a:lnTo>
                  <a:lnTo>
                    <a:pt x="1112" y="680"/>
                  </a:lnTo>
                  <a:lnTo>
                    <a:pt x="1080" y="720"/>
                  </a:lnTo>
                  <a:lnTo>
                    <a:pt x="1064" y="712"/>
                  </a:lnTo>
                  <a:lnTo>
                    <a:pt x="1048" y="728"/>
                  </a:lnTo>
                  <a:lnTo>
                    <a:pt x="1040" y="816"/>
                  </a:lnTo>
                  <a:lnTo>
                    <a:pt x="936" y="824"/>
                  </a:lnTo>
                  <a:lnTo>
                    <a:pt x="888" y="840"/>
                  </a:lnTo>
                  <a:lnTo>
                    <a:pt x="880" y="880"/>
                  </a:lnTo>
                  <a:lnTo>
                    <a:pt x="920" y="928"/>
                  </a:lnTo>
                  <a:lnTo>
                    <a:pt x="920" y="944"/>
                  </a:lnTo>
                  <a:lnTo>
                    <a:pt x="888" y="968"/>
                  </a:lnTo>
                  <a:lnTo>
                    <a:pt x="888" y="992"/>
                  </a:lnTo>
                  <a:lnTo>
                    <a:pt x="896" y="1000"/>
                  </a:lnTo>
                  <a:lnTo>
                    <a:pt x="896" y="1032"/>
                  </a:lnTo>
                  <a:lnTo>
                    <a:pt x="840" y="1008"/>
                  </a:lnTo>
                  <a:lnTo>
                    <a:pt x="840" y="1016"/>
                  </a:lnTo>
                  <a:lnTo>
                    <a:pt x="816" y="1016"/>
                  </a:lnTo>
                  <a:lnTo>
                    <a:pt x="808" y="1000"/>
                  </a:lnTo>
                  <a:lnTo>
                    <a:pt x="760" y="976"/>
                  </a:lnTo>
                  <a:lnTo>
                    <a:pt x="736" y="960"/>
                  </a:lnTo>
                  <a:lnTo>
                    <a:pt x="624" y="968"/>
                  </a:lnTo>
                  <a:lnTo>
                    <a:pt x="600" y="984"/>
                  </a:lnTo>
                  <a:lnTo>
                    <a:pt x="528" y="984"/>
                  </a:lnTo>
                  <a:lnTo>
                    <a:pt x="512" y="992"/>
                  </a:lnTo>
                  <a:lnTo>
                    <a:pt x="440" y="984"/>
                  </a:lnTo>
                  <a:lnTo>
                    <a:pt x="432" y="952"/>
                  </a:lnTo>
                  <a:lnTo>
                    <a:pt x="384" y="944"/>
                  </a:lnTo>
                  <a:lnTo>
                    <a:pt x="368" y="960"/>
                  </a:lnTo>
                  <a:lnTo>
                    <a:pt x="296" y="928"/>
                  </a:lnTo>
                  <a:lnTo>
                    <a:pt x="272" y="928"/>
                  </a:lnTo>
                  <a:lnTo>
                    <a:pt x="248" y="968"/>
                  </a:lnTo>
                  <a:lnTo>
                    <a:pt x="216" y="984"/>
                  </a:lnTo>
                  <a:lnTo>
                    <a:pt x="176" y="976"/>
                  </a:lnTo>
                  <a:lnTo>
                    <a:pt x="152" y="944"/>
                  </a:lnTo>
                  <a:lnTo>
                    <a:pt x="152" y="872"/>
                  </a:lnTo>
                  <a:lnTo>
                    <a:pt x="104" y="864"/>
                  </a:lnTo>
                  <a:lnTo>
                    <a:pt x="72" y="816"/>
                  </a:lnTo>
                  <a:lnTo>
                    <a:pt x="56" y="800"/>
                  </a:lnTo>
                  <a:lnTo>
                    <a:pt x="48" y="784"/>
                  </a:lnTo>
                  <a:lnTo>
                    <a:pt x="64" y="776"/>
                  </a:lnTo>
                  <a:lnTo>
                    <a:pt x="64" y="752"/>
                  </a:lnTo>
                  <a:lnTo>
                    <a:pt x="40" y="712"/>
                  </a:lnTo>
                  <a:lnTo>
                    <a:pt x="16" y="704"/>
                  </a:lnTo>
                  <a:lnTo>
                    <a:pt x="0" y="688"/>
                  </a:lnTo>
                  <a:lnTo>
                    <a:pt x="16" y="680"/>
                  </a:lnTo>
                  <a:lnTo>
                    <a:pt x="32" y="688"/>
                  </a:lnTo>
                  <a:lnTo>
                    <a:pt x="40" y="672"/>
                  </a:lnTo>
                  <a:lnTo>
                    <a:pt x="32" y="616"/>
                  </a:lnTo>
                  <a:lnTo>
                    <a:pt x="48" y="592"/>
                  </a:lnTo>
                  <a:lnTo>
                    <a:pt x="24" y="568"/>
                  </a:lnTo>
                  <a:lnTo>
                    <a:pt x="0" y="568"/>
                  </a:lnTo>
                  <a:lnTo>
                    <a:pt x="0" y="520"/>
                  </a:lnTo>
                  <a:lnTo>
                    <a:pt x="48" y="464"/>
                  </a:lnTo>
                  <a:lnTo>
                    <a:pt x="88" y="464"/>
                  </a:lnTo>
                  <a:lnTo>
                    <a:pt x="112" y="448"/>
                  </a:lnTo>
                  <a:lnTo>
                    <a:pt x="136" y="456"/>
                  </a:lnTo>
                  <a:lnTo>
                    <a:pt x="144" y="448"/>
                  </a:lnTo>
                  <a:lnTo>
                    <a:pt x="152" y="480"/>
                  </a:lnTo>
                  <a:lnTo>
                    <a:pt x="168" y="472"/>
                  </a:lnTo>
                  <a:lnTo>
                    <a:pt x="200" y="480"/>
                  </a:lnTo>
                  <a:lnTo>
                    <a:pt x="208" y="456"/>
                  </a:lnTo>
                  <a:lnTo>
                    <a:pt x="304" y="456"/>
                  </a:lnTo>
                  <a:lnTo>
                    <a:pt x="320" y="432"/>
                  </a:lnTo>
                  <a:lnTo>
                    <a:pt x="416" y="424"/>
                  </a:lnTo>
                  <a:lnTo>
                    <a:pt x="424" y="408"/>
                  </a:lnTo>
                  <a:lnTo>
                    <a:pt x="424" y="376"/>
                  </a:lnTo>
                  <a:lnTo>
                    <a:pt x="464" y="352"/>
                  </a:lnTo>
                  <a:lnTo>
                    <a:pt x="472" y="232"/>
                  </a:lnTo>
                  <a:lnTo>
                    <a:pt x="456" y="224"/>
                  </a:lnTo>
                  <a:lnTo>
                    <a:pt x="456" y="200"/>
                  </a:lnTo>
                  <a:lnTo>
                    <a:pt x="576" y="208"/>
                  </a:lnTo>
                  <a:lnTo>
                    <a:pt x="592" y="224"/>
                  </a:lnTo>
                  <a:lnTo>
                    <a:pt x="608" y="176"/>
                  </a:lnTo>
                  <a:lnTo>
                    <a:pt x="664" y="96"/>
                  </a:lnTo>
                  <a:lnTo>
                    <a:pt x="744" y="136"/>
                  </a:lnTo>
                  <a:lnTo>
                    <a:pt x="784" y="128"/>
                  </a:lnTo>
                  <a:lnTo>
                    <a:pt x="792" y="104"/>
                  </a:lnTo>
                  <a:lnTo>
                    <a:pt x="784" y="80"/>
                  </a:lnTo>
                  <a:lnTo>
                    <a:pt x="816" y="48"/>
                  </a:lnTo>
                  <a:lnTo>
                    <a:pt x="840" y="40"/>
                  </a:lnTo>
                  <a:lnTo>
                    <a:pt x="872" y="24"/>
                  </a:lnTo>
                  <a:lnTo>
                    <a:pt x="880" y="0"/>
                  </a:lnTo>
                  <a:lnTo>
                    <a:pt x="928" y="8"/>
                  </a:lnTo>
                  <a:lnTo>
                    <a:pt x="928" y="16"/>
                  </a:lnTo>
                  <a:lnTo>
                    <a:pt x="912" y="32"/>
                  </a:lnTo>
                  <a:lnTo>
                    <a:pt x="928" y="48"/>
                  </a:lnTo>
                  <a:lnTo>
                    <a:pt x="936" y="72"/>
                  </a:lnTo>
                  <a:lnTo>
                    <a:pt x="960" y="112"/>
                  </a:lnTo>
                  <a:lnTo>
                    <a:pt x="984" y="120"/>
                  </a:lnTo>
                  <a:lnTo>
                    <a:pt x="1024" y="144"/>
                  </a:lnTo>
                  <a:lnTo>
                    <a:pt x="1024" y="200"/>
                  </a:lnTo>
                  <a:lnTo>
                    <a:pt x="1040" y="248"/>
                  </a:lnTo>
                  <a:lnTo>
                    <a:pt x="1008" y="304"/>
                  </a:lnTo>
                  <a:lnTo>
                    <a:pt x="1016" y="336"/>
                  </a:lnTo>
                  <a:lnTo>
                    <a:pt x="1048" y="360"/>
                  </a:lnTo>
                  <a:lnTo>
                    <a:pt x="1112" y="368"/>
                  </a:lnTo>
                  <a:lnTo>
                    <a:pt x="1160" y="392"/>
                  </a:lnTo>
                  <a:lnTo>
                    <a:pt x="1208" y="440"/>
                  </a:lnTo>
                  <a:lnTo>
                    <a:pt x="1232" y="440"/>
                  </a:lnTo>
                  <a:lnTo>
                    <a:pt x="1232" y="480"/>
                  </a:lnTo>
                  <a:lnTo>
                    <a:pt x="1248" y="520"/>
                  </a:lnTo>
                  <a:lnTo>
                    <a:pt x="1272" y="568"/>
                  </a:lnTo>
                </a:path>
              </a:pathLst>
            </a:custGeom>
            <a:grpFill/>
            <a:ln w="12700" cap="rnd" cmpd="sng">
              <a:solidFill>
                <a:schemeClr val="bg1"/>
              </a:solidFill>
              <a:prstDash val="solid"/>
              <a:round/>
            </a:ln>
            <a:effectLst/>
          </p:spPr>
          <p:txBody>
            <a:bodyPr/>
            <a:lstStyle/>
            <a:p>
              <a:pPr fontAlgn="auto">
                <a:spcBef>
                  <a:spcPts val="0"/>
                </a:spcBef>
                <a:spcAft>
                  <a:spcPts val="0"/>
                </a:spcAft>
                <a:defRPr/>
              </a:pPr>
              <a:endParaRPr lang="zh-CN" altLang="en-US" sz="1000">
                <a:solidFill>
                  <a:schemeClr val="tx1">
                    <a:lumMod val="65000"/>
                    <a:lumOff val="35000"/>
                  </a:schemeClr>
                </a:solidFill>
                <a:latin typeface="微软雅黑" panose="020B0503020204020204" charset="-122"/>
                <a:ea typeface="微软雅黑" panose="020B0503020204020204" charset="-122"/>
              </a:endParaRPr>
            </a:p>
          </p:txBody>
        </p:sp>
        <p:sp>
          <p:nvSpPr>
            <p:cNvPr id="32" name="Freeform 15"/>
            <p:cNvSpPr/>
            <p:nvPr/>
          </p:nvSpPr>
          <p:spPr bwMode="gray">
            <a:xfrm>
              <a:off x="5775183" y="4018695"/>
              <a:ext cx="689204" cy="606406"/>
            </a:xfrm>
            <a:custGeom>
              <a:avLst/>
              <a:gdLst>
                <a:gd name="T0" fmla="*/ 2147483646 w 361"/>
                <a:gd name="T1" fmla="*/ 0 h 321"/>
                <a:gd name="T2" fmla="*/ 2147483646 w 361"/>
                <a:gd name="T3" fmla="*/ 0 h 321"/>
                <a:gd name="T4" fmla="*/ 2147483646 w 361"/>
                <a:gd name="T5" fmla="*/ 2147483646 h 321"/>
                <a:gd name="T6" fmla="*/ 2147483646 w 361"/>
                <a:gd name="T7" fmla="*/ 2147483646 h 321"/>
                <a:gd name="T8" fmla="*/ 2147483646 w 361"/>
                <a:gd name="T9" fmla="*/ 2147483646 h 321"/>
                <a:gd name="T10" fmla="*/ 2147483646 w 361"/>
                <a:gd name="T11" fmla="*/ 2147483646 h 321"/>
                <a:gd name="T12" fmla="*/ 2147483646 w 361"/>
                <a:gd name="T13" fmla="*/ 2147483646 h 321"/>
                <a:gd name="T14" fmla="*/ 2147483646 w 361"/>
                <a:gd name="T15" fmla="*/ 2147483646 h 321"/>
                <a:gd name="T16" fmla="*/ 2147483646 w 361"/>
                <a:gd name="T17" fmla="*/ 2147483646 h 321"/>
                <a:gd name="T18" fmla="*/ 2147483646 w 361"/>
                <a:gd name="T19" fmla="*/ 2147483646 h 321"/>
                <a:gd name="T20" fmla="*/ 2147483646 w 361"/>
                <a:gd name="T21" fmla="*/ 2147483646 h 321"/>
                <a:gd name="T22" fmla="*/ 0 w 361"/>
                <a:gd name="T23" fmla="*/ 2147483646 h 321"/>
                <a:gd name="T24" fmla="*/ 2147483646 w 361"/>
                <a:gd name="T25" fmla="*/ 2147483646 h 321"/>
                <a:gd name="T26" fmla="*/ 2147483646 w 361"/>
                <a:gd name="T27" fmla="*/ 2147483646 h 321"/>
                <a:gd name="T28" fmla="*/ 2147483646 w 361"/>
                <a:gd name="T29" fmla="*/ 2147483646 h 321"/>
                <a:gd name="T30" fmla="*/ 2147483646 w 361"/>
                <a:gd name="T31" fmla="*/ 2147483646 h 321"/>
                <a:gd name="T32" fmla="*/ 2147483646 w 361"/>
                <a:gd name="T33" fmla="*/ 2147483646 h 321"/>
                <a:gd name="T34" fmla="*/ 2147483646 w 361"/>
                <a:gd name="T35" fmla="*/ 2147483646 h 321"/>
                <a:gd name="T36" fmla="*/ 2147483646 w 361"/>
                <a:gd name="T37" fmla="*/ 2147483646 h 321"/>
                <a:gd name="T38" fmla="*/ 2147483646 w 361"/>
                <a:gd name="T39" fmla="*/ 2147483646 h 321"/>
                <a:gd name="T40" fmla="*/ 2147483646 w 361"/>
                <a:gd name="T41" fmla="*/ 2147483646 h 321"/>
                <a:gd name="T42" fmla="*/ 2147483646 w 361"/>
                <a:gd name="T43" fmla="*/ 2147483646 h 321"/>
                <a:gd name="T44" fmla="*/ 2147483646 w 361"/>
                <a:gd name="T45" fmla="*/ 2147483646 h 321"/>
                <a:gd name="T46" fmla="*/ 2147483646 w 361"/>
                <a:gd name="T47" fmla="*/ 2147483646 h 321"/>
                <a:gd name="T48" fmla="*/ 2147483646 w 361"/>
                <a:gd name="T49" fmla="*/ 2147483646 h 321"/>
                <a:gd name="T50" fmla="*/ 2147483646 w 361"/>
                <a:gd name="T51" fmla="*/ 2147483646 h 321"/>
                <a:gd name="T52" fmla="*/ 2147483646 w 361"/>
                <a:gd name="T53" fmla="*/ 2147483646 h 321"/>
                <a:gd name="T54" fmla="*/ 2147483646 w 361"/>
                <a:gd name="T55" fmla="*/ 2147483646 h 321"/>
                <a:gd name="T56" fmla="*/ 2147483646 w 361"/>
                <a:gd name="T57" fmla="*/ 2147483646 h 321"/>
                <a:gd name="T58" fmla="*/ 2147483646 w 361"/>
                <a:gd name="T59" fmla="*/ 2147483646 h 321"/>
                <a:gd name="T60" fmla="*/ 2147483646 w 361"/>
                <a:gd name="T61" fmla="*/ 2147483646 h 321"/>
                <a:gd name="T62" fmla="*/ 2147483646 w 361"/>
                <a:gd name="T63" fmla="*/ 2147483646 h 321"/>
                <a:gd name="T64" fmla="*/ 2147483646 w 361"/>
                <a:gd name="T65" fmla="*/ 2147483646 h 321"/>
                <a:gd name="T66" fmla="*/ 2147483646 w 361"/>
                <a:gd name="T67" fmla="*/ 2147483646 h 321"/>
                <a:gd name="T68" fmla="*/ 2147483646 w 361"/>
                <a:gd name="T69" fmla="*/ 2147483646 h 321"/>
                <a:gd name="T70" fmla="*/ 2147483646 w 361"/>
                <a:gd name="T71" fmla="*/ 2147483646 h 321"/>
                <a:gd name="T72" fmla="*/ 2147483646 w 361"/>
                <a:gd name="T73" fmla="*/ 2147483646 h 321"/>
                <a:gd name="T74" fmla="*/ 2147483646 w 361"/>
                <a:gd name="T75" fmla="*/ 2147483646 h 321"/>
                <a:gd name="T76" fmla="*/ 2147483646 w 361"/>
                <a:gd name="T77" fmla="*/ 2147483646 h 321"/>
                <a:gd name="T78" fmla="*/ 2147483646 w 361"/>
                <a:gd name="T79" fmla="*/ 2147483646 h 321"/>
                <a:gd name="T80" fmla="*/ 2147483646 w 361"/>
                <a:gd name="T81" fmla="*/ 2147483646 h 321"/>
                <a:gd name="T82" fmla="*/ 2147483646 w 361"/>
                <a:gd name="T83" fmla="*/ 2147483646 h 321"/>
                <a:gd name="T84" fmla="*/ 2147483646 w 361"/>
                <a:gd name="T85" fmla="*/ 2147483646 h 321"/>
                <a:gd name="T86" fmla="*/ 2147483646 w 361"/>
                <a:gd name="T87" fmla="*/ 2147483646 h 321"/>
                <a:gd name="T88" fmla="*/ 2147483646 w 361"/>
                <a:gd name="T89" fmla="*/ 2147483646 h 321"/>
                <a:gd name="T90" fmla="*/ 2147483646 w 361"/>
                <a:gd name="T91" fmla="*/ 2147483646 h 321"/>
                <a:gd name="T92" fmla="*/ 2147483646 w 361"/>
                <a:gd name="T93" fmla="*/ 2147483646 h 321"/>
                <a:gd name="T94" fmla="*/ 2147483646 w 361"/>
                <a:gd name="T95" fmla="*/ 2147483646 h 321"/>
                <a:gd name="T96" fmla="*/ 2147483646 w 361"/>
                <a:gd name="T97" fmla="*/ 2147483646 h 321"/>
                <a:gd name="T98" fmla="*/ 2147483646 w 361"/>
                <a:gd name="T99" fmla="*/ 0 h 32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1" h="321">
                  <a:moveTo>
                    <a:pt x="168" y="0"/>
                  </a:moveTo>
                  <a:lnTo>
                    <a:pt x="152" y="0"/>
                  </a:lnTo>
                  <a:lnTo>
                    <a:pt x="120" y="48"/>
                  </a:lnTo>
                  <a:lnTo>
                    <a:pt x="96" y="56"/>
                  </a:lnTo>
                  <a:lnTo>
                    <a:pt x="96" y="40"/>
                  </a:lnTo>
                  <a:lnTo>
                    <a:pt x="80" y="40"/>
                  </a:lnTo>
                  <a:lnTo>
                    <a:pt x="64" y="56"/>
                  </a:lnTo>
                  <a:lnTo>
                    <a:pt x="32" y="40"/>
                  </a:lnTo>
                  <a:lnTo>
                    <a:pt x="24" y="32"/>
                  </a:lnTo>
                  <a:lnTo>
                    <a:pt x="8" y="24"/>
                  </a:lnTo>
                  <a:lnTo>
                    <a:pt x="8" y="40"/>
                  </a:lnTo>
                  <a:lnTo>
                    <a:pt x="0" y="48"/>
                  </a:lnTo>
                  <a:lnTo>
                    <a:pt x="32" y="56"/>
                  </a:lnTo>
                  <a:lnTo>
                    <a:pt x="40" y="80"/>
                  </a:lnTo>
                  <a:lnTo>
                    <a:pt x="56" y="80"/>
                  </a:lnTo>
                  <a:lnTo>
                    <a:pt x="80" y="112"/>
                  </a:lnTo>
                  <a:lnTo>
                    <a:pt x="104" y="104"/>
                  </a:lnTo>
                  <a:lnTo>
                    <a:pt x="104" y="144"/>
                  </a:lnTo>
                  <a:lnTo>
                    <a:pt x="136" y="184"/>
                  </a:lnTo>
                  <a:lnTo>
                    <a:pt x="152" y="184"/>
                  </a:lnTo>
                  <a:lnTo>
                    <a:pt x="160" y="168"/>
                  </a:lnTo>
                  <a:lnTo>
                    <a:pt x="184" y="192"/>
                  </a:lnTo>
                  <a:lnTo>
                    <a:pt x="168" y="208"/>
                  </a:lnTo>
                  <a:lnTo>
                    <a:pt x="160" y="200"/>
                  </a:lnTo>
                  <a:lnTo>
                    <a:pt x="144" y="192"/>
                  </a:lnTo>
                  <a:lnTo>
                    <a:pt x="144" y="224"/>
                  </a:lnTo>
                  <a:lnTo>
                    <a:pt x="136" y="240"/>
                  </a:lnTo>
                  <a:lnTo>
                    <a:pt x="160" y="272"/>
                  </a:lnTo>
                  <a:lnTo>
                    <a:pt x="160" y="296"/>
                  </a:lnTo>
                  <a:lnTo>
                    <a:pt x="200" y="296"/>
                  </a:lnTo>
                  <a:lnTo>
                    <a:pt x="216" y="312"/>
                  </a:lnTo>
                  <a:lnTo>
                    <a:pt x="240" y="304"/>
                  </a:lnTo>
                  <a:lnTo>
                    <a:pt x="272" y="320"/>
                  </a:lnTo>
                  <a:lnTo>
                    <a:pt x="296" y="296"/>
                  </a:lnTo>
                  <a:lnTo>
                    <a:pt x="320" y="256"/>
                  </a:lnTo>
                  <a:lnTo>
                    <a:pt x="288" y="240"/>
                  </a:lnTo>
                  <a:lnTo>
                    <a:pt x="320" y="232"/>
                  </a:lnTo>
                  <a:lnTo>
                    <a:pt x="328" y="240"/>
                  </a:lnTo>
                  <a:lnTo>
                    <a:pt x="360" y="232"/>
                  </a:lnTo>
                  <a:lnTo>
                    <a:pt x="360" y="224"/>
                  </a:lnTo>
                  <a:lnTo>
                    <a:pt x="320" y="200"/>
                  </a:lnTo>
                  <a:lnTo>
                    <a:pt x="320" y="184"/>
                  </a:lnTo>
                  <a:lnTo>
                    <a:pt x="304" y="176"/>
                  </a:lnTo>
                  <a:lnTo>
                    <a:pt x="288" y="168"/>
                  </a:lnTo>
                  <a:lnTo>
                    <a:pt x="272" y="128"/>
                  </a:lnTo>
                  <a:lnTo>
                    <a:pt x="232" y="64"/>
                  </a:lnTo>
                  <a:lnTo>
                    <a:pt x="232" y="40"/>
                  </a:lnTo>
                  <a:lnTo>
                    <a:pt x="192" y="32"/>
                  </a:lnTo>
                  <a:lnTo>
                    <a:pt x="176" y="24"/>
                  </a:lnTo>
                  <a:lnTo>
                    <a:pt x="168" y="0"/>
                  </a:lnTo>
                </a:path>
              </a:pathLst>
            </a:custGeom>
            <a:grpFill/>
            <a:ln w="12700" cap="rnd" cmpd="sng">
              <a:solidFill>
                <a:schemeClr val="bg1"/>
              </a:solidFill>
              <a:prstDash val="solid"/>
              <a:round/>
            </a:ln>
            <a:effectLst/>
          </p:spPr>
          <p:txBody>
            <a:bodyPr/>
            <a:lstStyle/>
            <a:p>
              <a:pPr fontAlgn="auto">
                <a:spcBef>
                  <a:spcPts val="0"/>
                </a:spcBef>
                <a:spcAft>
                  <a:spcPts val="0"/>
                </a:spcAft>
                <a:defRPr/>
              </a:pPr>
              <a:endParaRPr lang="zh-CN" altLang="en-US" sz="1000">
                <a:solidFill>
                  <a:schemeClr val="tx1">
                    <a:lumMod val="65000"/>
                    <a:lumOff val="35000"/>
                  </a:schemeClr>
                </a:solidFill>
                <a:latin typeface="微软雅黑" panose="020B0503020204020204" charset="-122"/>
                <a:ea typeface="微软雅黑" panose="020B0503020204020204" charset="-122"/>
              </a:endParaRPr>
            </a:p>
          </p:txBody>
        </p:sp>
        <p:sp>
          <p:nvSpPr>
            <p:cNvPr id="33" name="Freeform 17"/>
            <p:cNvSpPr/>
            <p:nvPr/>
          </p:nvSpPr>
          <p:spPr bwMode="gray">
            <a:xfrm>
              <a:off x="6032438" y="4575543"/>
              <a:ext cx="459183" cy="561854"/>
            </a:xfrm>
            <a:custGeom>
              <a:avLst/>
              <a:gdLst>
                <a:gd name="T0" fmla="*/ 2147483646 w 241"/>
                <a:gd name="T1" fmla="*/ 2147483646 h 297"/>
                <a:gd name="T2" fmla="*/ 2147483646 w 241"/>
                <a:gd name="T3" fmla="*/ 0 h 297"/>
                <a:gd name="T4" fmla="*/ 2147483646 w 241"/>
                <a:gd name="T5" fmla="*/ 2147483646 h 297"/>
                <a:gd name="T6" fmla="*/ 2147483646 w 241"/>
                <a:gd name="T7" fmla="*/ 2147483646 h 297"/>
                <a:gd name="T8" fmla="*/ 2147483646 w 241"/>
                <a:gd name="T9" fmla="*/ 2147483646 h 297"/>
                <a:gd name="T10" fmla="*/ 2147483646 w 241"/>
                <a:gd name="T11" fmla="*/ 2147483646 h 297"/>
                <a:gd name="T12" fmla="*/ 2147483646 w 241"/>
                <a:gd name="T13" fmla="*/ 2147483646 h 297"/>
                <a:gd name="T14" fmla="*/ 2147483646 w 241"/>
                <a:gd name="T15" fmla="*/ 2147483646 h 297"/>
                <a:gd name="T16" fmla="*/ 2147483646 w 241"/>
                <a:gd name="T17" fmla="*/ 2147483646 h 297"/>
                <a:gd name="T18" fmla="*/ 2147483646 w 241"/>
                <a:gd name="T19" fmla="*/ 2147483646 h 297"/>
                <a:gd name="T20" fmla="*/ 2147483646 w 241"/>
                <a:gd name="T21" fmla="*/ 2147483646 h 297"/>
                <a:gd name="T22" fmla="*/ 2147483646 w 241"/>
                <a:gd name="T23" fmla="*/ 2147483646 h 297"/>
                <a:gd name="T24" fmla="*/ 2147483646 w 241"/>
                <a:gd name="T25" fmla="*/ 2147483646 h 297"/>
                <a:gd name="T26" fmla="*/ 2147483646 w 241"/>
                <a:gd name="T27" fmla="*/ 2147483646 h 297"/>
                <a:gd name="T28" fmla="*/ 2147483646 w 241"/>
                <a:gd name="T29" fmla="*/ 2147483646 h 297"/>
                <a:gd name="T30" fmla="*/ 2147483646 w 241"/>
                <a:gd name="T31" fmla="*/ 2147483646 h 297"/>
                <a:gd name="T32" fmla="*/ 0 w 241"/>
                <a:gd name="T33" fmla="*/ 2147483646 h 297"/>
                <a:gd name="T34" fmla="*/ 0 w 241"/>
                <a:gd name="T35" fmla="*/ 2147483646 h 297"/>
                <a:gd name="T36" fmla="*/ 2147483646 w 241"/>
                <a:gd name="T37" fmla="*/ 2147483646 h 297"/>
                <a:gd name="T38" fmla="*/ 2147483646 w 241"/>
                <a:gd name="T39" fmla="*/ 2147483646 h 297"/>
                <a:gd name="T40" fmla="*/ 2147483646 w 241"/>
                <a:gd name="T41" fmla="*/ 2147483646 h 297"/>
                <a:gd name="T42" fmla="*/ 2147483646 w 241"/>
                <a:gd name="T43" fmla="*/ 2147483646 h 297"/>
                <a:gd name="T44" fmla="*/ 2147483646 w 241"/>
                <a:gd name="T45" fmla="*/ 2147483646 h 297"/>
                <a:gd name="T46" fmla="*/ 2147483646 w 241"/>
                <a:gd name="T47" fmla="*/ 2147483646 h 297"/>
                <a:gd name="T48" fmla="*/ 2147483646 w 241"/>
                <a:gd name="T49" fmla="*/ 2147483646 h 297"/>
                <a:gd name="T50" fmla="*/ 2147483646 w 241"/>
                <a:gd name="T51" fmla="*/ 2147483646 h 297"/>
                <a:gd name="T52" fmla="*/ 2147483646 w 241"/>
                <a:gd name="T53" fmla="*/ 2147483646 h 297"/>
                <a:gd name="T54" fmla="*/ 2147483646 w 241"/>
                <a:gd name="T55" fmla="*/ 2147483646 h 297"/>
                <a:gd name="T56" fmla="*/ 2147483646 w 241"/>
                <a:gd name="T57" fmla="*/ 2147483646 h 297"/>
                <a:gd name="T58" fmla="*/ 2147483646 w 241"/>
                <a:gd name="T59" fmla="*/ 2147483646 h 297"/>
                <a:gd name="T60" fmla="*/ 2147483646 w 241"/>
                <a:gd name="T61" fmla="*/ 2147483646 h 297"/>
                <a:gd name="T62" fmla="*/ 2147483646 w 241"/>
                <a:gd name="T63" fmla="*/ 2147483646 h 297"/>
                <a:gd name="T64" fmla="*/ 2147483646 w 241"/>
                <a:gd name="T65" fmla="*/ 2147483646 h 297"/>
                <a:gd name="T66" fmla="*/ 2147483646 w 241"/>
                <a:gd name="T67" fmla="*/ 2147483646 h 297"/>
                <a:gd name="T68" fmla="*/ 2147483646 w 241"/>
                <a:gd name="T69" fmla="*/ 2147483646 h 297"/>
                <a:gd name="T70" fmla="*/ 2147483646 w 241"/>
                <a:gd name="T71" fmla="*/ 2147483646 h 297"/>
                <a:gd name="T72" fmla="*/ 2147483646 w 241"/>
                <a:gd name="T73" fmla="*/ 2147483646 h 297"/>
                <a:gd name="T74" fmla="*/ 2147483646 w 241"/>
                <a:gd name="T75" fmla="*/ 2147483646 h 297"/>
                <a:gd name="T76" fmla="*/ 2147483646 w 241"/>
                <a:gd name="T77" fmla="*/ 2147483646 h 297"/>
                <a:gd name="T78" fmla="*/ 2147483646 w 241"/>
                <a:gd name="T79" fmla="*/ 2147483646 h 297"/>
                <a:gd name="T80" fmla="*/ 2147483646 w 241"/>
                <a:gd name="T81" fmla="*/ 2147483646 h 297"/>
                <a:gd name="T82" fmla="*/ 2147483646 w 241"/>
                <a:gd name="T83" fmla="*/ 2147483646 h 297"/>
                <a:gd name="T84" fmla="*/ 2147483646 w 241"/>
                <a:gd name="T85" fmla="*/ 2147483646 h 297"/>
                <a:gd name="T86" fmla="*/ 2147483646 w 241"/>
                <a:gd name="T87" fmla="*/ 2147483646 h 297"/>
                <a:gd name="T88" fmla="*/ 2147483646 w 241"/>
                <a:gd name="T89" fmla="*/ 2147483646 h 297"/>
                <a:gd name="T90" fmla="*/ 2147483646 w 241"/>
                <a:gd name="T91" fmla="*/ 2147483646 h 297"/>
                <a:gd name="T92" fmla="*/ 2147483646 w 241"/>
                <a:gd name="T93" fmla="*/ 2147483646 h 297"/>
                <a:gd name="T94" fmla="*/ 2147483646 w 241"/>
                <a:gd name="T95" fmla="*/ 2147483646 h 297"/>
                <a:gd name="T96" fmla="*/ 2147483646 w 241"/>
                <a:gd name="T97" fmla="*/ 2147483646 h 297"/>
                <a:gd name="T98" fmla="*/ 2147483646 w 241"/>
                <a:gd name="T99" fmla="*/ 2147483646 h 297"/>
                <a:gd name="T100" fmla="*/ 2147483646 w 241"/>
                <a:gd name="T101" fmla="*/ 2147483646 h 297"/>
                <a:gd name="T102" fmla="*/ 2147483646 w 241"/>
                <a:gd name="T103" fmla="*/ 2147483646 h 297"/>
                <a:gd name="T104" fmla="*/ 2147483646 w 241"/>
                <a:gd name="T105" fmla="*/ 2147483646 h 297"/>
                <a:gd name="T106" fmla="*/ 2147483646 w 241"/>
                <a:gd name="T107" fmla="*/ 2147483646 h 297"/>
                <a:gd name="T108" fmla="*/ 2147483646 w 241"/>
                <a:gd name="T109" fmla="*/ 2147483646 h 297"/>
                <a:gd name="T110" fmla="*/ 2147483646 w 241"/>
                <a:gd name="T111" fmla="*/ 2147483646 h 297"/>
                <a:gd name="T112" fmla="*/ 2147483646 w 241"/>
                <a:gd name="T113" fmla="*/ 2147483646 h 29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41" h="297">
                  <a:moveTo>
                    <a:pt x="184" y="16"/>
                  </a:moveTo>
                  <a:lnTo>
                    <a:pt x="160" y="0"/>
                  </a:lnTo>
                  <a:lnTo>
                    <a:pt x="136" y="24"/>
                  </a:lnTo>
                  <a:lnTo>
                    <a:pt x="104" y="8"/>
                  </a:lnTo>
                  <a:lnTo>
                    <a:pt x="80" y="16"/>
                  </a:lnTo>
                  <a:lnTo>
                    <a:pt x="72" y="32"/>
                  </a:lnTo>
                  <a:lnTo>
                    <a:pt x="64" y="48"/>
                  </a:lnTo>
                  <a:lnTo>
                    <a:pt x="72" y="72"/>
                  </a:lnTo>
                  <a:lnTo>
                    <a:pt x="56" y="72"/>
                  </a:lnTo>
                  <a:lnTo>
                    <a:pt x="48" y="64"/>
                  </a:lnTo>
                  <a:lnTo>
                    <a:pt x="40" y="64"/>
                  </a:lnTo>
                  <a:lnTo>
                    <a:pt x="40" y="80"/>
                  </a:lnTo>
                  <a:lnTo>
                    <a:pt x="40" y="96"/>
                  </a:lnTo>
                  <a:lnTo>
                    <a:pt x="40" y="112"/>
                  </a:lnTo>
                  <a:lnTo>
                    <a:pt x="8" y="136"/>
                  </a:lnTo>
                  <a:lnTo>
                    <a:pt x="0" y="144"/>
                  </a:lnTo>
                  <a:lnTo>
                    <a:pt x="0" y="176"/>
                  </a:lnTo>
                  <a:lnTo>
                    <a:pt x="24" y="192"/>
                  </a:lnTo>
                  <a:lnTo>
                    <a:pt x="24" y="232"/>
                  </a:lnTo>
                  <a:lnTo>
                    <a:pt x="48" y="232"/>
                  </a:lnTo>
                  <a:lnTo>
                    <a:pt x="48" y="248"/>
                  </a:lnTo>
                  <a:lnTo>
                    <a:pt x="56" y="264"/>
                  </a:lnTo>
                  <a:lnTo>
                    <a:pt x="64" y="288"/>
                  </a:lnTo>
                  <a:lnTo>
                    <a:pt x="88" y="288"/>
                  </a:lnTo>
                  <a:lnTo>
                    <a:pt x="104" y="264"/>
                  </a:lnTo>
                  <a:lnTo>
                    <a:pt x="112" y="264"/>
                  </a:lnTo>
                  <a:lnTo>
                    <a:pt x="112" y="280"/>
                  </a:lnTo>
                  <a:lnTo>
                    <a:pt x="120" y="288"/>
                  </a:lnTo>
                  <a:lnTo>
                    <a:pt x="136" y="288"/>
                  </a:lnTo>
                  <a:lnTo>
                    <a:pt x="136" y="280"/>
                  </a:lnTo>
                  <a:lnTo>
                    <a:pt x="152" y="280"/>
                  </a:lnTo>
                  <a:lnTo>
                    <a:pt x="152" y="288"/>
                  </a:lnTo>
                  <a:lnTo>
                    <a:pt x="160" y="296"/>
                  </a:lnTo>
                  <a:lnTo>
                    <a:pt x="176" y="288"/>
                  </a:lnTo>
                  <a:lnTo>
                    <a:pt x="184" y="256"/>
                  </a:lnTo>
                  <a:lnTo>
                    <a:pt x="184" y="224"/>
                  </a:lnTo>
                  <a:lnTo>
                    <a:pt x="200" y="224"/>
                  </a:lnTo>
                  <a:lnTo>
                    <a:pt x="200" y="216"/>
                  </a:lnTo>
                  <a:lnTo>
                    <a:pt x="200" y="200"/>
                  </a:lnTo>
                  <a:lnTo>
                    <a:pt x="216" y="216"/>
                  </a:lnTo>
                  <a:lnTo>
                    <a:pt x="232" y="192"/>
                  </a:lnTo>
                  <a:lnTo>
                    <a:pt x="216" y="176"/>
                  </a:lnTo>
                  <a:lnTo>
                    <a:pt x="216" y="168"/>
                  </a:lnTo>
                  <a:lnTo>
                    <a:pt x="232" y="160"/>
                  </a:lnTo>
                  <a:lnTo>
                    <a:pt x="224" y="136"/>
                  </a:lnTo>
                  <a:lnTo>
                    <a:pt x="216" y="128"/>
                  </a:lnTo>
                  <a:lnTo>
                    <a:pt x="240" y="136"/>
                  </a:lnTo>
                  <a:lnTo>
                    <a:pt x="240" y="104"/>
                  </a:lnTo>
                  <a:lnTo>
                    <a:pt x="216" y="120"/>
                  </a:lnTo>
                  <a:lnTo>
                    <a:pt x="240" y="80"/>
                  </a:lnTo>
                  <a:lnTo>
                    <a:pt x="200" y="56"/>
                  </a:lnTo>
                  <a:lnTo>
                    <a:pt x="176" y="56"/>
                  </a:lnTo>
                  <a:lnTo>
                    <a:pt x="160" y="72"/>
                  </a:lnTo>
                  <a:lnTo>
                    <a:pt x="152" y="48"/>
                  </a:lnTo>
                  <a:lnTo>
                    <a:pt x="160" y="40"/>
                  </a:lnTo>
                  <a:lnTo>
                    <a:pt x="184" y="16"/>
                  </a:lnTo>
                </a:path>
              </a:pathLst>
            </a:custGeom>
            <a:grpFill/>
            <a:ln w="12700" cap="rnd" cmpd="sng">
              <a:solidFill>
                <a:schemeClr val="bg1"/>
              </a:solidFill>
              <a:prstDash val="solid"/>
              <a:round/>
            </a:ln>
            <a:effectLst/>
          </p:spPr>
          <p:txBody>
            <a:bodyPr/>
            <a:lstStyle/>
            <a:p>
              <a:pPr fontAlgn="auto">
                <a:spcBef>
                  <a:spcPts val="0"/>
                </a:spcBef>
                <a:spcAft>
                  <a:spcPts val="0"/>
                </a:spcAft>
                <a:defRPr/>
              </a:pPr>
              <a:endParaRPr lang="zh-CN" altLang="en-US" sz="1000">
                <a:solidFill>
                  <a:schemeClr val="tx1">
                    <a:lumMod val="65000"/>
                    <a:lumOff val="35000"/>
                  </a:schemeClr>
                </a:solidFill>
                <a:latin typeface="微软雅黑" panose="020B0503020204020204" charset="-122"/>
                <a:ea typeface="微软雅黑" panose="020B0503020204020204" charset="-122"/>
              </a:endParaRPr>
            </a:p>
          </p:txBody>
        </p:sp>
        <p:sp>
          <p:nvSpPr>
            <p:cNvPr id="34" name="Freeform 37"/>
            <p:cNvSpPr/>
            <p:nvPr/>
          </p:nvSpPr>
          <p:spPr bwMode="invGray">
            <a:xfrm>
              <a:off x="6324213" y="5349159"/>
              <a:ext cx="243939" cy="488419"/>
            </a:xfrm>
            <a:custGeom>
              <a:avLst/>
              <a:gdLst>
                <a:gd name="T0" fmla="*/ 2147483646 w 129"/>
                <a:gd name="T1" fmla="*/ 2147483646 h 257"/>
                <a:gd name="T2" fmla="*/ 2147483646 w 129"/>
                <a:gd name="T3" fmla="*/ 2147483646 h 257"/>
                <a:gd name="T4" fmla="*/ 2147483646 w 129"/>
                <a:gd name="T5" fmla="*/ 2147483646 h 257"/>
                <a:gd name="T6" fmla="*/ 2147483646 w 129"/>
                <a:gd name="T7" fmla="*/ 2147483646 h 257"/>
                <a:gd name="T8" fmla="*/ 2147483646 w 129"/>
                <a:gd name="T9" fmla="*/ 2147483646 h 257"/>
                <a:gd name="T10" fmla="*/ 2147483646 w 129"/>
                <a:gd name="T11" fmla="*/ 2147483646 h 257"/>
                <a:gd name="T12" fmla="*/ 2147483646 w 129"/>
                <a:gd name="T13" fmla="*/ 2147483646 h 257"/>
                <a:gd name="T14" fmla="*/ 2147483646 w 129"/>
                <a:gd name="T15" fmla="*/ 2147483646 h 257"/>
                <a:gd name="T16" fmla="*/ 2147483646 w 129"/>
                <a:gd name="T17" fmla="*/ 2147483646 h 257"/>
                <a:gd name="T18" fmla="*/ 2147483646 w 129"/>
                <a:gd name="T19" fmla="*/ 0 h 257"/>
                <a:gd name="T20" fmla="*/ 2147483646 w 129"/>
                <a:gd name="T21" fmla="*/ 2147483646 h 257"/>
                <a:gd name="T22" fmla="*/ 2147483646 w 129"/>
                <a:gd name="T23" fmla="*/ 2147483646 h 257"/>
                <a:gd name="T24" fmla="*/ 2147483646 w 129"/>
                <a:gd name="T25" fmla="*/ 2147483646 h 257"/>
                <a:gd name="T26" fmla="*/ 2147483646 w 129"/>
                <a:gd name="T27" fmla="*/ 2147483646 h 257"/>
                <a:gd name="T28" fmla="*/ 2147483646 w 129"/>
                <a:gd name="T29" fmla="*/ 2147483646 h 257"/>
                <a:gd name="T30" fmla="*/ 0 w 129"/>
                <a:gd name="T31" fmla="*/ 2147483646 h 257"/>
                <a:gd name="T32" fmla="*/ 2147483646 w 129"/>
                <a:gd name="T33" fmla="*/ 2147483646 h 257"/>
                <a:gd name="T34" fmla="*/ 2147483646 w 129"/>
                <a:gd name="T35" fmla="*/ 2147483646 h 257"/>
                <a:gd name="T36" fmla="*/ 2147483646 w 129"/>
                <a:gd name="T37" fmla="*/ 2147483646 h 25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9" h="257">
                  <a:moveTo>
                    <a:pt x="24" y="232"/>
                  </a:moveTo>
                  <a:lnTo>
                    <a:pt x="32" y="248"/>
                  </a:lnTo>
                  <a:lnTo>
                    <a:pt x="56" y="256"/>
                  </a:lnTo>
                  <a:lnTo>
                    <a:pt x="64" y="224"/>
                  </a:lnTo>
                  <a:lnTo>
                    <a:pt x="104" y="184"/>
                  </a:lnTo>
                  <a:lnTo>
                    <a:pt x="104" y="128"/>
                  </a:lnTo>
                  <a:lnTo>
                    <a:pt x="120" y="96"/>
                  </a:lnTo>
                  <a:lnTo>
                    <a:pt x="128" y="72"/>
                  </a:lnTo>
                  <a:lnTo>
                    <a:pt x="112" y="56"/>
                  </a:lnTo>
                  <a:lnTo>
                    <a:pt x="104" y="0"/>
                  </a:lnTo>
                  <a:lnTo>
                    <a:pt x="64" y="24"/>
                  </a:lnTo>
                  <a:lnTo>
                    <a:pt x="48" y="24"/>
                  </a:lnTo>
                  <a:lnTo>
                    <a:pt x="56" y="40"/>
                  </a:lnTo>
                  <a:lnTo>
                    <a:pt x="24" y="72"/>
                  </a:lnTo>
                  <a:lnTo>
                    <a:pt x="24" y="112"/>
                  </a:lnTo>
                  <a:lnTo>
                    <a:pt x="0" y="136"/>
                  </a:lnTo>
                  <a:lnTo>
                    <a:pt x="8" y="168"/>
                  </a:lnTo>
                  <a:lnTo>
                    <a:pt x="16" y="224"/>
                  </a:lnTo>
                  <a:lnTo>
                    <a:pt x="24" y="232"/>
                  </a:lnTo>
                </a:path>
              </a:pathLst>
            </a:custGeom>
            <a:grpFill/>
            <a:ln w="12700" cap="rnd" cmpd="sng">
              <a:solidFill>
                <a:schemeClr val="bg1"/>
              </a:solidFill>
              <a:prstDash val="solid"/>
              <a:round/>
            </a:ln>
            <a:effectLst/>
          </p:spPr>
          <p:txBody>
            <a:bodyPr/>
            <a:lstStyle/>
            <a:p>
              <a:pPr fontAlgn="auto">
                <a:spcBef>
                  <a:spcPts val="0"/>
                </a:spcBef>
                <a:spcAft>
                  <a:spcPts val="0"/>
                </a:spcAft>
                <a:defRPr/>
              </a:pPr>
              <a:endParaRPr lang="zh-CN" altLang="en-US" sz="1000">
                <a:solidFill>
                  <a:schemeClr val="tx1">
                    <a:lumMod val="65000"/>
                    <a:lumOff val="35000"/>
                  </a:schemeClr>
                </a:solidFill>
                <a:latin typeface="微软雅黑" panose="020B0503020204020204" charset="-122"/>
                <a:ea typeface="微软雅黑" panose="020B0503020204020204" charset="-122"/>
              </a:endParaRPr>
            </a:p>
          </p:txBody>
        </p:sp>
        <p:sp>
          <p:nvSpPr>
            <p:cNvPr id="35" name="Freeform 13"/>
            <p:cNvSpPr/>
            <p:nvPr/>
          </p:nvSpPr>
          <p:spPr bwMode="gray">
            <a:xfrm>
              <a:off x="5755018" y="3304970"/>
              <a:ext cx="65370" cy="76850"/>
            </a:xfrm>
            <a:custGeom>
              <a:avLst/>
              <a:gdLst>
                <a:gd name="T0" fmla="*/ 2147483646 w 33"/>
                <a:gd name="T1" fmla="*/ 2147483646 h 41"/>
                <a:gd name="T2" fmla="*/ 2147483646 w 33"/>
                <a:gd name="T3" fmla="*/ 2147483646 h 41"/>
                <a:gd name="T4" fmla="*/ 2147483646 w 33"/>
                <a:gd name="T5" fmla="*/ 2147483646 h 41"/>
                <a:gd name="T6" fmla="*/ 0 w 33"/>
                <a:gd name="T7" fmla="*/ 0 h 41"/>
                <a:gd name="T8" fmla="*/ 2147483646 w 33"/>
                <a:gd name="T9" fmla="*/ 2147483646 h 41"/>
                <a:gd name="T10" fmla="*/ 2147483646 w 33"/>
                <a:gd name="T11" fmla="*/ 2147483646 h 4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41">
                  <a:moveTo>
                    <a:pt x="32" y="40"/>
                  </a:moveTo>
                  <a:lnTo>
                    <a:pt x="8" y="40"/>
                  </a:lnTo>
                  <a:lnTo>
                    <a:pt x="8" y="24"/>
                  </a:lnTo>
                  <a:lnTo>
                    <a:pt x="0" y="0"/>
                  </a:lnTo>
                  <a:lnTo>
                    <a:pt x="24" y="8"/>
                  </a:lnTo>
                  <a:lnTo>
                    <a:pt x="32" y="40"/>
                  </a:lnTo>
                </a:path>
              </a:pathLst>
            </a:custGeom>
            <a:grpFill/>
            <a:ln w="12700" cap="rnd" cmpd="sng">
              <a:solidFill>
                <a:schemeClr val="bg1"/>
              </a:solidFill>
              <a:prstDash val="solid"/>
              <a:round/>
            </a:ln>
            <a:effectLst/>
          </p:spPr>
          <p:txBody>
            <a:bodyPr/>
            <a:lstStyle/>
            <a:p>
              <a:pPr fontAlgn="auto">
                <a:spcBef>
                  <a:spcPts val="0"/>
                </a:spcBef>
                <a:spcAft>
                  <a:spcPts val="0"/>
                </a:spcAft>
                <a:defRPr/>
              </a:pPr>
              <a:endParaRPr lang="zh-CN" altLang="en-US" sz="1000">
                <a:solidFill>
                  <a:schemeClr val="tx1">
                    <a:lumMod val="65000"/>
                    <a:lumOff val="35000"/>
                  </a:schemeClr>
                </a:solidFill>
                <a:latin typeface="微软雅黑" panose="020B0503020204020204" charset="-122"/>
                <a:ea typeface="微软雅黑" panose="020B0503020204020204" charset="-122"/>
              </a:endParaRPr>
            </a:p>
          </p:txBody>
        </p:sp>
        <p:sp>
          <p:nvSpPr>
            <p:cNvPr id="36" name="Freeform 11"/>
            <p:cNvSpPr/>
            <p:nvPr/>
          </p:nvSpPr>
          <p:spPr bwMode="gray">
            <a:xfrm>
              <a:off x="5616311" y="3170055"/>
              <a:ext cx="216836" cy="242502"/>
            </a:xfrm>
            <a:custGeom>
              <a:avLst/>
              <a:gdLst>
                <a:gd name="T0" fmla="*/ 2147483646 w 113"/>
                <a:gd name="T1" fmla="*/ 2147483646 h 129"/>
                <a:gd name="T2" fmla="*/ 2147483646 w 113"/>
                <a:gd name="T3" fmla="*/ 2147483646 h 129"/>
                <a:gd name="T4" fmla="*/ 2147483646 w 113"/>
                <a:gd name="T5" fmla="*/ 2147483646 h 129"/>
                <a:gd name="T6" fmla="*/ 2147483646 w 113"/>
                <a:gd name="T7" fmla="*/ 2147483646 h 129"/>
                <a:gd name="T8" fmla="*/ 2147483646 w 113"/>
                <a:gd name="T9" fmla="*/ 0 h 129"/>
                <a:gd name="T10" fmla="*/ 2147483646 w 113"/>
                <a:gd name="T11" fmla="*/ 0 h 129"/>
                <a:gd name="T12" fmla="*/ 2147483646 w 113"/>
                <a:gd name="T13" fmla="*/ 2147483646 h 129"/>
                <a:gd name="T14" fmla="*/ 2147483646 w 113"/>
                <a:gd name="T15" fmla="*/ 2147483646 h 129"/>
                <a:gd name="T16" fmla="*/ 0 w 113"/>
                <a:gd name="T17" fmla="*/ 2147483646 h 129"/>
                <a:gd name="T18" fmla="*/ 0 w 113"/>
                <a:gd name="T19" fmla="*/ 2147483646 h 129"/>
                <a:gd name="T20" fmla="*/ 2147483646 w 113"/>
                <a:gd name="T21" fmla="*/ 2147483646 h 129"/>
                <a:gd name="T22" fmla="*/ 2147483646 w 113"/>
                <a:gd name="T23" fmla="*/ 2147483646 h 129"/>
                <a:gd name="T24" fmla="*/ 2147483646 w 113"/>
                <a:gd name="T25" fmla="*/ 2147483646 h 129"/>
                <a:gd name="T26" fmla="*/ 2147483646 w 113"/>
                <a:gd name="T27" fmla="*/ 2147483646 h 129"/>
                <a:gd name="T28" fmla="*/ 2147483646 w 113"/>
                <a:gd name="T29" fmla="*/ 2147483646 h 129"/>
                <a:gd name="T30" fmla="*/ 2147483646 w 113"/>
                <a:gd name="T31" fmla="*/ 2147483646 h 129"/>
                <a:gd name="T32" fmla="*/ 2147483646 w 113"/>
                <a:gd name="T33" fmla="*/ 2147483646 h 1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3" h="129">
                  <a:moveTo>
                    <a:pt x="112" y="64"/>
                  </a:moveTo>
                  <a:lnTo>
                    <a:pt x="96" y="40"/>
                  </a:lnTo>
                  <a:lnTo>
                    <a:pt x="112" y="16"/>
                  </a:lnTo>
                  <a:lnTo>
                    <a:pt x="80" y="16"/>
                  </a:lnTo>
                  <a:lnTo>
                    <a:pt x="72" y="0"/>
                  </a:lnTo>
                  <a:lnTo>
                    <a:pt x="56" y="0"/>
                  </a:lnTo>
                  <a:lnTo>
                    <a:pt x="48" y="32"/>
                  </a:lnTo>
                  <a:lnTo>
                    <a:pt x="32" y="32"/>
                  </a:lnTo>
                  <a:lnTo>
                    <a:pt x="0" y="88"/>
                  </a:lnTo>
                  <a:lnTo>
                    <a:pt x="0" y="120"/>
                  </a:lnTo>
                  <a:lnTo>
                    <a:pt x="32" y="120"/>
                  </a:lnTo>
                  <a:lnTo>
                    <a:pt x="48" y="128"/>
                  </a:lnTo>
                  <a:lnTo>
                    <a:pt x="80" y="112"/>
                  </a:lnTo>
                  <a:lnTo>
                    <a:pt x="80" y="96"/>
                  </a:lnTo>
                  <a:lnTo>
                    <a:pt x="72" y="80"/>
                  </a:lnTo>
                  <a:lnTo>
                    <a:pt x="96" y="80"/>
                  </a:lnTo>
                  <a:lnTo>
                    <a:pt x="112" y="64"/>
                  </a:lnTo>
                </a:path>
              </a:pathLst>
            </a:custGeom>
            <a:grpFill/>
            <a:ln w="12700" cap="rnd" cmpd="sng">
              <a:solidFill>
                <a:schemeClr val="bg1"/>
              </a:solidFill>
              <a:prstDash val="solid"/>
              <a:round/>
            </a:ln>
            <a:effectLst/>
          </p:spPr>
          <p:txBody>
            <a:bodyPr/>
            <a:lstStyle/>
            <a:p>
              <a:pPr fontAlgn="auto">
                <a:spcBef>
                  <a:spcPts val="0"/>
                </a:spcBef>
                <a:spcAft>
                  <a:spcPts val="0"/>
                </a:spcAft>
                <a:defRPr/>
              </a:pPr>
              <a:endParaRPr lang="zh-CN" altLang="en-US" sz="1000">
                <a:solidFill>
                  <a:schemeClr val="tx1">
                    <a:lumMod val="65000"/>
                    <a:lumOff val="35000"/>
                  </a:schemeClr>
                </a:solidFill>
                <a:latin typeface="微软雅黑" panose="020B0503020204020204" charset="-122"/>
                <a:ea typeface="微软雅黑" panose="020B0503020204020204" charset="-122"/>
              </a:endParaRPr>
            </a:p>
          </p:txBody>
        </p:sp>
        <p:sp>
          <p:nvSpPr>
            <p:cNvPr id="37" name="Freeform 12"/>
            <p:cNvSpPr/>
            <p:nvPr/>
          </p:nvSpPr>
          <p:spPr bwMode="gray">
            <a:xfrm>
              <a:off x="5755019" y="3289597"/>
              <a:ext cx="170600" cy="228839"/>
            </a:xfrm>
            <a:custGeom>
              <a:avLst/>
              <a:gdLst>
                <a:gd name="T0" fmla="*/ 2147483646 w 89"/>
                <a:gd name="T1" fmla="*/ 2147483646 h 121"/>
                <a:gd name="T2" fmla="*/ 2147483646 w 89"/>
                <a:gd name="T3" fmla="*/ 2147483646 h 121"/>
                <a:gd name="T4" fmla="*/ 2147483646 w 89"/>
                <a:gd name="T5" fmla="*/ 2147483646 h 121"/>
                <a:gd name="T6" fmla="*/ 2147483646 w 89"/>
                <a:gd name="T7" fmla="*/ 2147483646 h 121"/>
                <a:gd name="T8" fmla="*/ 2147483646 w 89"/>
                <a:gd name="T9" fmla="*/ 0 h 121"/>
                <a:gd name="T10" fmla="*/ 2147483646 w 89"/>
                <a:gd name="T11" fmla="*/ 2147483646 h 121"/>
                <a:gd name="T12" fmla="*/ 2147483646 w 89"/>
                <a:gd name="T13" fmla="*/ 2147483646 h 121"/>
                <a:gd name="T14" fmla="*/ 2147483646 w 89"/>
                <a:gd name="T15" fmla="*/ 2147483646 h 121"/>
                <a:gd name="T16" fmla="*/ 0 w 89"/>
                <a:gd name="T17" fmla="*/ 2147483646 h 121"/>
                <a:gd name="T18" fmla="*/ 2147483646 w 89"/>
                <a:gd name="T19" fmla="*/ 2147483646 h 121"/>
                <a:gd name="T20" fmla="*/ 2147483646 w 89"/>
                <a:gd name="T21" fmla="*/ 2147483646 h 121"/>
                <a:gd name="T22" fmla="*/ 2147483646 w 89"/>
                <a:gd name="T23" fmla="*/ 2147483646 h 121"/>
                <a:gd name="T24" fmla="*/ 2147483646 w 89"/>
                <a:gd name="T25" fmla="*/ 2147483646 h 1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121">
                  <a:moveTo>
                    <a:pt x="88" y="80"/>
                  </a:moveTo>
                  <a:lnTo>
                    <a:pt x="80" y="56"/>
                  </a:lnTo>
                  <a:lnTo>
                    <a:pt x="56" y="40"/>
                  </a:lnTo>
                  <a:lnTo>
                    <a:pt x="48" y="8"/>
                  </a:lnTo>
                  <a:lnTo>
                    <a:pt x="32" y="0"/>
                  </a:lnTo>
                  <a:lnTo>
                    <a:pt x="24" y="8"/>
                  </a:lnTo>
                  <a:lnTo>
                    <a:pt x="32" y="48"/>
                  </a:lnTo>
                  <a:lnTo>
                    <a:pt x="8" y="48"/>
                  </a:lnTo>
                  <a:lnTo>
                    <a:pt x="0" y="112"/>
                  </a:lnTo>
                  <a:lnTo>
                    <a:pt x="16" y="120"/>
                  </a:lnTo>
                  <a:lnTo>
                    <a:pt x="56" y="112"/>
                  </a:lnTo>
                  <a:lnTo>
                    <a:pt x="56" y="80"/>
                  </a:lnTo>
                  <a:lnTo>
                    <a:pt x="88" y="80"/>
                  </a:lnTo>
                </a:path>
              </a:pathLst>
            </a:custGeom>
            <a:grpFill/>
            <a:ln w="12700" cap="rnd" cmpd="sng">
              <a:solidFill>
                <a:schemeClr val="bg1"/>
              </a:solidFill>
              <a:prstDash val="solid"/>
              <a:round/>
            </a:ln>
            <a:effectLst/>
          </p:spPr>
          <p:txBody>
            <a:bodyPr/>
            <a:lstStyle/>
            <a:p>
              <a:pPr fontAlgn="auto">
                <a:spcBef>
                  <a:spcPts val="0"/>
                </a:spcBef>
                <a:spcAft>
                  <a:spcPts val="0"/>
                </a:spcAft>
                <a:defRPr/>
              </a:pPr>
              <a:endParaRPr lang="zh-CN" altLang="en-US" sz="1000">
                <a:solidFill>
                  <a:schemeClr val="tx1">
                    <a:lumMod val="65000"/>
                    <a:lumOff val="35000"/>
                  </a:schemeClr>
                </a:solidFill>
                <a:latin typeface="微软雅黑" panose="020B0503020204020204" charset="-122"/>
                <a:ea typeface="微软雅黑" panose="020B0503020204020204" charset="-122"/>
              </a:endParaRPr>
            </a:p>
          </p:txBody>
        </p:sp>
        <p:sp>
          <p:nvSpPr>
            <p:cNvPr id="38" name="Freeform 16"/>
            <p:cNvSpPr/>
            <p:nvPr/>
          </p:nvSpPr>
          <p:spPr bwMode="invGray">
            <a:xfrm>
              <a:off x="6338552" y="4502101"/>
              <a:ext cx="122767" cy="104175"/>
            </a:xfrm>
            <a:custGeom>
              <a:avLst/>
              <a:gdLst>
                <a:gd name="T0" fmla="*/ 2147483646 w 65"/>
                <a:gd name="T1" fmla="*/ 0 h 57"/>
                <a:gd name="T2" fmla="*/ 0 w 65"/>
                <a:gd name="T3" fmla="*/ 2147483646 h 57"/>
                <a:gd name="T4" fmla="*/ 2147483646 w 65"/>
                <a:gd name="T5" fmla="*/ 2147483646 h 57"/>
                <a:gd name="T6" fmla="*/ 2147483646 w 65"/>
                <a:gd name="T7" fmla="*/ 2147483646 h 57"/>
                <a:gd name="T8" fmla="*/ 2147483646 w 65"/>
                <a:gd name="T9" fmla="*/ 2147483646 h 57"/>
                <a:gd name="T10" fmla="*/ 2147483646 w 65"/>
                <a:gd name="T11" fmla="*/ 0 h 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5" h="57">
                  <a:moveTo>
                    <a:pt x="24" y="0"/>
                  </a:moveTo>
                  <a:lnTo>
                    <a:pt x="0" y="40"/>
                  </a:lnTo>
                  <a:lnTo>
                    <a:pt x="24" y="56"/>
                  </a:lnTo>
                  <a:lnTo>
                    <a:pt x="64" y="40"/>
                  </a:lnTo>
                  <a:lnTo>
                    <a:pt x="64" y="24"/>
                  </a:lnTo>
                  <a:lnTo>
                    <a:pt x="24" y="0"/>
                  </a:lnTo>
                </a:path>
              </a:pathLst>
            </a:custGeom>
            <a:grpFill/>
            <a:ln w="12700" cap="rnd" cmpd="sng">
              <a:solidFill>
                <a:schemeClr val="bg1"/>
              </a:solidFill>
              <a:prstDash val="solid"/>
              <a:round/>
            </a:ln>
            <a:effectLst/>
          </p:spPr>
          <p:txBody>
            <a:bodyPr/>
            <a:lstStyle/>
            <a:p>
              <a:pPr fontAlgn="auto">
                <a:spcBef>
                  <a:spcPts val="0"/>
                </a:spcBef>
                <a:spcAft>
                  <a:spcPts val="0"/>
                </a:spcAft>
                <a:defRPr/>
              </a:pPr>
              <a:endParaRPr lang="zh-CN" altLang="en-US" sz="1000">
                <a:solidFill>
                  <a:schemeClr val="tx1">
                    <a:lumMod val="65000"/>
                    <a:lumOff val="35000"/>
                  </a:schemeClr>
                </a:solidFill>
                <a:latin typeface="微软雅黑" panose="020B0503020204020204" charset="-122"/>
                <a:ea typeface="微软雅黑" panose="020B0503020204020204" charset="-122"/>
              </a:endParaRPr>
            </a:p>
          </p:txBody>
        </p:sp>
      </p:grpSp>
      <p:sp>
        <p:nvSpPr>
          <p:cNvPr id="39" name="Text Box 15"/>
          <p:cNvSpPr txBox="1">
            <a:spLocks noChangeArrowheads="1"/>
          </p:cNvSpPr>
          <p:nvPr/>
        </p:nvSpPr>
        <p:spPr bwMode="auto">
          <a:xfrm>
            <a:off x="6765722" y="1015585"/>
            <a:ext cx="850795" cy="807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8580" tIns="34290" rIns="68580" bIns="34290">
            <a:spAutoFit/>
          </a:bodyPr>
          <a:lstStyle/>
          <a:p>
            <a:pPr algn="ctr"/>
            <a:r>
              <a:rPr lang="zh-CN" altLang="en-US" sz="2400" b="1" dirty="0" smtClean="0">
                <a:solidFill>
                  <a:schemeClr val="bg1"/>
                </a:solidFill>
                <a:latin typeface="微软雅黑" panose="020B0503020204020204" charset="-122"/>
                <a:ea typeface="微软雅黑" panose="020B0503020204020204" charset="-122"/>
              </a:rPr>
              <a:t>添加</a:t>
            </a:r>
            <a:endParaRPr lang="en-US" altLang="zh-CN" sz="2400" b="1" dirty="0" smtClean="0">
              <a:solidFill>
                <a:schemeClr val="bg1"/>
              </a:solidFill>
              <a:latin typeface="微软雅黑" panose="020B0503020204020204" charset="-122"/>
              <a:ea typeface="微软雅黑" panose="020B0503020204020204" charset="-122"/>
            </a:endParaRPr>
          </a:p>
          <a:p>
            <a:pPr algn="ctr"/>
            <a:r>
              <a:rPr lang="zh-CN" altLang="en-US" sz="2400" b="1" dirty="0" smtClean="0">
                <a:solidFill>
                  <a:schemeClr val="bg1"/>
                </a:solidFill>
                <a:latin typeface="微软雅黑" panose="020B0503020204020204" charset="-122"/>
                <a:ea typeface="微软雅黑" panose="020B0503020204020204" charset="-122"/>
              </a:rPr>
              <a:t>标题</a:t>
            </a:r>
            <a:endParaRPr lang="zh-CN" altLang="en-US" sz="2400" b="1" dirty="0">
              <a:solidFill>
                <a:schemeClr val="bg1"/>
              </a:solidFill>
              <a:latin typeface="微软雅黑" panose="020B0503020204020204" charset="-122"/>
              <a:ea typeface="微软雅黑" panose="020B0503020204020204" charset="-122"/>
            </a:endParaRPr>
          </a:p>
        </p:txBody>
      </p:sp>
      <p:sp>
        <p:nvSpPr>
          <p:cNvPr id="40" name="Rectangle 16"/>
          <p:cNvSpPr>
            <a:spLocks noChangeArrowheads="1"/>
          </p:cNvSpPr>
          <p:nvPr/>
        </p:nvSpPr>
        <p:spPr bwMode="auto">
          <a:xfrm>
            <a:off x="6246832" y="2369499"/>
            <a:ext cx="1836183"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lnSpc>
                <a:spcPct val="150000"/>
              </a:lnSpc>
            </a:pPr>
            <a:r>
              <a:rPr lang="zh-CN" altLang="en-US" sz="1100">
                <a:solidFill>
                  <a:schemeClr val="tx1">
                    <a:lumMod val="65000"/>
                    <a:lumOff val="35000"/>
                  </a:schemeClr>
                </a:solidFill>
                <a:latin typeface="微软雅黑" panose="020B0503020204020204" charset="-122"/>
                <a:ea typeface="微软雅黑" panose="020B0503020204020204" charset="-122"/>
              </a:rPr>
              <a:t>添加文本内容添加文本内容添加文本内容添加文本添加文本内容添加文本内容添加文本内容添加文本添加文本内容添加文本内容添加文本添加文本内容添加文本内容添加文本</a:t>
            </a:r>
          </a:p>
          <a:p>
            <a:pPr>
              <a:lnSpc>
                <a:spcPct val="150000"/>
              </a:lnSpc>
            </a:pPr>
            <a:endParaRPr lang="zh-CN" altLang="en-US" sz="1100">
              <a:solidFill>
                <a:schemeClr val="tx1">
                  <a:lumMod val="65000"/>
                  <a:lumOff val="35000"/>
                </a:schemeClr>
              </a:solidFill>
              <a:latin typeface="微软雅黑" panose="020B0503020204020204" charset="-122"/>
              <a:ea typeface="微软雅黑" panose="020B0503020204020204" charset="-122"/>
            </a:endParaRPr>
          </a:p>
          <a:p>
            <a:pPr>
              <a:lnSpc>
                <a:spcPct val="150000"/>
              </a:lnSpc>
            </a:pPr>
            <a:endParaRPr lang="en-US" altLang="zh-CN" sz="1100">
              <a:solidFill>
                <a:schemeClr val="tx1">
                  <a:lumMod val="65000"/>
                  <a:lumOff val="35000"/>
                </a:schemeClr>
              </a:solidFill>
              <a:latin typeface="微软雅黑" panose="020B0503020204020204" charset="-122"/>
              <a:ea typeface="微软雅黑" panose="020B0503020204020204" charset="-122"/>
            </a:endParaRPr>
          </a:p>
        </p:txBody>
      </p:sp>
      <p:sp>
        <p:nvSpPr>
          <p:cNvPr id="41" name="Line 548"/>
          <p:cNvSpPr>
            <a:spLocks noChangeShapeType="1"/>
          </p:cNvSpPr>
          <p:nvPr/>
        </p:nvSpPr>
        <p:spPr bwMode="auto">
          <a:xfrm flipV="1">
            <a:off x="4193927" y="2441508"/>
            <a:ext cx="1350345" cy="0"/>
          </a:xfrm>
          <a:prstGeom prst="line">
            <a:avLst/>
          </a:prstGeom>
          <a:noFill/>
          <a:ln w="12700">
            <a:solidFill>
              <a:schemeClr val="tx1">
                <a:lumMod val="65000"/>
                <a:lumOff val="35000"/>
              </a:schemeClr>
            </a:solidFill>
            <a:prstDash val="dash"/>
            <a:round/>
            <a:headEnd type="oval" w="med" len="med"/>
            <a:tailEnd type="oval" w="med" len="med"/>
          </a:ln>
          <a:extLst>
            <a:ext uri="{909E8E84-426E-40DD-AFC4-6F175D3DCCD1}">
              <a14:hiddenFill xmlns:a14="http://schemas.microsoft.com/office/drawing/2010/main">
                <a:noFill/>
              </a14:hiddenFill>
            </a:ext>
          </a:extLst>
        </p:spPr>
        <p:txBody>
          <a:bodyPr lIns="68580" tIns="34290" rIns="68580" bIns="34290"/>
          <a:lstStyle/>
          <a:p>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42" name="Line 548"/>
          <p:cNvSpPr>
            <a:spLocks noChangeShapeType="1"/>
          </p:cNvSpPr>
          <p:nvPr/>
        </p:nvSpPr>
        <p:spPr bwMode="auto">
          <a:xfrm flipV="1">
            <a:off x="4193927" y="2766548"/>
            <a:ext cx="1350345" cy="0"/>
          </a:xfrm>
          <a:prstGeom prst="line">
            <a:avLst/>
          </a:prstGeom>
          <a:noFill/>
          <a:ln w="12700">
            <a:solidFill>
              <a:schemeClr val="tx1">
                <a:lumMod val="65000"/>
                <a:lumOff val="35000"/>
              </a:schemeClr>
            </a:solidFill>
            <a:prstDash val="dash"/>
            <a:round/>
            <a:headEnd type="oval" w="med" len="med"/>
            <a:tailEnd type="oval" w="med" len="med"/>
          </a:ln>
          <a:extLst>
            <a:ext uri="{909E8E84-426E-40DD-AFC4-6F175D3DCCD1}">
              <a14:hiddenFill xmlns:a14="http://schemas.microsoft.com/office/drawing/2010/main">
                <a:noFill/>
              </a14:hiddenFill>
            </a:ext>
          </a:extLst>
        </p:spPr>
        <p:txBody>
          <a:bodyPr lIns="68580" tIns="34290" rIns="68580" bIns="34290"/>
          <a:lstStyle/>
          <a:p>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43" name="Line 548"/>
          <p:cNvSpPr>
            <a:spLocks noChangeShapeType="1"/>
          </p:cNvSpPr>
          <p:nvPr/>
        </p:nvSpPr>
        <p:spPr bwMode="auto">
          <a:xfrm flipV="1">
            <a:off x="4193927" y="3090398"/>
            <a:ext cx="1350345" cy="0"/>
          </a:xfrm>
          <a:prstGeom prst="line">
            <a:avLst/>
          </a:prstGeom>
          <a:noFill/>
          <a:ln w="12700">
            <a:solidFill>
              <a:schemeClr val="tx1">
                <a:lumMod val="65000"/>
                <a:lumOff val="35000"/>
              </a:schemeClr>
            </a:solidFill>
            <a:prstDash val="dash"/>
            <a:round/>
            <a:headEnd type="oval" w="med" len="med"/>
            <a:tailEnd type="oval" w="med" len="med"/>
          </a:ln>
          <a:extLst>
            <a:ext uri="{909E8E84-426E-40DD-AFC4-6F175D3DCCD1}">
              <a14:hiddenFill xmlns:a14="http://schemas.microsoft.com/office/drawing/2010/main">
                <a:noFill/>
              </a14:hiddenFill>
            </a:ext>
          </a:extLst>
        </p:spPr>
        <p:txBody>
          <a:bodyPr lIns="68580" tIns="34290" rIns="68580" bIns="34290"/>
          <a:lstStyle/>
          <a:p>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44" name="Line 548"/>
          <p:cNvSpPr>
            <a:spLocks noChangeShapeType="1"/>
          </p:cNvSpPr>
          <p:nvPr/>
        </p:nvSpPr>
        <p:spPr bwMode="auto">
          <a:xfrm flipV="1">
            <a:off x="4140343" y="3467826"/>
            <a:ext cx="1403929" cy="0"/>
          </a:xfrm>
          <a:prstGeom prst="line">
            <a:avLst/>
          </a:prstGeom>
          <a:noFill/>
          <a:ln w="12700">
            <a:solidFill>
              <a:schemeClr val="tx1">
                <a:lumMod val="65000"/>
                <a:lumOff val="35000"/>
              </a:schemeClr>
            </a:solidFill>
            <a:prstDash val="dash"/>
            <a:round/>
            <a:headEnd type="oval" w="med" len="med"/>
            <a:tailEnd type="oval" w="med" len="med"/>
          </a:ln>
          <a:extLst>
            <a:ext uri="{909E8E84-426E-40DD-AFC4-6F175D3DCCD1}">
              <a14:hiddenFill xmlns:a14="http://schemas.microsoft.com/office/drawing/2010/main">
                <a:noFill/>
              </a14:hiddenFill>
            </a:ext>
          </a:extLst>
        </p:spPr>
        <p:txBody>
          <a:bodyPr lIns="68580" tIns="34290" rIns="68580" bIns="34290"/>
          <a:lstStyle/>
          <a:p>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45" name="Rectangle 23"/>
          <p:cNvSpPr>
            <a:spLocks noChangeArrowheads="1"/>
          </p:cNvSpPr>
          <p:nvPr/>
        </p:nvSpPr>
        <p:spPr bwMode="auto">
          <a:xfrm>
            <a:off x="4572596" y="2133136"/>
            <a:ext cx="1026452" cy="293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lnSpc>
                <a:spcPct val="150000"/>
              </a:lnSpc>
            </a:pPr>
            <a:r>
              <a:rPr lang="zh-CN" altLang="en-US" sz="1100">
                <a:solidFill>
                  <a:schemeClr val="tx1">
                    <a:lumMod val="65000"/>
                    <a:lumOff val="35000"/>
                  </a:schemeClr>
                </a:solidFill>
                <a:latin typeface="微软雅黑" panose="020B0503020204020204" charset="-122"/>
                <a:ea typeface="微软雅黑" panose="020B0503020204020204" charset="-122"/>
              </a:rPr>
              <a:t>添加文本内容</a:t>
            </a:r>
          </a:p>
        </p:txBody>
      </p:sp>
      <p:sp>
        <p:nvSpPr>
          <p:cNvPr id="46" name="Rectangle 24"/>
          <p:cNvSpPr>
            <a:spLocks noChangeArrowheads="1"/>
          </p:cNvSpPr>
          <p:nvPr/>
        </p:nvSpPr>
        <p:spPr bwMode="auto">
          <a:xfrm>
            <a:off x="4572596" y="2496276"/>
            <a:ext cx="1026452" cy="293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lnSpc>
                <a:spcPct val="150000"/>
              </a:lnSpc>
            </a:pPr>
            <a:r>
              <a:rPr lang="zh-CN" altLang="en-US" sz="1100">
                <a:solidFill>
                  <a:schemeClr val="tx1">
                    <a:lumMod val="65000"/>
                    <a:lumOff val="35000"/>
                  </a:schemeClr>
                </a:solidFill>
                <a:latin typeface="微软雅黑" panose="020B0503020204020204" charset="-122"/>
                <a:ea typeface="微软雅黑" panose="020B0503020204020204" charset="-122"/>
              </a:rPr>
              <a:t>添加文本内容</a:t>
            </a:r>
          </a:p>
        </p:txBody>
      </p:sp>
      <p:sp>
        <p:nvSpPr>
          <p:cNvPr id="47" name="Rectangle 25"/>
          <p:cNvSpPr>
            <a:spLocks noChangeArrowheads="1"/>
          </p:cNvSpPr>
          <p:nvPr/>
        </p:nvSpPr>
        <p:spPr bwMode="auto">
          <a:xfrm>
            <a:off x="4572596" y="2820126"/>
            <a:ext cx="1026452" cy="293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lnSpc>
                <a:spcPct val="150000"/>
              </a:lnSpc>
            </a:pPr>
            <a:r>
              <a:rPr lang="zh-CN" altLang="en-US" sz="1100">
                <a:solidFill>
                  <a:schemeClr val="tx1">
                    <a:lumMod val="65000"/>
                    <a:lumOff val="35000"/>
                  </a:schemeClr>
                </a:solidFill>
                <a:latin typeface="微软雅黑" panose="020B0503020204020204" charset="-122"/>
                <a:ea typeface="微软雅黑" panose="020B0503020204020204" charset="-122"/>
              </a:rPr>
              <a:t>添加文本内容</a:t>
            </a:r>
          </a:p>
        </p:txBody>
      </p:sp>
      <p:sp>
        <p:nvSpPr>
          <p:cNvPr id="48" name="Rectangle 26"/>
          <p:cNvSpPr>
            <a:spLocks noChangeArrowheads="1"/>
          </p:cNvSpPr>
          <p:nvPr/>
        </p:nvSpPr>
        <p:spPr bwMode="auto">
          <a:xfrm>
            <a:off x="4572596" y="3197555"/>
            <a:ext cx="1026452" cy="293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lnSpc>
                <a:spcPct val="150000"/>
              </a:lnSpc>
            </a:pPr>
            <a:r>
              <a:rPr lang="zh-CN" altLang="en-US" sz="1100">
                <a:solidFill>
                  <a:schemeClr val="tx1">
                    <a:lumMod val="65000"/>
                    <a:lumOff val="35000"/>
                  </a:schemeClr>
                </a:solidFill>
                <a:latin typeface="微软雅黑" panose="020B0503020204020204" charset="-122"/>
                <a:ea typeface="微软雅黑" panose="020B0503020204020204" charset="-122"/>
              </a:rPr>
              <a:t>添加文本内容</a:t>
            </a:r>
          </a:p>
        </p:txBody>
      </p:sp>
      <p:pic>
        <p:nvPicPr>
          <p:cNvPr id="49" name="圆角矩形 5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724228">
            <a:off x="3430648" y="2066450"/>
            <a:ext cx="161925" cy="157183"/>
          </a:xfrm>
          <a:prstGeom prst="rect">
            <a:avLst/>
          </a:prstGeom>
          <a:noFill/>
          <a:extLst>
            <a:ext uri="{909E8E84-426E-40DD-AFC4-6F175D3DCCD1}">
              <a14:hiddenFill xmlns:a14="http://schemas.microsoft.com/office/drawing/2010/main">
                <a:solidFill>
                  <a:srgbClr val="FFFFFF"/>
                </a:solidFill>
              </a14:hiddenFill>
            </a:ext>
          </a:extLst>
        </p:spPr>
      </p:pic>
      <p:pic>
        <p:nvPicPr>
          <p:cNvPr id="50" name="圆角矩形 5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724228">
            <a:off x="3543772" y="2930844"/>
            <a:ext cx="161925" cy="157183"/>
          </a:xfrm>
          <a:prstGeom prst="rect">
            <a:avLst/>
          </a:prstGeom>
          <a:noFill/>
          <a:extLst>
            <a:ext uri="{909E8E84-426E-40DD-AFC4-6F175D3DCCD1}">
              <a14:hiddenFill xmlns:a14="http://schemas.microsoft.com/office/drawing/2010/main">
                <a:solidFill>
                  <a:srgbClr val="FFFFFF"/>
                </a:solidFill>
              </a14:hiddenFill>
            </a:ext>
          </a:extLst>
        </p:spPr>
      </p:pic>
      <p:pic>
        <p:nvPicPr>
          <p:cNvPr id="51" name="圆角矩形 5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724228">
            <a:off x="3812888" y="3146347"/>
            <a:ext cx="161925" cy="157183"/>
          </a:xfrm>
          <a:prstGeom prst="rect">
            <a:avLst/>
          </a:prstGeom>
          <a:noFill/>
          <a:extLst>
            <a:ext uri="{909E8E84-426E-40DD-AFC4-6F175D3DCCD1}">
              <a14:hiddenFill xmlns:a14="http://schemas.microsoft.com/office/drawing/2010/main">
                <a:solidFill>
                  <a:srgbClr val="FFFFFF"/>
                </a:solidFill>
              </a14:hiddenFill>
            </a:ext>
          </a:extLst>
        </p:spPr>
      </p:pic>
      <p:pic>
        <p:nvPicPr>
          <p:cNvPr id="52" name="圆角矩形 5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724228">
            <a:off x="3488996" y="3686891"/>
            <a:ext cx="161925" cy="157183"/>
          </a:xfrm>
          <a:prstGeom prst="rect">
            <a:avLst/>
          </a:prstGeom>
          <a:noFill/>
          <a:extLst>
            <a:ext uri="{909E8E84-426E-40DD-AFC4-6F175D3DCCD1}">
              <a14:hiddenFill xmlns:a14="http://schemas.microsoft.com/office/drawing/2010/main">
                <a:solidFill>
                  <a:srgbClr val="FFFFFF"/>
                </a:solidFill>
              </a14:hiddenFill>
            </a:ext>
          </a:extLst>
        </p:spPr>
      </p:pic>
      <p:sp>
        <p:nvSpPr>
          <p:cNvPr id="53" name="Line 548"/>
          <p:cNvSpPr>
            <a:spLocks noChangeShapeType="1"/>
          </p:cNvSpPr>
          <p:nvPr/>
        </p:nvSpPr>
        <p:spPr bwMode="auto">
          <a:xfrm>
            <a:off x="3546143" y="2172427"/>
            <a:ext cx="647784" cy="269081"/>
          </a:xfrm>
          <a:prstGeom prst="line">
            <a:avLst/>
          </a:prstGeom>
          <a:noFill/>
          <a:ln w="12700">
            <a:solidFill>
              <a:schemeClr val="tx1">
                <a:lumMod val="65000"/>
                <a:lumOff val="35000"/>
              </a:schemeClr>
            </a:solidFill>
            <a:prstDash val="dash"/>
            <a:round/>
            <a:headEnd type="oval" w="med" len="med"/>
            <a:tailEnd type="oval" w="med" len="med"/>
          </a:ln>
          <a:extLst>
            <a:ext uri="{909E8E84-426E-40DD-AFC4-6F175D3DCCD1}">
              <a14:hiddenFill xmlns:a14="http://schemas.microsoft.com/office/drawing/2010/main">
                <a:noFill/>
              </a14:hiddenFill>
            </a:ext>
          </a:extLst>
        </p:spPr>
        <p:txBody>
          <a:bodyPr lIns="68580" tIns="34290" rIns="68580" bIns="34290"/>
          <a:lstStyle/>
          <a:p>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54" name="Line 548"/>
          <p:cNvSpPr>
            <a:spLocks noChangeShapeType="1"/>
          </p:cNvSpPr>
          <p:nvPr/>
        </p:nvSpPr>
        <p:spPr bwMode="auto">
          <a:xfrm flipV="1">
            <a:off x="3653313" y="2766548"/>
            <a:ext cx="540614" cy="269081"/>
          </a:xfrm>
          <a:prstGeom prst="line">
            <a:avLst/>
          </a:prstGeom>
          <a:noFill/>
          <a:ln w="12700">
            <a:solidFill>
              <a:schemeClr val="tx1">
                <a:lumMod val="65000"/>
                <a:lumOff val="35000"/>
              </a:schemeClr>
            </a:solidFill>
            <a:prstDash val="dash"/>
            <a:round/>
            <a:headEnd type="oval" w="med" len="med"/>
            <a:tailEnd type="oval" w="med" len="med"/>
          </a:ln>
          <a:extLst>
            <a:ext uri="{909E8E84-426E-40DD-AFC4-6F175D3DCCD1}">
              <a14:hiddenFill xmlns:a14="http://schemas.microsoft.com/office/drawing/2010/main">
                <a:noFill/>
              </a14:hiddenFill>
            </a:ext>
          </a:extLst>
        </p:spPr>
        <p:txBody>
          <a:bodyPr lIns="68580" tIns="34290" rIns="68580" bIns="34290"/>
          <a:lstStyle/>
          <a:p>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55" name="Line 548"/>
          <p:cNvSpPr>
            <a:spLocks noChangeShapeType="1"/>
          </p:cNvSpPr>
          <p:nvPr/>
        </p:nvSpPr>
        <p:spPr bwMode="auto">
          <a:xfrm flipV="1">
            <a:off x="3599729" y="3467826"/>
            <a:ext cx="540614" cy="323850"/>
          </a:xfrm>
          <a:prstGeom prst="line">
            <a:avLst/>
          </a:prstGeom>
          <a:noFill/>
          <a:ln w="12700">
            <a:solidFill>
              <a:schemeClr val="tx1">
                <a:lumMod val="65000"/>
                <a:lumOff val="35000"/>
              </a:schemeClr>
            </a:solidFill>
            <a:prstDash val="dash"/>
            <a:round/>
            <a:headEnd type="oval" w="med" len="med"/>
            <a:tailEnd type="oval" w="med" len="med"/>
          </a:ln>
          <a:extLst>
            <a:ext uri="{909E8E84-426E-40DD-AFC4-6F175D3DCCD1}">
              <a14:hiddenFill xmlns:a14="http://schemas.microsoft.com/office/drawing/2010/main">
                <a:noFill/>
              </a14:hiddenFill>
            </a:ext>
          </a:extLst>
        </p:spPr>
        <p:txBody>
          <a:bodyPr lIns="68580" tIns="34290" rIns="68580" bIns="34290"/>
          <a:lstStyle/>
          <a:p>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56" name="Line 548"/>
          <p:cNvSpPr>
            <a:spLocks noChangeShapeType="1"/>
          </p:cNvSpPr>
          <p:nvPr/>
        </p:nvSpPr>
        <p:spPr bwMode="auto">
          <a:xfrm flipV="1">
            <a:off x="3923620" y="3090398"/>
            <a:ext cx="270307" cy="161925"/>
          </a:xfrm>
          <a:prstGeom prst="line">
            <a:avLst/>
          </a:prstGeom>
          <a:noFill/>
          <a:ln w="12700">
            <a:solidFill>
              <a:schemeClr val="tx1">
                <a:lumMod val="65000"/>
                <a:lumOff val="35000"/>
              </a:schemeClr>
            </a:solidFill>
            <a:prstDash val="dash"/>
            <a:round/>
            <a:headEnd type="oval" w="med" len="med"/>
            <a:tailEnd type="oval" w="med" len="med"/>
          </a:ln>
          <a:extLst>
            <a:ext uri="{909E8E84-426E-40DD-AFC4-6F175D3DCCD1}">
              <a14:hiddenFill xmlns:a14="http://schemas.microsoft.com/office/drawing/2010/main">
                <a:noFill/>
              </a14:hiddenFill>
            </a:ext>
          </a:extLst>
        </p:spPr>
        <p:txBody>
          <a:bodyPr lIns="68580" tIns="34290" rIns="68580" bIns="34290"/>
          <a:lstStyle/>
          <a:p>
            <a:endParaRPr lang="zh-CN" altLang="en-US">
              <a:solidFill>
                <a:schemeClr val="tx1">
                  <a:lumMod val="65000"/>
                  <a:lumOff val="35000"/>
                </a:schemeClr>
              </a:solidFill>
              <a:latin typeface="微软雅黑" panose="020B0503020204020204" charset="-122"/>
              <a:ea typeface="微软雅黑" panose="020B0503020204020204" charset="-122"/>
            </a:endParaRPr>
          </a:p>
        </p:txBody>
      </p:sp>
    </p:spTree>
  </p:cSld>
  <p:clrMapOvr>
    <a:masterClrMapping/>
  </p:clrMapOvr>
  <p:transition spd="slow" advTm="1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2000"/>
                                        <p:tgtEl>
                                          <p:spTgt spid="5"/>
                                        </p:tgtEl>
                                      </p:cBhvr>
                                    </p:animEffect>
                                  </p:childTnLst>
                                </p:cTn>
                              </p:par>
                            </p:childTnLst>
                          </p:cTn>
                        </p:par>
                        <p:par>
                          <p:cTn id="8" fill="hold">
                            <p:stCondLst>
                              <p:cond delay="2000"/>
                            </p:stCondLst>
                            <p:childTnLst>
                              <p:par>
                                <p:cTn id="9" presetID="29" presetClass="entr" presetSubtype="0" fill="hold" nodeType="after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p:cTn id="11" dur="1000" fill="hold"/>
                                        <p:tgtEl>
                                          <p:spTgt spid="49"/>
                                        </p:tgtEl>
                                        <p:attrNameLst>
                                          <p:attrName>ppt_x</p:attrName>
                                        </p:attrNameLst>
                                      </p:cBhvr>
                                      <p:tavLst>
                                        <p:tav tm="0">
                                          <p:val>
                                            <p:strVal val="#ppt_x-.2"/>
                                          </p:val>
                                        </p:tav>
                                        <p:tav tm="100000">
                                          <p:val>
                                            <p:strVal val="#ppt_x"/>
                                          </p:val>
                                        </p:tav>
                                      </p:tavLst>
                                    </p:anim>
                                    <p:anim calcmode="lin" valueType="num">
                                      <p:cBhvr>
                                        <p:cTn id="12" dur="1000" fill="hold"/>
                                        <p:tgtEl>
                                          <p:spTgt spid="49"/>
                                        </p:tgtEl>
                                        <p:attrNameLst>
                                          <p:attrName>ppt_y</p:attrName>
                                        </p:attrNameLst>
                                      </p:cBhvr>
                                      <p:tavLst>
                                        <p:tav tm="0">
                                          <p:val>
                                            <p:strVal val="#ppt_y"/>
                                          </p:val>
                                        </p:tav>
                                        <p:tav tm="100000">
                                          <p:val>
                                            <p:strVal val="#ppt_y"/>
                                          </p:val>
                                        </p:tav>
                                      </p:tavLst>
                                    </p:anim>
                                    <p:animEffect transition="in" filter="wipe(right)" prLst="gradientSize: 0.1">
                                      <p:cBhvr>
                                        <p:cTn id="13" dur="1000"/>
                                        <p:tgtEl>
                                          <p:spTgt spid="49"/>
                                        </p:tgtEl>
                                      </p:cBhvr>
                                    </p:animEffect>
                                  </p:childTnLst>
                                </p:cTn>
                              </p:par>
                              <p:par>
                                <p:cTn id="14" presetID="29" presetClass="entr" presetSubtype="0" fill="hold" nodeType="withEffect">
                                  <p:stCondLst>
                                    <p:cond delay="0"/>
                                  </p:stCondLst>
                                  <p:childTnLst>
                                    <p:set>
                                      <p:cBhvr>
                                        <p:cTn id="15" dur="1" fill="hold">
                                          <p:stCondLst>
                                            <p:cond delay="0"/>
                                          </p:stCondLst>
                                        </p:cTn>
                                        <p:tgtEl>
                                          <p:spTgt spid="50"/>
                                        </p:tgtEl>
                                        <p:attrNameLst>
                                          <p:attrName>style.visibility</p:attrName>
                                        </p:attrNameLst>
                                      </p:cBhvr>
                                      <p:to>
                                        <p:strVal val="visible"/>
                                      </p:to>
                                    </p:set>
                                    <p:anim calcmode="lin" valueType="num">
                                      <p:cBhvr>
                                        <p:cTn id="16" dur="1000" fill="hold"/>
                                        <p:tgtEl>
                                          <p:spTgt spid="50"/>
                                        </p:tgtEl>
                                        <p:attrNameLst>
                                          <p:attrName>ppt_x</p:attrName>
                                        </p:attrNameLst>
                                      </p:cBhvr>
                                      <p:tavLst>
                                        <p:tav tm="0">
                                          <p:val>
                                            <p:strVal val="#ppt_x-.2"/>
                                          </p:val>
                                        </p:tav>
                                        <p:tav tm="100000">
                                          <p:val>
                                            <p:strVal val="#ppt_x"/>
                                          </p:val>
                                        </p:tav>
                                      </p:tavLst>
                                    </p:anim>
                                    <p:anim calcmode="lin" valueType="num">
                                      <p:cBhvr>
                                        <p:cTn id="17" dur="1000" fill="hold"/>
                                        <p:tgtEl>
                                          <p:spTgt spid="50"/>
                                        </p:tgtEl>
                                        <p:attrNameLst>
                                          <p:attrName>ppt_y</p:attrName>
                                        </p:attrNameLst>
                                      </p:cBhvr>
                                      <p:tavLst>
                                        <p:tav tm="0">
                                          <p:val>
                                            <p:strVal val="#ppt_y"/>
                                          </p:val>
                                        </p:tav>
                                        <p:tav tm="100000">
                                          <p:val>
                                            <p:strVal val="#ppt_y"/>
                                          </p:val>
                                        </p:tav>
                                      </p:tavLst>
                                    </p:anim>
                                    <p:animEffect transition="in" filter="wipe(right)" prLst="gradientSize: 0.1">
                                      <p:cBhvr>
                                        <p:cTn id="18" dur="1000"/>
                                        <p:tgtEl>
                                          <p:spTgt spid="50"/>
                                        </p:tgtEl>
                                      </p:cBhvr>
                                    </p:animEffect>
                                  </p:childTnLst>
                                </p:cTn>
                              </p:par>
                              <p:par>
                                <p:cTn id="19" presetID="29" presetClass="entr" presetSubtype="0"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anim calcmode="lin" valueType="num">
                                      <p:cBhvr>
                                        <p:cTn id="21" dur="1000" fill="hold"/>
                                        <p:tgtEl>
                                          <p:spTgt spid="52"/>
                                        </p:tgtEl>
                                        <p:attrNameLst>
                                          <p:attrName>ppt_x</p:attrName>
                                        </p:attrNameLst>
                                      </p:cBhvr>
                                      <p:tavLst>
                                        <p:tav tm="0">
                                          <p:val>
                                            <p:strVal val="#ppt_x-.2"/>
                                          </p:val>
                                        </p:tav>
                                        <p:tav tm="100000">
                                          <p:val>
                                            <p:strVal val="#ppt_x"/>
                                          </p:val>
                                        </p:tav>
                                      </p:tavLst>
                                    </p:anim>
                                    <p:anim calcmode="lin" valueType="num">
                                      <p:cBhvr>
                                        <p:cTn id="22" dur="1000" fill="hold"/>
                                        <p:tgtEl>
                                          <p:spTgt spid="52"/>
                                        </p:tgtEl>
                                        <p:attrNameLst>
                                          <p:attrName>ppt_y</p:attrName>
                                        </p:attrNameLst>
                                      </p:cBhvr>
                                      <p:tavLst>
                                        <p:tav tm="0">
                                          <p:val>
                                            <p:strVal val="#ppt_y"/>
                                          </p:val>
                                        </p:tav>
                                        <p:tav tm="100000">
                                          <p:val>
                                            <p:strVal val="#ppt_y"/>
                                          </p:val>
                                        </p:tav>
                                      </p:tavLst>
                                    </p:anim>
                                    <p:animEffect transition="in" filter="wipe(right)" prLst="gradientSize: 0.1">
                                      <p:cBhvr>
                                        <p:cTn id="23" dur="1000"/>
                                        <p:tgtEl>
                                          <p:spTgt spid="52"/>
                                        </p:tgtEl>
                                      </p:cBhvr>
                                    </p:animEffect>
                                  </p:childTnLst>
                                </p:cTn>
                              </p:par>
                              <p:par>
                                <p:cTn id="24" presetID="29" presetClass="entr" presetSubtype="0" fill="hold" nodeType="withEffect">
                                  <p:stCondLst>
                                    <p:cond delay="0"/>
                                  </p:stCondLst>
                                  <p:childTnLst>
                                    <p:set>
                                      <p:cBhvr>
                                        <p:cTn id="25" dur="1" fill="hold">
                                          <p:stCondLst>
                                            <p:cond delay="0"/>
                                          </p:stCondLst>
                                        </p:cTn>
                                        <p:tgtEl>
                                          <p:spTgt spid="51"/>
                                        </p:tgtEl>
                                        <p:attrNameLst>
                                          <p:attrName>style.visibility</p:attrName>
                                        </p:attrNameLst>
                                      </p:cBhvr>
                                      <p:to>
                                        <p:strVal val="visible"/>
                                      </p:to>
                                    </p:set>
                                    <p:anim calcmode="lin" valueType="num">
                                      <p:cBhvr>
                                        <p:cTn id="26" dur="1000" fill="hold"/>
                                        <p:tgtEl>
                                          <p:spTgt spid="51"/>
                                        </p:tgtEl>
                                        <p:attrNameLst>
                                          <p:attrName>ppt_x</p:attrName>
                                        </p:attrNameLst>
                                      </p:cBhvr>
                                      <p:tavLst>
                                        <p:tav tm="0">
                                          <p:val>
                                            <p:strVal val="#ppt_x-.2"/>
                                          </p:val>
                                        </p:tav>
                                        <p:tav tm="100000">
                                          <p:val>
                                            <p:strVal val="#ppt_x"/>
                                          </p:val>
                                        </p:tav>
                                      </p:tavLst>
                                    </p:anim>
                                    <p:anim calcmode="lin" valueType="num">
                                      <p:cBhvr>
                                        <p:cTn id="27" dur="1000" fill="hold"/>
                                        <p:tgtEl>
                                          <p:spTgt spid="51"/>
                                        </p:tgtEl>
                                        <p:attrNameLst>
                                          <p:attrName>ppt_y</p:attrName>
                                        </p:attrNameLst>
                                      </p:cBhvr>
                                      <p:tavLst>
                                        <p:tav tm="0">
                                          <p:val>
                                            <p:strVal val="#ppt_y"/>
                                          </p:val>
                                        </p:tav>
                                        <p:tav tm="100000">
                                          <p:val>
                                            <p:strVal val="#ppt_y"/>
                                          </p:val>
                                        </p:tav>
                                      </p:tavLst>
                                    </p:anim>
                                    <p:animEffect transition="in" filter="wipe(right)" prLst="gradientSize: 0.1">
                                      <p:cBhvr>
                                        <p:cTn id="28" dur="1000"/>
                                        <p:tgtEl>
                                          <p:spTgt spid="51"/>
                                        </p:tgtEl>
                                      </p:cBhvr>
                                    </p:animEffect>
                                  </p:childTnLst>
                                </p:cTn>
                              </p:par>
                            </p:childTnLst>
                          </p:cTn>
                        </p:par>
                        <p:par>
                          <p:cTn id="29" fill="hold">
                            <p:stCondLst>
                              <p:cond delay="3000"/>
                            </p:stCondLst>
                            <p:childTnLst>
                              <p:par>
                                <p:cTn id="30" presetID="18" presetClass="entr" presetSubtype="6" fill="hold" grpId="0" nodeType="after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strips(downRight)">
                                      <p:cBhvr>
                                        <p:cTn id="32" dur="500"/>
                                        <p:tgtEl>
                                          <p:spTgt spid="53"/>
                                        </p:tgtEl>
                                      </p:cBhvr>
                                    </p:animEffect>
                                  </p:childTnLst>
                                </p:cTn>
                              </p:par>
                              <p:par>
                                <p:cTn id="33" presetID="18" presetClass="entr" presetSubtype="6"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strips(downRight)">
                                      <p:cBhvr>
                                        <p:cTn id="35" dur="500"/>
                                        <p:tgtEl>
                                          <p:spTgt spid="41"/>
                                        </p:tgtEl>
                                      </p:cBhvr>
                                    </p:animEffect>
                                  </p:childTnLst>
                                </p:cTn>
                              </p:par>
                            </p:childTnLst>
                          </p:cTn>
                        </p:par>
                        <p:par>
                          <p:cTn id="36" fill="hold">
                            <p:stCondLst>
                              <p:cond delay="3500"/>
                            </p:stCondLst>
                            <p:childTnLst>
                              <p:par>
                                <p:cTn id="37" presetID="41" presetClass="entr" presetSubtype="0" fill="hold" grpId="0" nodeType="afterEffect">
                                  <p:stCondLst>
                                    <p:cond delay="0"/>
                                  </p:stCondLst>
                                  <p:iterate type="lt">
                                    <p:tmPct val="10000"/>
                                  </p:iterate>
                                  <p:childTnLst>
                                    <p:set>
                                      <p:cBhvr>
                                        <p:cTn id="38" dur="1" fill="hold">
                                          <p:stCondLst>
                                            <p:cond delay="0"/>
                                          </p:stCondLst>
                                        </p:cTn>
                                        <p:tgtEl>
                                          <p:spTgt spid="45"/>
                                        </p:tgtEl>
                                        <p:attrNameLst>
                                          <p:attrName>style.visibility</p:attrName>
                                        </p:attrNameLst>
                                      </p:cBhvr>
                                      <p:to>
                                        <p:strVal val="visible"/>
                                      </p:to>
                                    </p:set>
                                    <p:anim calcmode="lin" valueType="num">
                                      <p:cBhvr>
                                        <p:cTn id="39" dur="500" fill="hold"/>
                                        <p:tgtEl>
                                          <p:spTgt spid="45"/>
                                        </p:tgtEl>
                                        <p:attrNameLst>
                                          <p:attrName>ppt_x</p:attrName>
                                        </p:attrNameLst>
                                      </p:cBhvr>
                                      <p:tavLst>
                                        <p:tav tm="0">
                                          <p:val>
                                            <p:strVal val="#ppt_x"/>
                                          </p:val>
                                        </p:tav>
                                        <p:tav tm="50000">
                                          <p:val>
                                            <p:strVal val="#ppt_x+.1"/>
                                          </p:val>
                                        </p:tav>
                                        <p:tav tm="100000">
                                          <p:val>
                                            <p:strVal val="#ppt_x"/>
                                          </p:val>
                                        </p:tav>
                                      </p:tavLst>
                                    </p:anim>
                                    <p:anim calcmode="lin" valueType="num">
                                      <p:cBhvr>
                                        <p:cTn id="40" dur="500" fill="hold"/>
                                        <p:tgtEl>
                                          <p:spTgt spid="45"/>
                                        </p:tgtEl>
                                        <p:attrNameLst>
                                          <p:attrName>ppt_y</p:attrName>
                                        </p:attrNameLst>
                                      </p:cBhvr>
                                      <p:tavLst>
                                        <p:tav tm="0">
                                          <p:val>
                                            <p:strVal val="#ppt_y"/>
                                          </p:val>
                                        </p:tav>
                                        <p:tav tm="100000">
                                          <p:val>
                                            <p:strVal val="#ppt_y"/>
                                          </p:val>
                                        </p:tav>
                                      </p:tavLst>
                                    </p:anim>
                                    <p:anim calcmode="lin" valueType="num">
                                      <p:cBhvr>
                                        <p:cTn id="41" dur="500" fill="hold"/>
                                        <p:tgtEl>
                                          <p:spTgt spid="45"/>
                                        </p:tgtEl>
                                        <p:attrNameLst>
                                          <p:attrName>ppt_h</p:attrName>
                                        </p:attrNameLst>
                                      </p:cBhvr>
                                      <p:tavLst>
                                        <p:tav tm="0">
                                          <p:val>
                                            <p:strVal val="#ppt_h/10"/>
                                          </p:val>
                                        </p:tav>
                                        <p:tav tm="50000">
                                          <p:val>
                                            <p:strVal val="#ppt_h+.01"/>
                                          </p:val>
                                        </p:tav>
                                        <p:tav tm="100000">
                                          <p:val>
                                            <p:strVal val="#ppt_h"/>
                                          </p:val>
                                        </p:tav>
                                      </p:tavLst>
                                    </p:anim>
                                    <p:anim calcmode="lin" valueType="num">
                                      <p:cBhvr>
                                        <p:cTn id="42" dur="500" fill="hold"/>
                                        <p:tgtEl>
                                          <p:spTgt spid="45"/>
                                        </p:tgtEl>
                                        <p:attrNameLst>
                                          <p:attrName>ppt_w</p:attrName>
                                        </p:attrNameLst>
                                      </p:cBhvr>
                                      <p:tavLst>
                                        <p:tav tm="0">
                                          <p:val>
                                            <p:strVal val="#ppt_w/10"/>
                                          </p:val>
                                        </p:tav>
                                        <p:tav tm="50000">
                                          <p:val>
                                            <p:strVal val="#ppt_w+.01"/>
                                          </p:val>
                                        </p:tav>
                                        <p:tav tm="100000">
                                          <p:val>
                                            <p:strVal val="#ppt_w"/>
                                          </p:val>
                                        </p:tav>
                                      </p:tavLst>
                                    </p:anim>
                                    <p:animEffect transition="in" filter="fade">
                                      <p:cBhvr>
                                        <p:cTn id="43" dur="500" tmFilter="0,0; .5, 1; 1, 1"/>
                                        <p:tgtEl>
                                          <p:spTgt spid="45"/>
                                        </p:tgtEl>
                                      </p:cBhvr>
                                    </p:animEffect>
                                  </p:childTnLst>
                                </p:cTn>
                              </p:par>
                            </p:childTnLst>
                          </p:cTn>
                        </p:par>
                        <p:par>
                          <p:cTn id="44" fill="hold">
                            <p:stCondLst>
                              <p:cond delay="4250"/>
                            </p:stCondLst>
                            <p:childTnLst>
                              <p:par>
                                <p:cTn id="45" presetID="18" presetClass="entr" presetSubtype="6" fill="hold" grpId="0" nodeType="after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strips(downRight)">
                                      <p:cBhvr>
                                        <p:cTn id="47" dur="500"/>
                                        <p:tgtEl>
                                          <p:spTgt spid="54"/>
                                        </p:tgtEl>
                                      </p:cBhvr>
                                    </p:animEffect>
                                  </p:childTnLst>
                                </p:cTn>
                              </p:par>
                              <p:par>
                                <p:cTn id="48" presetID="18" presetClass="entr" presetSubtype="6" fill="hold" grpId="0" nodeType="with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strips(downRight)">
                                      <p:cBhvr>
                                        <p:cTn id="50" dur="500"/>
                                        <p:tgtEl>
                                          <p:spTgt spid="42"/>
                                        </p:tgtEl>
                                      </p:cBhvr>
                                    </p:animEffect>
                                  </p:childTnLst>
                                </p:cTn>
                              </p:par>
                            </p:childTnLst>
                          </p:cTn>
                        </p:par>
                        <p:par>
                          <p:cTn id="51" fill="hold">
                            <p:stCondLst>
                              <p:cond delay="4750"/>
                            </p:stCondLst>
                            <p:childTnLst>
                              <p:par>
                                <p:cTn id="52" presetID="41" presetClass="entr" presetSubtype="0" fill="hold" nodeType="afterEffect">
                                  <p:stCondLst>
                                    <p:cond delay="0"/>
                                  </p:stCondLst>
                                  <p:iterate type="lt">
                                    <p:tmPct val="10000"/>
                                  </p:iterate>
                                  <p:childTnLst>
                                    <p:set>
                                      <p:cBhvr>
                                        <p:cTn id="53" dur="1" fill="hold">
                                          <p:stCondLst>
                                            <p:cond delay="0"/>
                                          </p:stCondLst>
                                        </p:cTn>
                                        <p:tgtEl>
                                          <p:spTgt spid="46">
                                            <p:txEl>
                                              <p:pRg st="0" end="0"/>
                                            </p:txEl>
                                          </p:spTgt>
                                        </p:tgtEl>
                                        <p:attrNameLst>
                                          <p:attrName>style.visibility</p:attrName>
                                        </p:attrNameLst>
                                      </p:cBhvr>
                                      <p:to>
                                        <p:strVal val="visible"/>
                                      </p:to>
                                    </p:set>
                                    <p:anim calcmode="lin" valueType="num">
                                      <p:cBhvr>
                                        <p:cTn id="54" dur="500" fill="hold"/>
                                        <p:tgtEl>
                                          <p:spTgt spid="46">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55" dur="500" fill="hold"/>
                                        <p:tgtEl>
                                          <p:spTgt spid="46">
                                            <p:txEl>
                                              <p:pRg st="0" end="0"/>
                                            </p:txEl>
                                          </p:spTgt>
                                        </p:tgtEl>
                                        <p:attrNameLst>
                                          <p:attrName>ppt_y</p:attrName>
                                        </p:attrNameLst>
                                      </p:cBhvr>
                                      <p:tavLst>
                                        <p:tav tm="0">
                                          <p:val>
                                            <p:strVal val="#ppt_y"/>
                                          </p:val>
                                        </p:tav>
                                        <p:tav tm="100000">
                                          <p:val>
                                            <p:strVal val="#ppt_y"/>
                                          </p:val>
                                        </p:tav>
                                      </p:tavLst>
                                    </p:anim>
                                    <p:anim calcmode="lin" valueType="num">
                                      <p:cBhvr>
                                        <p:cTn id="56" dur="500" fill="hold"/>
                                        <p:tgtEl>
                                          <p:spTgt spid="46">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57" dur="500" fill="hold"/>
                                        <p:tgtEl>
                                          <p:spTgt spid="46">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58" dur="500" tmFilter="0,0; .5, 1; 1, 1"/>
                                        <p:tgtEl>
                                          <p:spTgt spid="46">
                                            <p:txEl>
                                              <p:pRg st="0" end="0"/>
                                            </p:txEl>
                                          </p:spTgt>
                                        </p:tgtEl>
                                      </p:cBhvr>
                                    </p:animEffect>
                                  </p:childTnLst>
                                </p:cTn>
                              </p:par>
                            </p:childTnLst>
                          </p:cTn>
                        </p:par>
                        <p:par>
                          <p:cTn id="59" fill="hold">
                            <p:stCondLst>
                              <p:cond delay="5500"/>
                            </p:stCondLst>
                            <p:childTnLst>
                              <p:par>
                                <p:cTn id="60" presetID="18" presetClass="entr" presetSubtype="6" fill="hold" grpId="0" nodeType="afterEffect">
                                  <p:stCondLst>
                                    <p:cond delay="0"/>
                                  </p:stCondLst>
                                  <p:childTnLst>
                                    <p:set>
                                      <p:cBhvr>
                                        <p:cTn id="61" dur="1" fill="hold">
                                          <p:stCondLst>
                                            <p:cond delay="0"/>
                                          </p:stCondLst>
                                        </p:cTn>
                                        <p:tgtEl>
                                          <p:spTgt spid="56"/>
                                        </p:tgtEl>
                                        <p:attrNameLst>
                                          <p:attrName>style.visibility</p:attrName>
                                        </p:attrNameLst>
                                      </p:cBhvr>
                                      <p:to>
                                        <p:strVal val="visible"/>
                                      </p:to>
                                    </p:set>
                                    <p:animEffect transition="in" filter="strips(downRight)">
                                      <p:cBhvr>
                                        <p:cTn id="62" dur="500"/>
                                        <p:tgtEl>
                                          <p:spTgt spid="56"/>
                                        </p:tgtEl>
                                      </p:cBhvr>
                                    </p:animEffect>
                                  </p:childTnLst>
                                </p:cTn>
                              </p:par>
                              <p:par>
                                <p:cTn id="63" presetID="18" presetClass="entr" presetSubtype="6"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strips(downRight)">
                                      <p:cBhvr>
                                        <p:cTn id="65" dur="500"/>
                                        <p:tgtEl>
                                          <p:spTgt spid="43"/>
                                        </p:tgtEl>
                                      </p:cBhvr>
                                    </p:animEffect>
                                  </p:childTnLst>
                                </p:cTn>
                              </p:par>
                            </p:childTnLst>
                          </p:cTn>
                        </p:par>
                        <p:par>
                          <p:cTn id="66" fill="hold">
                            <p:stCondLst>
                              <p:cond delay="6000"/>
                            </p:stCondLst>
                            <p:childTnLst>
                              <p:par>
                                <p:cTn id="67" presetID="41" presetClass="entr" presetSubtype="0" fill="hold" grpId="0" nodeType="afterEffect">
                                  <p:stCondLst>
                                    <p:cond delay="0"/>
                                  </p:stCondLst>
                                  <p:iterate type="lt">
                                    <p:tmPct val="10000"/>
                                  </p:iterate>
                                  <p:childTnLst>
                                    <p:set>
                                      <p:cBhvr>
                                        <p:cTn id="68" dur="1" fill="hold">
                                          <p:stCondLst>
                                            <p:cond delay="0"/>
                                          </p:stCondLst>
                                        </p:cTn>
                                        <p:tgtEl>
                                          <p:spTgt spid="47"/>
                                        </p:tgtEl>
                                        <p:attrNameLst>
                                          <p:attrName>style.visibility</p:attrName>
                                        </p:attrNameLst>
                                      </p:cBhvr>
                                      <p:to>
                                        <p:strVal val="visible"/>
                                      </p:to>
                                    </p:set>
                                    <p:anim calcmode="lin" valueType="num">
                                      <p:cBhvr>
                                        <p:cTn id="69" dur="500" fill="hold"/>
                                        <p:tgtEl>
                                          <p:spTgt spid="47"/>
                                        </p:tgtEl>
                                        <p:attrNameLst>
                                          <p:attrName>ppt_x</p:attrName>
                                        </p:attrNameLst>
                                      </p:cBhvr>
                                      <p:tavLst>
                                        <p:tav tm="0">
                                          <p:val>
                                            <p:strVal val="#ppt_x"/>
                                          </p:val>
                                        </p:tav>
                                        <p:tav tm="50000">
                                          <p:val>
                                            <p:strVal val="#ppt_x+.1"/>
                                          </p:val>
                                        </p:tav>
                                        <p:tav tm="100000">
                                          <p:val>
                                            <p:strVal val="#ppt_x"/>
                                          </p:val>
                                        </p:tav>
                                      </p:tavLst>
                                    </p:anim>
                                    <p:anim calcmode="lin" valueType="num">
                                      <p:cBhvr>
                                        <p:cTn id="70" dur="500" fill="hold"/>
                                        <p:tgtEl>
                                          <p:spTgt spid="47"/>
                                        </p:tgtEl>
                                        <p:attrNameLst>
                                          <p:attrName>ppt_y</p:attrName>
                                        </p:attrNameLst>
                                      </p:cBhvr>
                                      <p:tavLst>
                                        <p:tav tm="0">
                                          <p:val>
                                            <p:strVal val="#ppt_y"/>
                                          </p:val>
                                        </p:tav>
                                        <p:tav tm="100000">
                                          <p:val>
                                            <p:strVal val="#ppt_y"/>
                                          </p:val>
                                        </p:tav>
                                      </p:tavLst>
                                    </p:anim>
                                    <p:anim calcmode="lin" valueType="num">
                                      <p:cBhvr>
                                        <p:cTn id="71" dur="500" fill="hold"/>
                                        <p:tgtEl>
                                          <p:spTgt spid="47"/>
                                        </p:tgtEl>
                                        <p:attrNameLst>
                                          <p:attrName>ppt_h</p:attrName>
                                        </p:attrNameLst>
                                      </p:cBhvr>
                                      <p:tavLst>
                                        <p:tav tm="0">
                                          <p:val>
                                            <p:strVal val="#ppt_h/10"/>
                                          </p:val>
                                        </p:tav>
                                        <p:tav tm="50000">
                                          <p:val>
                                            <p:strVal val="#ppt_h+.01"/>
                                          </p:val>
                                        </p:tav>
                                        <p:tav tm="100000">
                                          <p:val>
                                            <p:strVal val="#ppt_h"/>
                                          </p:val>
                                        </p:tav>
                                      </p:tavLst>
                                    </p:anim>
                                    <p:anim calcmode="lin" valueType="num">
                                      <p:cBhvr>
                                        <p:cTn id="72" dur="500" fill="hold"/>
                                        <p:tgtEl>
                                          <p:spTgt spid="47"/>
                                        </p:tgtEl>
                                        <p:attrNameLst>
                                          <p:attrName>ppt_w</p:attrName>
                                        </p:attrNameLst>
                                      </p:cBhvr>
                                      <p:tavLst>
                                        <p:tav tm="0">
                                          <p:val>
                                            <p:strVal val="#ppt_w/10"/>
                                          </p:val>
                                        </p:tav>
                                        <p:tav tm="50000">
                                          <p:val>
                                            <p:strVal val="#ppt_w+.01"/>
                                          </p:val>
                                        </p:tav>
                                        <p:tav tm="100000">
                                          <p:val>
                                            <p:strVal val="#ppt_w"/>
                                          </p:val>
                                        </p:tav>
                                      </p:tavLst>
                                    </p:anim>
                                    <p:animEffect transition="in" filter="fade">
                                      <p:cBhvr>
                                        <p:cTn id="73" dur="500" tmFilter="0,0; .5, 1; 1, 1"/>
                                        <p:tgtEl>
                                          <p:spTgt spid="47"/>
                                        </p:tgtEl>
                                      </p:cBhvr>
                                    </p:animEffect>
                                  </p:childTnLst>
                                </p:cTn>
                              </p:par>
                            </p:childTnLst>
                          </p:cTn>
                        </p:par>
                        <p:par>
                          <p:cTn id="74" fill="hold">
                            <p:stCondLst>
                              <p:cond delay="6750"/>
                            </p:stCondLst>
                            <p:childTnLst>
                              <p:par>
                                <p:cTn id="75" presetID="18" presetClass="entr" presetSubtype="6" fill="hold" grpId="0" nodeType="afterEffect">
                                  <p:stCondLst>
                                    <p:cond delay="0"/>
                                  </p:stCondLst>
                                  <p:childTnLst>
                                    <p:set>
                                      <p:cBhvr>
                                        <p:cTn id="76" dur="1" fill="hold">
                                          <p:stCondLst>
                                            <p:cond delay="0"/>
                                          </p:stCondLst>
                                        </p:cTn>
                                        <p:tgtEl>
                                          <p:spTgt spid="55"/>
                                        </p:tgtEl>
                                        <p:attrNameLst>
                                          <p:attrName>style.visibility</p:attrName>
                                        </p:attrNameLst>
                                      </p:cBhvr>
                                      <p:to>
                                        <p:strVal val="visible"/>
                                      </p:to>
                                    </p:set>
                                    <p:animEffect transition="in" filter="strips(downRight)">
                                      <p:cBhvr>
                                        <p:cTn id="77" dur="500"/>
                                        <p:tgtEl>
                                          <p:spTgt spid="55"/>
                                        </p:tgtEl>
                                      </p:cBhvr>
                                    </p:animEffect>
                                  </p:childTnLst>
                                </p:cTn>
                              </p:par>
                              <p:par>
                                <p:cTn id="78" presetID="18" presetClass="entr" presetSubtype="6" fill="hold" grpId="0" nodeType="withEffect">
                                  <p:stCondLst>
                                    <p:cond delay="0"/>
                                  </p:stCondLst>
                                  <p:childTnLst>
                                    <p:set>
                                      <p:cBhvr>
                                        <p:cTn id="79" dur="1" fill="hold">
                                          <p:stCondLst>
                                            <p:cond delay="0"/>
                                          </p:stCondLst>
                                        </p:cTn>
                                        <p:tgtEl>
                                          <p:spTgt spid="44"/>
                                        </p:tgtEl>
                                        <p:attrNameLst>
                                          <p:attrName>style.visibility</p:attrName>
                                        </p:attrNameLst>
                                      </p:cBhvr>
                                      <p:to>
                                        <p:strVal val="visible"/>
                                      </p:to>
                                    </p:set>
                                    <p:animEffect transition="in" filter="strips(downRight)">
                                      <p:cBhvr>
                                        <p:cTn id="80" dur="500"/>
                                        <p:tgtEl>
                                          <p:spTgt spid="44"/>
                                        </p:tgtEl>
                                      </p:cBhvr>
                                    </p:animEffect>
                                  </p:childTnLst>
                                </p:cTn>
                              </p:par>
                            </p:childTnLst>
                          </p:cTn>
                        </p:par>
                        <p:par>
                          <p:cTn id="81" fill="hold">
                            <p:stCondLst>
                              <p:cond delay="7250"/>
                            </p:stCondLst>
                            <p:childTnLst>
                              <p:par>
                                <p:cTn id="82" presetID="41" presetClass="entr" presetSubtype="0" fill="hold" grpId="0" nodeType="afterEffect">
                                  <p:stCondLst>
                                    <p:cond delay="0"/>
                                  </p:stCondLst>
                                  <p:iterate type="lt">
                                    <p:tmPct val="10000"/>
                                  </p:iterate>
                                  <p:childTnLst>
                                    <p:set>
                                      <p:cBhvr>
                                        <p:cTn id="83" dur="1" fill="hold">
                                          <p:stCondLst>
                                            <p:cond delay="0"/>
                                          </p:stCondLst>
                                        </p:cTn>
                                        <p:tgtEl>
                                          <p:spTgt spid="48"/>
                                        </p:tgtEl>
                                        <p:attrNameLst>
                                          <p:attrName>style.visibility</p:attrName>
                                        </p:attrNameLst>
                                      </p:cBhvr>
                                      <p:to>
                                        <p:strVal val="visible"/>
                                      </p:to>
                                    </p:set>
                                    <p:anim calcmode="lin" valueType="num">
                                      <p:cBhvr>
                                        <p:cTn id="84" dur="500" fill="hold"/>
                                        <p:tgtEl>
                                          <p:spTgt spid="48"/>
                                        </p:tgtEl>
                                        <p:attrNameLst>
                                          <p:attrName>ppt_x</p:attrName>
                                        </p:attrNameLst>
                                      </p:cBhvr>
                                      <p:tavLst>
                                        <p:tav tm="0">
                                          <p:val>
                                            <p:strVal val="#ppt_x"/>
                                          </p:val>
                                        </p:tav>
                                        <p:tav tm="50000">
                                          <p:val>
                                            <p:strVal val="#ppt_x+.1"/>
                                          </p:val>
                                        </p:tav>
                                        <p:tav tm="100000">
                                          <p:val>
                                            <p:strVal val="#ppt_x"/>
                                          </p:val>
                                        </p:tav>
                                      </p:tavLst>
                                    </p:anim>
                                    <p:anim calcmode="lin" valueType="num">
                                      <p:cBhvr>
                                        <p:cTn id="85" dur="500" fill="hold"/>
                                        <p:tgtEl>
                                          <p:spTgt spid="48"/>
                                        </p:tgtEl>
                                        <p:attrNameLst>
                                          <p:attrName>ppt_y</p:attrName>
                                        </p:attrNameLst>
                                      </p:cBhvr>
                                      <p:tavLst>
                                        <p:tav tm="0">
                                          <p:val>
                                            <p:strVal val="#ppt_y"/>
                                          </p:val>
                                        </p:tav>
                                        <p:tav tm="100000">
                                          <p:val>
                                            <p:strVal val="#ppt_y"/>
                                          </p:val>
                                        </p:tav>
                                      </p:tavLst>
                                    </p:anim>
                                    <p:anim calcmode="lin" valueType="num">
                                      <p:cBhvr>
                                        <p:cTn id="86" dur="500" fill="hold"/>
                                        <p:tgtEl>
                                          <p:spTgt spid="48"/>
                                        </p:tgtEl>
                                        <p:attrNameLst>
                                          <p:attrName>ppt_h</p:attrName>
                                        </p:attrNameLst>
                                      </p:cBhvr>
                                      <p:tavLst>
                                        <p:tav tm="0">
                                          <p:val>
                                            <p:strVal val="#ppt_h/10"/>
                                          </p:val>
                                        </p:tav>
                                        <p:tav tm="50000">
                                          <p:val>
                                            <p:strVal val="#ppt_h+.01"/>
                                          </p:val>
                                        </p:tav>
                                        <p:tav tm="100000">
                                          <p:val>
                                            <p:strVal val="#ppt_h"/>
                                          </p:val>
                                        </p:tav>
                                      </p:tavLst>
                                    </p:anim>
                                    <p:anim calcmode="lin" valueType="num">
                                      <p:cBhvr>
                                        <p:cTn id="87" dur="500" fill="hold"/>
                                        <p:tgtEl>
                                          <p:spTgt spid="48"/>
                                        </p:tgtEl>
                                        <p:attrNameLst>
                                          <p:attrName>ppt_w</p:attrName>
                                        </p:attrNameLst>
                                      </p:cBhvr>
                                      <p:tavLst>
                                        <p:tav tm="0">
                                          <p:val>
                                            <p:strVal val="#ppt_w/10"/>
                                          </p:val>
                                        </p:tav>
                                        <p:tav tm="50000">
                                          <p:val>
                                            <p:strVal val="#ppt_w+.01"/>
                                          </p:val>
                                        </p:tav>
                                        <p:tav tm="100000">
                                          <p:val>
                                            <p:strVal val="#ppt_w"/>
                                          </p:val>
                                        </p:tav>
                                      </p:tavLst>
                                    </p:anim>
                                    <p:animEffect transition="in" filter="fade">
                                      <p:cBhvr>
                                        <p:cTn id="88" dur="500" tmFilter="0,0; .5, 1; 1, 1"/>
                                        <p:tgtEl>
                                          <p:spTgt spid="48"/>
                                        </p:tgtEl>
                                      </p:cBhvr>
                                    </p:animEffect>
                                  </p:childTnLst>
                                </p:cTn>
                              </p:par>
                              <p:par>
                                <p:cTn id="89" presetID="52" presetClass="entr" presetSubtype="0" fill="hold" grpId="0" nodeType="withEffect">
                                  <p:stCondLst>
                                    <p:cond delay="0"/>
                                  </p:stCondLst>
                                  <p:childTnLst>
                                    <p:set>
                                      <p:cBhvr>
                                        <p:cTn id="90" dur="1" fill="hold">
                                          <p:stCondLst>
                                            <p:cond delay="0"/>
                                          </p:stCondLst>
                                        </p:cTn>
                                        <p:tgtEl>
                                          <p:spTgt spid="3"/>
                                        </p:tgtEl>
                                        <p:attrNameLst>
                                          <p:attrName>style.visibility</p:attrName>
                                        </p:attrNameLst>
                                      </p:cBhvr>
                                      <p:to>
                                        <p:strVal val="visible"/>
                                      </p:to>
                                    </p:set>
                                    <p:animScale>
                                      <p:cBhvr>
                                        <p:cTn id="91"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92" dur="1000" decel="50000" fill="hold">
                                          <p:stCondLst>
                                            <p:cond delay="0"/>
                                          </p:stCondLst>
                                        </p:cTn>
                                        <p:tgtEl>
                                          <p:spTgt spid="3"/>
                                        </p:tgtEl>
                                        <p:attrNameLst>
                                          <p:attrName>ppt_x</p:attrName>
                                          <p:attrName>ppt_y</p:attrName>
                                        </p:attrNameLst>
                                      </p:cBhvr>
                                    </p:animMotion>
                                    <p:animEffect transition="in" filter="fade">
                                      <p:cBhvr>
                                        <p:cTn id="93" dur="1000"/>
                                        <p:tgtEl>
                                          <p:spTgt spid="3"/>
                                        </p:tgtEl>
                                      </p:cBhvr>
                                    </p:animEffect>
                                  </p:childTnLst>
                                </p:cTn>
                              </p:par>
                            </p:childTnLst>
                          </p:cTn>
                        </p:par>
                        <p:par>
                          <p:cTn id="94" fill="hold">
                            <p:stCondLst>
                              <p:cond delay="8250"/>
                            </p:stCondLst>
                            <p:childTnLst>
                              <p:par>
                                <p:cTn id="95" presetID="18" presetClass="entr" presetSubtype="12" fill="hold" nodeType="afterEffect">
                                  <p:stCondLst>
                                    <p:cond delay="0"/>
                                  </p:stCondLst>
                                  <p:childTnLst>
                                    <p:set>
                                      <p:cBhvr>
                                        <p:cTn id="96" dur="1" fill="hold">
                                          <p:stCondLst>
                                            <p:cond delay="0"/>
                                          </p:stCondLst>
                                        </p:cTn>
                                        <p:tgtEl>
                                          <p:spTgt spid="4"/>
                                        </p:tgtEl>
                                        <p:attrNameLst>
                                          <p:attrName>style.visibility</p:attrName>
                                        </p:attrNameLst>
                                      </p:cBhvr>
                                      <p:to>
                                        <p:strVal val="visible"/>
                                      </p:to>
                                    </p:set>
                                    <p:animEffect transition="in" filter="strips(downLeft)">
                                      <p:cBhvr>
                                        <p:cTn id="97" dur="500"/>
                                        <p:tgtEl>
                                          <p:spTgt spid="4"/>
                                        </p:tgtEl>
                                      </p:cBhvr>
                                    </p:animEffect>
                                  </p:childTnLst>
                                </p:cTn>
                              </p:par>
                            </p:childTnLst>
                          </p:cTn>
                        </p:par>
                        <p:par>
                          <p:cTn id="98" fill="hold">
                            <p:stCondLst>
                              <p:cond delay="8750"/>
                            </p:stCondLst>
                            <p:childTnLst>
                              <p:par>
                                <p:cTn id="99" presetID="49" presetClass="entr" presetSubtype="0" decel="100000" fill="hold" grpId="0" nodeType="afterEffect">
                                  <p:stCondLst>
                                    <p:cond delay="0"/>
                                  </p:stCondLst>
                                  <p:childTnLst>
                                    <p:set>
                                      <p:cBhvr>
                                        <p:cTn id="100" dur="1" fill="hold">
                                          <p:stCondLst>
                                            <p:cond delay="0"/>
                                          </p:stCondLst>
                                        </p:cTn>
                                        <p:tgtEl>
                                          <p:spTgt spid="39"/>
                                        </p:tgtEl>
                                        <p:attrNameLst>
                                          <p:attrName>style.visibility</p:attrName>
                                        </p:attrNameLst>
                                      </p:cBhvr>
                                      <p:to>
                                        <p:strVal val="visible"/>
                                      </p:to>
                                    </p:set>
                                    <p:anim calcmode="lin" valueType="num">
                                      <p:cBhvr>
                                        <p:cTn id="101" dur="500" fill="hold"/>
                                        <p:tgtEl>
                                          <p:spTgt spid="39"/>
                                        </p:tgtEl>
                                        <p:attrNameLst>
                                          <p:attrName>ppt_w</p:attrName>
                                        </p:attrNameLst>
                                      </p:cBhvr>
                                      <p:tavLst>
                                        <p:tav tm="0">
                                          <p:val>
                                            <p:fltVal val="0"/>
                                          </p:val>
                                        </p:tav>
                                        <p:tav tm="100000">
                                          <p:val>
                                            <p:strVal val="#ppt_w"/>
                                          </p:val>
                                        </p:tav>
                                      </p:tavLst>
                                    </p:anim>
                                    <p:anim calcmode="lin" valueType="num">
                                      <p:cBhvr>
                                        <p:cTn id="102" dur="500" fill="hold"/>
                                        <p:tgtEl>
                                          <p:spTgt spid="39"/>
                                        </p:tgtEl>
                                        <p:attrNameLst>
                                          <p:attrName>ppt_h</p:attrName>
                                        </p:attrNameLst>
                                      </p:cBhvr>
                                      <p:tavLst>
                                        <p:tav tm="0">
                                          <p:val>
                                            <p:fltVal val="0"/>
                                          </p:val>
                                        </p:tav>
                                        <p:tav tm="100000">
                                          <p:val>
                                            <p:strVal val="#ppt_h"/>
                                          </p:val>
                                        </p:tav>
                                      </p:tavLst>
                                    </p:anim>
                                    <p:anim calcmode="lin" valueType="num">
                                      <p:cBhvr>
                                        <p:cTn id="103" dur="500" fill="hold"/>
                                        <p:tgtEl>
                                          <p:spTgt spid="39"/>
                                        </p:tgtEl>
                                        <p:attrNameLst>
                                          <p:attrName>style.rotation</p:attrName>
                                        </p:attrNameLst>
                                      </p:cBhvr>
                                      <p:tavLst>
                                        <p:tav tm="0">
                                          <p:val>
                                            <p:fltVal val="360"/>
                                          </p:val>
                                        </p:tav>
                                        <p:tav tm="100000">
                                          <p:val>
                                            <p:fltVal val="0"/>
                                          </p:val>
                                        </p:tav>
                                      </p:tavLst>
                                    </p:anim>
                                    <p:animEffect transition="in" filter="fade">
                                      <p:cBhvr>
                                        <p:cTn id="104" dur="500"/>
                                        <p:tgtEl>
                                          <p:spTgt spid="39"/>
                                        </p:tgtEl>
                                      </p:cBhvr>
                                    </p:animEffect>
                                  </p:childTnLst>
                                </p:cTn>
                              </p:par>
                            </p:childTnLst>
                          </p:cTn>
                        </p:par>
                        <p:par>
                          <p:cTn id="105" fill="hold">
                            <p:stCondLst>
                              <p:cond delay="9250"/>
                            </p:stCondLst>
                            <p:childTnLst>
                              <p:par>
                                <p:cTn id="106" presetID="29" presetClass="entr" presetSubtype="0" fill="hold" grpId="0" nodeType="afterEffect">
                                  <p:stCondLst>
                                    <p:cond delay="0"/>
                                  </p:stCondLst>
                                  <p:childTnLst>
                                    <p:set>
                                      <p:cBhvr>
                                        <p:cTn id="107" dur="1" fill="hold">
                                          <p:stCondLst>
                                            <p:cond delay="0"/>
                                          </p:stCondLst>
                                        </p:cTn>
                                        <p:tgtEl>
                                          <p:spTgt spid="40"/>
                                        </p:tgtEl>
                                        <p:attrNameLst>
                                          <p:attrName>style.visibility</p:attrName>
                                        </p:attrNameLst>
                                      </p:cBhvr>
                                      <p:to>
                                        <p:strVal val="visible"/>
                                      </p:to>
                                    </p:set>
                                    <p:anim calcmode="lin" valueType="num">
                                      <p:cBhvr>
                                        <p:cTn id="108" dur="1000" fill="hold"/>
                                        <p:tgtEl>
                                          <p:spTgt spid="40"/>
                                        </p:tgtEl>
                                        <p:attrNameLst>
                                          <p:attrName>ppt_x</p:attrName>
                                        </p:attrNameLst>
                                      </p:cBhvr>
                                      <p:tavLst>
                                        <p:tav tm="0">
                                          <p:val>
                                            <p:strVal val="#ppt_x-.2"/>
                                          </p:val>
                                        </p:tav>
                                        <p:tav tm="100000">
                                          <p:val>
                                            <p:strVal val="#ppt_x"/>
                                          </p:val>
                                        </p:tav>
                                      </p:tavLst>
                                    </p:anim>
                                    <p:anim calcmode="lin" valueType="num">
                                      <p:cBhvr>
                                        <p:cTn id="109" dur="1000" fill="hold"/>
                                        <p:tgtEl>
                                          <p:spTgt spid="40"/>
                                        </p:tgtEl>
                                        <p:attrNameLst>
                                          <p:attrName>ppt_y</p:attrName>
                                        </p:attrNameLst>
                                      </p:cBhvr>
                                      <p:tavLst>
                                        <p:tav tm="0">
                                          <p:val>
                                            <p:strVal val="#ppt_y"/>
                                          </p:val>
                                        </p:tav>
                                        <p:tav tm="100000">
                                          <p:val>
                                            <p:strVal val="#ppt_y"/>
                                          </p:val>
                                        </p:tav>
                                      </p:tavLst>
                                    </p:anim>
                                    <p:animEffect transition="in" filter="wipe(right)" prLst="gradientSize: 0.1">
                                      <p:cBhvr>
                                        <p:cTn id="110"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9" grpId="0"/>
      <p:bldP spid="40" grpId="0"/>
      <p:bldP spid="41" grpId="0" animBg="1"/>
      <p:bldP spid="42" grpId="0" animBg="1"/>
      <p:bldP spid="43" grpId="0" animBg="1"/>
      <p:bldP spid="44" grpId="0" animBg="1"/>
      <p:bldP spid="45" grpId="0"/>
      <p:bldP spid="47" grpId="0"/>
      <p:bldP spid="48" grpId="0"/>
      <p:bldP spid="53" grpId="0" animBg="1"/>
      <p:bldP spid="54" grpId="0" animBg="1"/>
      <p:bldP spid="55" grpId="0" animBg="1"/>
      <p:bldP spid="5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9592" y="189395"/>
            <a:ext cx="2088232" cy="338554"/>
          </a:xfrm>
          <a:prstGeom prst="rect">
            <a:avLst/>
          </a:prstGeom>
        </p:spPr>
        <p:txBody>
          <a:bodyPr wrap="square">
            <a:spAutoFit/>
          </a:bodyPr>
          <a:lstStyle/>
          <a:p>
            <a:r>
              <a:rPr lang="zh-CN" altLang="en-US" sz="1600" b="1" dirty="0" smtClean="0">
                <a:solidFill>
                  <a:schemeClr val="bg1"/>
                </a:solidFill>
                <a:ea typeface="微软雅黑" panose="020B0503020204020204" charset="-122"/>
              </a:rPr>
              <a:t>明 年 工 作 计 划</a:t>
            </a:r>
            <a:endParaRPr lang="zh-CN" altLang="en-US" sz="1600" b="1" dirty="0">
              <a:solidFill>
                <a:schemeClr val="bg1"/>
              </a:solidFill>
              <a:ea typeface="微软雅黑" panose="020B0503020204020204" charset="-122"/>
            </a:endParaRPr>
          </a:p>
        </p:txBody>
      </p:sp>
      <p:grpSp>
        <p:nvGrpSpPr>
          <p:cNvPr id="3" name="Group 3"/>
          <p:cNvGrpSpPr/>
          <p:nvPr/>
        </p:nvGrpSpPr>
        <p:grpSpPr bwMode="auto">
          <a:xfrm>
            <a:off x="613145" y="1193544"/>
            <a:ext cx="4379219" cy="2891359"/>
            <a:chOff x="0" y="0"/>
            <a:chExt cx="5166566" cy="3409678"/>
          </a:xfrm>
        </p:grpSpPr>
        <p:sp>
          <p:nvSpPr>
            <p:cNvPr id="4" name="椭圆 2"/>
            <p:cNvSpPr/>
            <p:nvPr/>
          </p:nvSpPr>
          <p:spPr bwMode="auto">
            <a:xfrm rot="1748642">
              <a:off x="0" y="0"/>
              <a:ext cx="2211234" cy="2230539"/>
            </a:xfrm>
            <a:custGeom>
              <a:avLst/>
              <a:gdLst>
                <a:gd name="T0" fmla="*/ 2997604 w 2997604"/>
                <a:gd name="T1" fmla="*/ 1790780 h 3024336"/>
                <a:gd name="T2" fmla="*/ 1512168 w 2997604"/>
                <a:gd name="T3" fmla="*/ 3024336 h 3024336"/>
                <a:gd name="T4" fmla="*/ 0 w 2997604"/>
                <a:gd name="T5" fmla="*/ 1512168 h 3024336"/>
                <a:gd name="T6" fmla="*/ 1512168 w 2997604"/>
                <a:gd name="T7" fmla="*/ 0 h 3024336"/>
                <a:gd name="T8" fmla="*/ 1764196 w 2997604"/>
                <a:gd name="T9" fmla="*/ 22675 h 3024336"/>
              </a:gdLst>
              <a:ahLst/>
              <a:cxnLst>
                <a:cxn ang="0">
                  <a:pos x="T0" y="T1"/>
                </a:cxn>
                <a:cxn ang="0">
                  <a:pos x="T2" y="T3"/>
                </a:cxn>
                <a:cxn ang="0">
                  <a:pos x="T4" y="T5"/>
                </a:cxn>
                <a:cxn ang="0">
                  <a:pos x="T6" y="T7"/>
                </a:cxn>
                <a:cxn ang="0">
                  <a:pos x="T8" y="T9"/>
                </a:cxn>
              </a:cxnLst>
              <a:rect l="0" t="0" r="r" b="b"/>
              <a:pathLst>
                <a:path w="2997604" h="3024336">
                  <a:moveTo>
                    <a:pt x="2997604" y="1790780"/>
                  </a:moveTo>
                  <a:cubicBezTo>
                    <a:pt x="2867846" y="2492941"/>
                    <a:pt x="2252064" y="3024336"/>
                    <a:pt x="1512168" y="3024336"/>
                  </a:cubicBezTo>
                  <a:cubicBezTo>
                    <a:pt x="677021" y="3024336"/>
                    <a:pt x="0" y="2347315"/>
                    <a:pt x="0" y="1512168"/>
                  </a:cubicBezTo>
                  <a:cubicBezTo>
                    <a:pt x="0" y="677021"/>
                    <a:pt x="677021" y="0"/>
                    <a:pt x="1512168" y="0"/>
                  </a:cubicBezTo>
                  <a:cubicBezTo>
                    <a:pt x="1598138" y="0"/>
                    <a:pt x="1682432" y="7174"/>
                    <a:pt x="1764196" y="22675"/>
                  </a:cubicBezTo>
                </a:path>
              </a:pathLst>
            </a:custGeom>
            <a:noFill/>
            <a:ln w="25400" cap="flat" cmpd="sng">
              <a:solidFill>
                <a:srgbClr val="0070C0"/>
              </a:solidFill>
              <a:prstDash val="sysDash"/>
              <a:round/>
              <a:tailEnd type="triangle" w="lg" len="lg"/>
            </a:ln>
            <a:extLst>
              <a:ext uri="{909E8E84-426E-40DD-AFC4-6F175D3DCCD1}">
                <a14:hiddenFill xmlns:a14="http://schemas.microsoft.com/office/drawing/2010/main">
                  <a:solidFill>
                    <a:srgbClr val="FFFFFF"/>
                  </a:solidFill>
                </a14:hiddenFill>
              </a:ext>
            </a:extLst>
          </p:spPr>
          <p:txBody>
            <a:bodyPr lIns="68580" tIns="34290" rIns="68580" bIns="34290" anchor="ctr"/>
            <a:lstStyle/>
            <a:p>
              <a:endParaRPr lang="zh-CN" altLang="en-US">
                <a:solidFill>
                  <a:schemeClr val="tx1">
                    <a:lumMod val="65000"/>
                    <a:lumOff val="35000"/>
                  </a:schemeClr>
                </a:solidFill>
              </a:endParaRPr>
            </a:p>
          </p:txBody>
        </p:sp>
        <p:sp>
          <p:nvSpPr>
            <p:cNvPr id="5" name="椭圆 4"/>
            <p:cNvSpPr/>
            <p:nvPr/>
          </p:nvSpPr>
          <p:spPr bwMode="auto">
            <a:xfrm rot="1748642">
              <a:off x="2072242" y="1513229"/>
              <a:ext cx="1573837" cy="746788"/>
            </a:xfrm>
            <a:custGeom>
              <a:avLst/>
              <a:gdLst>
                <a:gd name="T0" fmla="*/ 0 w 2134918"/>
                <a:gd name="T1" fmla="*/ 1012045 h 1012045"/>
                <a:gd name="T2" fmla="*/ 1067459 w 2134918"/>
                <a:gd name="T3" fmla="*/ 0 h 1012045"/>
                <a:gd name="T4" fmla="*/ 2134918 w 2134918"/>
                <a:gd name="T5" fmla="*/ 1012045 h 1012045"/>
              </a:gdLst>
              <a:ahLst/>
              <a:cxnLst>
                <a:cxn ang="0">
                  <a:pos x="T0" y="T1"/>
                </a:cxn>
                <a:cxn ang="0">
                  <a:pos x="T2" y="T3"/>
                </a:cxn>
                <a:cxn ang="0">
                  <a:pos x="T4" y="T5"/>
                </a:cxn>
              </a:cxnLst>
              <a:rect l="0" t="0" r="r" b="b"/>
              <a:pathLst>
                <a:path w="2134918" h="1012045">
                  <a:moveTo>
                    <a:pt x="0" y="1012045"/>
                  </a:moveTo>
                  <a:cubicBezTo>
                    <a:pt x="28964" y="447977"/>
                    <a:pt x="495896" y="0"/>
                    <a:pt x="1067459" y="0"/>
                  </a:cubicBezTo>
                  <a:cubicBezTo>
                    <a:pt x="1639022" y="0"/>
                    <a:pt x="2105955" y="447977"/>
                    <a:pt x="2134918" y="1012045"/>
                  </a:cubicBezTo>
                </a:path>
              </a:pathLst>
            </a:custGeom>
            <a:noFill/>
            <a:ln w="25400" cap="flat" cmpd="sng">
              <a:solidFill>
                <a:srgbClr val="0070C0"/>
              </a:solidFill>
              <a:prstDash val="sysDash"/>
              <a:round/>
            </a:ln>
            <a:extLst>
              <a:ext uri="{909E8E84-426E-40DD-AFC4-6F175D3DCCD1}">
                <a14:hiddenFill xmlns:a14="http://schemas.microsoft.com/office/drawing/2010/main">
                  <a:solidFill>
                    <a:srgbClr val="FFFFFF"/>
                  </a:solidFill>
                </a14:hiddenFill>
              </a:ext>
            </a:extLst>
          </p:spPr>
          <p:txBody>
            <a:bodyPr lIns="68580" tIns="34290" rIns="68580" bIns="34290" anchor="ctr"/>
            <a:lstStyle/>
            <a:p>
              <a:endParaRPr lang="zh-CN" altLang="en-US">
                <a:solidFill>
                  <a:schemeClr val="tx1">
                    <a:lumMod val="65000"/>
                    <a:lumOff val="35000"/>
                  </a:schemeClr>
                </a:solidFill>
              </a:endParaRPr>
            </a:p>
          </p:txBody>
        </p:sp>
        <p:sp>
          <p:nvSpPr>
            <p:cNvPr id="6" name="椭圆 4"/>
            <p:cNvSpPr/>
            <p:nvPr/>
          </p:nvSpPr>
          <p:spPr bwMode="auto">
            <a:xfrm rot="1748643" flipV="1">
              <a:off x="3158906" y="2877661"/>
              <a:ext cx="1121762" cy="532017"/>
            </a:xfrm>
            <a:custGeom>
              <a:avLst/>
              <a:gdLst>
                <a:gd name="T0" fmla="*/ 0 w 2134918"/>
                <a:gd name="T1" fmla="*/ 1012045 h 1012045"/>
                <a:gd name="T2" fmla="*/ 1067459 w 2134918"/>
                <a:gd name="T3" fmla="*/ 0 h 1012045"/>
                <a:gd name="T4" fmla="*/ 2134918 w 2134918"/>
                <a:gd name="T5" fmla="*/ 1012045 h 1012045"/>
              </a:gdLst>
              <a:ahLst/>
              <a:cxnLst>
                <a:cxn ang="0">
                  <a:pos x="T0" y="T1"/>
                </a:cxn>
                <a:cxn ang="0">
                  <a:pos x="T2" y="T3"/>
                </a:cxn>
                <a:cxn ang="0">
                  <a:pos x="T4" y="T5"/>
                </a:cxn>
              </a:cxnLst>
              <a:rect l="0" t="0" r="r" b="b"/>
              <a:pathLst>
                <a:path w="2134918" h="1012045">
                  <a:moveTo>
                    <a:pt x="0" y="1012045"/>
                  </a:moveTo>
                  <a:cubicBezTo>
                    <a:pt x="28964" y="447977"/>
                    <a:pt x="495896" y="0"/>
                    <a:pt x="1067459" y="0"/>
                  </a:cubicBezTo>
                  <a:cubicBezTo>
                    <a:pt x="1639022" y="0"/>
                    <a:pt x="2105955" y="447977"/>
                    <a:pt x="2134918" y="1012045"/>
                  </a:cubicBezTo>
                </a:path>
              </a:pathLst>
            </a:custGeom>
            <a:noFill/>
            <a:ln w="25400" cap="flat" cmpd="sng">
              <a:solidFill>
                <a:srgbClr val="0070C0"/>
              </a:solidFill>
              <a:prstDash val="sysDash"/>
              <a:round/>
            </a:ln>
            <a:extLst>
              <a:ext uri="{909E8E84-426E-40DD-AFC4-6F175D3DCCD1}">
                <a14:hiddenFill xmlns:a14="http://schemas.microsoft.com/office/drawing/2010/main">
                  <a:solidFill>
                    <a:srgbClr val="FFFFFF"/>
                  </a:solidFill>
                </a14:hiddenFill>
              </a:ext>
            </a:extLst>
          </p:spPr>
          <p:txBody>
            <a:bodyPr lIns="68580" tIns="34290" rIns="68580" bIns="34290" anchor="ctr"/>
            <a:lstStyle/>
            <a:p>
              <a:endParaRPr lang="zh-CN" altLang="en-US">
                <a:solidFill>
                  <a:schemeClr val="tx1">
                    <a:lumMod val="65000"/>
                    <a:lumOff val="35000"/>
                  </a:schemeClr>
                </a:solidFill>
              </a:endParaRPr>
            </a:p>
          </p:txBody>
        </p:sp>
        <p:sp>
          <p:nvSpPr>
            <p:cNvPr id="7" name="椭圆 4"/>
            <p:cNvSpPr/>
            <p:nvPr/>
          </p:nvSpPr>
          <p:spPr bwMode="auto">
            <a:xfrm rot="1748642">
              <a:off x="4392985" y="3020842"/>
              <a:ext cx="773581" cy="366376"/>
            </a:xfrm>
            <a:custGeom>
              <a:avLst/>
              <a:gdLst>
                <a:gd name="T0" fmla="*/ 0 w 2134918"/>
                <a:gd name="T1" fmla="*/ 1012045 h 1012045"/>
                <a:gd name="T2" fmla="*/ 1067459 w 2134918"/>
                <a:gd name="T3" fmla="*/ 0 h 1012045"/>
                <a:gd name="T4" fmla="*/ 2134918 w 2134918"/>
                <a:gd name="T5" fmla="*/ 1012045 h 1012045"/>
              </a:gdLst>
              <a:ahLst/>
              <a:cxnLst>
                <a:cxn ang="0">
                  <a:pos x="T0" y="T1"/>
                </a:cxn>
                <a:cxn ang="0">
                  <a:pos x="T2" y="T3"/>
                </a:cxn>
                <a:cxn ang="0">
                  <a:pos x="T4" y="T5"/>
                </a:cxn>
              </a:cxnLst>
              <a:rect l="0" t="0" r="r" b="b"/>
              <a:pathLst>
                <a:path w="2134918" h="1012045">
                  <a:moveTo>
                    <a:pt x="0" y="1012045"/>
                  </a:moveTo>
                  <a:cubicBezTo>
                    <a:pt x="28964" y="447977"/>
                    <a:pt x="495896" y="0"/>
                    <a:pt x="1067459" y="0"/>
                  </a:cubicBezTo>
                  <a:cubicBezTo>
                    <a:pt x="1639022" y="0"/>
                    <a:pt x="2105955" y="447977"/>
                    <a:pt x="2134918" y="1012045"/>
                  </a:cubicBezTo>
                </a:path>
              </a:pathLst>
            </a:custGeom>
            <a:noFill/>
            <a:ln w="25400" cap="flat" cmpd="sng">
              <a:solidFill>
                <a:srgbClr val="0070C0"/>
              </a:solidFill>
              <a:prstDash val="sysDash"/>
              <a:round/>
            </a:ln>
            <a:extLst>
              <a:ext uri="{909E8E84-426E-40DD-AFC4-6F175D3DCCD1}">
                <a14:hiddenFill xmlns:a14="http://schemas.microsoft.com/office/drawing/2010/main">
                  <a:solidFill>
                    <a:srgbClr val="FFFFFF"/>
                  </a:solidFill>
                </a14:hiddenFill>
              </a:ext>
            </a:extLst>
          </p:spPr>
          <p:txBody>
            <a:bodyPr lIns="68580" tIns="34290" rIns="68580" bIns="34290" anchor="ctr"/>
            <a:lstStyle/>
            <a:p>
              <a:endParaRPr lang="zh-CN" altLang="en-US">
                <a:solidFill>
                  <a:schemeClr val="tx1">
                    <a:lumMod val="65000"/>
                    <a:lumOff val="35000"/>
                  </a:schemeClr>
                </a:solidFill>
              </a:endParaRPr>
            </a:p>
          </p:txBody>
        </p:sp>
      </p:grpSp>
      <p:sp>
        <p:nvSpPr>
          <p:cNvPr id="8" name="KSO_GN4"/>
          <p:cNvSpPr>
            <a:spLocks noChangeArrowheads="1"/>
          </p:cNvSpPr>
          <p:nvPr/>
        </p:nvSpPr>
        <p:spPr bwMode="auto">
          <a:xfrm>
            <a:off x="725005" y="1310199"/>
            <a:ext cx="1664817" cy="1665299"/>
          </a:xfrm>
          <a:prstGeom prst="ellipse">
            <a:avLst/>
          </a:prstGeom>
          <a:solidFill>
            <a:srgbClr val="0070C0"/>
          </a:solidFill>
          <a:ln>
            <a:noFill/>
          </a:ln>
          <a:effectLst>
            <a:outerShdw blurRad="57785" dist="33020" dir="3180000" algn="ctr">
              <a:srgbClr val="000000">
                <a:alpha val="30000"/>
              </a:srgbClr>
            </a:outerShdw>
          </a:effectLst>
        </p:spPr>
        <p:txBody>
          <a:bodyPr lIns="0" tIns="0" rIns="0" bIns="0" anchor="ctr"/>
          <a:lstStyle>
            <a:lvl1pPr defTabSz="685800">
              <a:defRPr>
                <a:solidFill>
                  <a:schemeClr val="tx1"/>
                </a:solidFill>
                <a:latin typeface="Calibri" panose="020F0502020204030204" pitchFamily="34" charset="0"/>
                <a:ea typeface="微软雅黑" panose="020B0503020204020204" charset="-122"/>
              </a:defRPr>
            </a:lvl1pPr>
            <a:lvl2pPr marL="742950" indent="-285750" defTabSz="685800">
              <a:defRPr>
                <a:solidFill>
                  <a:schemeClr val="tx1"/>
                </a:solidFill>
                <a:latin typeface="Calibri" panose="020F0502020204030204" pitchFamily="34" charset="0"/>
                <a:ea typeface="微软雅黑" panose="020B0503020204020204" charset="-122"/>
              </a:defRPr>
            </a:lvl2pPr>
            <a:lvl3pPr marL="1143000" indent="-228600" defTabSz="685800">
              <a:defRPr>
                <a:solidFill>
                  <a:schemeClr val="tx1"/>
                </a:solidFill>
                <a:latin typeface="Calibri" panose="020F0502020204030204" pitchFamily="34" charset="0"/>
                <a:ea typeface="微软雅黑" panose="020B0503020204020204" charset="-122"/>
              </a:defRPr>
            </a:lvl3pPr>
            <a:lvl4pPr marL="1600200" indent="-228600" defTabSz="685800">
              <a:defRPr>
                <a:solidFill>
                  <a:schemeClr val="tx1"/>
                </a:solidFill>
                <a:latin typeface="Calibri" panose="020F0502020204030204" pitchFamily="34" charset="0"/>
                <a:ea typeface="微软雅黑" panose="020B0503020204020204" charset="-122"/>
              </a:defRPr>
            </a:lvl4pPr>
            <a:lvl5pPr marL="2057400" indent="-228600" defTabSz="685800">
              <a:defRPr>
                <a:solidFill>
                  <a:schemeClr val="tx1"/>
                </a:solidFill>
                <a:latin typeface="Calibri" panose="020F0502020204030204" pitchFamily="34" charset="0"/>
                <a:ea typeface="微软雅黑" panose="020B0503020204020204" charset="-122"/>
              </a:defRPr>
            </a:lvl5pPr>
            <a:lvl6pPr marL="25146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charset="-122"/>
              </a:defRPr>
            </a:lvl6pPr>
            <a:lvl7pPr marL="29718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charset="-122"/>
              </a:defRPr>
            </a:lvl7pPr>
            <a:lvl8pPr marL="34290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charset="-122"/>
              </a:defRPr>
            </a:lvl8pPr>
            <a:lvl9pPr marL="38862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charset="-122"/>
              </a:defRPr>
            </a:lvl9pPr>
          </a:lstStyle>
          <a:p>
            <a:pPr algn="ctr" eaLnBrk="1" hangingPunct="1">
              <a:lnSpc>
                <a:spcPct val="130000"/>
              </a:lnSpc>
            </a:pPr>
            <a:r>
              <a:rPr lang="en-US" altLang="zh-CN" sz="5400" dirty="0">
                <a:solidFill>
                  <a:schemeClr val="bg1"/>
                </a:solidFill>
                <a:latin typeface="Impact" panose="020B0806030902050204" pitchFamily="34" charset="0"/>
              </a:rPr>
              <a:t>04</a:t>
            </a:r>
          </a:p>
        </p:txBody>
      </p:sp>
      <p:sp>
        <p:nvSpPr>
          <p:cNvPr id="9" name="KSO_GN3"/>
          <p:cNvSpPr>
            <a:spLocks noChangeArrowheads="1"/>
          </p:cNvSpPr>
          <p:nvPr/>
        </p:nvSpPr>
        <p:spPr bwMode="auto">
          <a:xfrm>
            <a:off x="2257732" y="2530307"/>
            <a:ext cx="1178105" cy="1178446"/>
          </a:xfrm>
          <a:prstGeom prst="ellipse">
            <a:avLst/>
          </a:prstGeom>
          <a:solidFill>
            <a:srgbClr val="0070C0"/>
          </a:solidFill>
          <a:ln>
            <a:noFill/>
          </a:ln>
          <a:effectLst>
            <a:outerShdw blurRad="57785" dist="33020" dir="3180000" algn="ctr">
              <a:srgbClr val="000000">
                <a:alpha val="30000"/>
              </a:srgbClr>
            </a:outerShdw>
          </a:effectLst>
        </p:spPr>
        <p:txBody>
          <a:bodyPr lIns="0" tIns="0" rIns="0" bIns="0" anchor="ctr"/>
          <a:lstStyle>
            <a:lvl1pPr defTabSz="685800">
              <a:defRPr>
                <a:solidFill>
                  <a:schemeClr val="tx1"/>
                </a:solidFill>
                <a:latin typeface="Calibri" panose="020F0502020204030204" pitchFamily="34" charset="0"/>
                <a:ea typeface="微软雅黑" panose="020B0503020204020204" charset="-122"/>
              </a:defRPr>
            </a:lvl1pPr>
            <a:lvl2pPr marL="742950" indent="-285750" defTabSz="685800">
              <a:defRPr>
                <a:solidFill>
                  <a:schemeClr val="tx1"/>
                </a:solidFill>
                <a:latin typeface="Calibri" panose="020F0502020204030204" pitchFamily="34" charset="0"/>
                <a:ea typeface="微软雅黑" panose="020B0503020204020204" charset="-122"/>
              </a:defRPr>
            </a:lvl2pPr>
            <a:lvl3pPr marL="1143000" indent="-228600" defTabSz="685800">
              <a:defRPr>
                <a:solidFill>
                  <a:schemeClr val="tx1"/>
                </a:solidFill>
                <a:latin typeface="Calibri" panose="020F0502020204030204" pitchFamily="34" charset="0"/>
                <a:ea typeface="微软雅黑" panose="020B0503020204020204" charset="-122"/>
              </a:defRPr>
            </a:lvl3pPr>
            <a:lvl4pPr marL="1600200" indent="-228600" defTabSz="685800">
              <a:defRPr>
                <a:solidFill>
                  <a:schemeClr val="tx1"/>
                </a:solidFill>
                <a:latin typeface="Calibri" panose="020F0502020204030204" pitchFamily="34" charset="0"/>
                <a:ea typeface="微软雅黑" panose="020B0503020204020204" charset="-122"/>
              </a:defRPr>
            </a:lvl4pPr>
            <a:lvl5pPr marL="2057400" indent="-228600" defTabSz="685800">
              <a:defRPr>
                <a:solidFill>
                  <a:schemeClr val="tx1"/>
                </a:solidFill>
                <a:latin typeface="Calibri" panose="020F0502020204030204" pitchFamily="34" charset="0"/>
                <a:ea typeface="微软雅黑" panose="020B0503020204020204" charset="-122"/>
              </a:defRPr>
            </a:lvl5pPr>
            <a:lvl6pPr marL="25146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charset="-122"/>
              </a:defRPr>
            </a:lvl6pPr>
            <a:lvl7pPr marL="29718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charset="-122"/>
              </a:defRPr>
            </a:lvl7pPr>
            <a:lvl8pPr marL="34290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charset="-122"/>
              </a:defRPr>
            </a:lvl8pPr>
            <a:lvl9pPr marL="38862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charset="-122"/>
              </a:defRPr>
            </a:lvl9pPr>
          </a:lstStyle>
          <a:p>
            <a:pPr algn="ctr" eaLnBrk="1" hangingPunct="1">
              <a:lnSpc>
                <a:spcPct val="130000"/>
              </a:lnSpc>
            </a:pPr>
            <a:r>
              <a:rPr lang="en-US" altLang="zh-CN" sz="4000" dirty="0">
                <a:solidFill>
                  <a:schemeClr val="bg1"/>
                </a:solidFill>
                <a:latin typeface="Impact" panose="020B0806030902050204" pitchFamily="34" charset="0"/>
              </a:rPr>
              <a:t>03</a:t>
            </a:r>
          </a:p>
        </p:txBody>
      </p:sp>
      <p:sp>
        <p:nvSpPr>
          <p:cNvPr id="10" name="KSO_GN2"/>
          <p:cNvSpPr>
            <a:spLocks noChangeArrowheads="1"/>
          </p:cNvSpPr>
          <p:nvPr/>
        </p:nvSpPr>
        <p:spPr bwMode="auto">
          <a:xfrm rot="10800000" flipV="1">
            <a:off x="3479867" y="3181428"/>
            <a:ext cx="840144" cy="840387"/>
          </a:xfrm>
          <a:prstGeom prst="ellipse">
            <a:avLst/>
          </a:prstGeom>
          <a:solidFill>
            <a:srgbClr val="0070C0"/>
          </a:solidFill>
          <a:ln>
            <a:noFill/>
          </a:ln>
          <a:effectLst>
            <a:outerShdw blurRad="57785" dist="33020" dir="3180000" algn="ctr">
              <a:srgbClr val="000000">
                <a:alpha val="30000"/>
              </a:srgbClr>
            </a:outerShdw>
          </a:effectLst>
        </p:spPr>
        <p:txBody>
          <a:bodyPr lIns="0" tIns="0" rIns="0" bIns="0" anchor="ctr"/>
          <a:lstStyle>
            <a:lvl1pPr defTabSz="685800">
              <a:defRPr>
                <a:solidFill>
                  <a:schemeClr val="tx1"/>
                </a:solidFill>
                <a:latin typeface="Calibri" panose="020F0502020204030204" pitchFamily="34" charset="0"/>
                <a:ea typeface="微软雅黑" panose="020B0503020204020204" charset="-122"/>
              </a:defRPr>
            </a:lvl1pPr>
            <a:lvl2pPr marL="742950" indent="-285750" defTabSz="685800">
              <a:defRPr>
                <a:solidFill>
                  <a:schemeClr val="tx1"/>
                </a:solidFill>
                <a:latin typeface="Calibri" panose="020F0502020204030204" pitchFamily="34" charset="0"/>
                <a:ea typeface="微软雅黑" panose="020B0503020204020204" charset="-122"/>
              </a:defRPr>
            </a:lvl2pPr>
            <a:lvl3pPr marL="1143000" indent="-228600" defTabSz="685800">
              <a:defRPr>
                <a:solidFill>
                  <a:schemeClr val="tx1"/>
                </a:solidFill>
                <a:latin typeface="Calibri" panose="020F0502020204030204" pitchFamily="34" charset="0"/>
                <a:ea typeface="微软雅黑" panose="020B0503020204020204" charset="-122"/>
              </a:defRPr>
            </a:lvl3pPr>
            <a:lvl4pPr marL="1600200" indent="-228600" defTabSz="685800">
              <a:defRPr>
                <a:solidFill>
                  <a:schemeClr val="tx1"/>
                </a:solidFill>
                <a:latin typeface="Calibri" panose="020F0502020204030204" pitchFamily="34" charset="0"/>
                <a:ea typeface="微软雅黑" panose="020B0503020204020204" charset="-122"/>
              </a:defRPr>
            </a:lvl4pPr>
            <a:lvl5pPr marL="2057400" indent="-228600" defTabSz="685800">
              <a:defRPr>
                <a:solidFill>
                  <a:schemeClr val="tx1"/>
                </a:solidFill>
                <a:latin typeface="Calibri" panose="020F0502020204030204" pitchFamily="34" charset="0"/>
                <a:ea typeface="微软雅黑" panose="020B0503020204020204" charset="-122"/>
              </a:defRPr>
            </a:lvl5pPr>
            <a:lvl6pPr marL="25146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charset="-122"/>
              </a:defRPr>
            </a:lvl6pPr>
            <a:lvl7pPr marL="29718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charset="-122"/>
              </a:defRPr>
            </a:lvl7pPr>
            <a:lvl8pPr marL="34290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charset="-122"/>
              </a:defRPr>
            </a:lvl8pPr>
            <a:lvl9pPr marL="38862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charset="-122"/>
              </a:defRPr>
            </a:lvl9pPr>
          </a:lstStyle>
          <a:p>
            <a:pPr algn="ctr" eaLnBrk="1" hangingPunct="1">
              <a:lnSpc>
                <a:spcPct val="130000"/>
              </a:lnSpc>
            </a:pPr>
            <a:r>
              <a:rPr lang="en-US" altLang="zh-CN" sz="2700">
                <a:solidFill>
                  <a:schemeClr val="bg1"/>
                </a:solidFill>
                <a:latin typeface="Impact" panose="020B0806030902050204" pitchFamily="34" charset="0"/>
              </a:rPr>
              <a:t>02</a:t>
            </a:r>
            <a:endParaRPr lang="en-US" altLang="zh-CN" sz="1500">
              <a:solidFill>
                <a:schemeClr val="bg1"/>
              </a:solidFill>
              <a:latin typeface="Impact" panose="020B0806030902050204" pitchFamily="34" charset="0"/>
            </a:endParaRPr>
          </a:p>
        </p:txBody>
      </p:sp>
      <p:sp>
        <p:nvSpPr>
          <p:cNvPr id="11" name="KSO_GN1"/>
          <p:cNvSpPr>
            <a:spLocks noChangeArrowheads="1"/>
          </p:cNvSpPr>
          <p:nvPr/>
        </p:nvSpPr>
        <p:spPr bwMode="auto">
          <a:xfrm>
            <a:off x="4280741" y="3799219"/>
            <a:ext cx="579532" cy="579700"/>
          </a:xfrm>
          <a:prstGeom prst="ellipse">
            <a:avLst/>
          </a:prstGeom>
          <a:solidFill>
            <a:srgbClr val="0070C0"/>
          </a:solidFill>
          <a:ln>
            <a:noFill/>
          </a:ln>
          <a:effectLst>
            <a:outerShdw blurRad="57785" dist="33020" dir="3180000" algn="ctr">
              <a:srgbClr val="000000">
                <a:alpha val="30000"/>
              </a:srgbClr>
            </a:outerShdw>
          </a:effectLst>
        </p:spPr>
        <p:txBody>
          <a:bodyPr lIns="0" tIns="0" rIns="0" bIns="0" anchor="ctr"/>
          <a:lstStyle>
            <a:lvl1pPr defTabSz="685800">
              <a:defRPr>
                <a:solidFill>
                  <a:schemeClr val="tx1"/>
                </a:solidFill>
                <a:latin typeface="Calibri" panose="020F0502020204030204" pitchFamily="34" charset="0"/>
                <a:ea typeface="微软雅黑" panose="020B0503020204020204" charset="-122"/>
              </a:defRPr>
            </a:lvl1pPr>
            <a:lvl2pPr marL="742950" indent="-285750" defTabSz="685800">
              <a:defRPr>
                <a:solidFill>
                  <a:schemeClr val="tx1"/>
                </a:solidFill>
                <a:latin typeface="Calibri" panose="020F0502020204030204" pitchFamily="34" charset="0"/>
                <a:ea typeface="微软雅黑" panose="020B0503020204020204" charset="-122"/>
              </a:defRPr>
            </a:lvl2pPr>
            <a:lvl3pPr marL="1143000" indent="-228600" defTabSz="685800">
              <a:defRPr>
                <a:solidFill>
                  <a:schemeClr val="tx1"/>
                </a:solidFill>
                <a:latin typeface="Calibri" panose="020F0502020204030204" pitchFamily="34" charset="0"/>
                <a:ea typeface="微软雅黑" panose="020B0503020204020204" charset="-122"/>
              </a:defRPr>
            </a:lvl3pPr>
            <a:lvl4pPr marL="1600200" indent="-228600" defTabSz="685800">
              <a:defRPr>
                <a:solidFill>
                  <a:schemeClr val="tx1"/>
                </a:solidFill>
                <a:latin typeface="Calibri" panose="020F0502020204030204" pitchFamily="34" charset="0"/>
                <a:ea typeface="微软雅黑" panose="020B0503020204020204" charset="-122"/>
              </a:defRPr>
            </a:lvl4pPr>
            <a:lvl5pPr marL="2057400" indent="-228600" defTabSz="685800">
              <a:defRPr>
                <a:solidFill>
                  <a:schemeClr val="tx1"/>
                </a:solidFill>
                <a:latin typeface="Calibri" panose="020F0502020204030204" pitchFamily="34" charset="0"/>
                <a:ea typeface="微软雅黑" panose="020B0503020204020204" charset="-122"/>
              </a:defRPr>
            </a:lvl5pPr>
            <a:lvl6pPr marL="25146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charset="-122"/>
              </a:defRPr>
            </a:lvl6pPr>
            <a:lvl7pPr marL="29718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charset="-122"/>
              </a:defRPr>
            </a:lvl7pPr>
            <a:lvl8pPr marL="34290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charset="-122"/>
              </a:defRPr>
            </a:lvl8pPr>
            <a:lvl9pPr marL="38862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charset="-122"/>
              </a:defRPr>
            </a:lvl9pPr>
          </a:lstStyle>
          <a:p>
            <a:pPr algn="ctr" eaLnBrk="1" hangingPunct="1">
              <a:lnSpc>
                <a:spcPct val="130000"/>
              </a:lnSpc>
            </a:pPr>
            <a:r>
              <a:rPr lang="en-US" altLang="zh-CN" sz="2700" dirty="0">
                <a:solidFill>
                  <a:schemeClr val="bg1"/>
                </a:solidFill>
                <a:latin typeface="Impact" panose="020B0806030902050204" pitchFamily="34" charset="0"/>
              </a:rPr>
              <a:t>01</a:t>
            </a:r>
          </a:p>
        </p:txBody>
      </p:sp>
      <p:sp>
        <p:nvSpPr>
          <p:cNvPr id="12" name="文本框 11"/>
          <p:cNvSpPr txBox="1">
            <a:spLocks noChangeArrowheads="1"/>
          </p:cNvSpPr>
          <p:nvPr/>
        </p:nvSpPr>
        <p:spPr bwMode="auto">
          <a:xfrm>
            <a:off x="2397229" y="915566"/>
            <a:ext cx="4199621" cy="789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43" tIns="34272" rIns="68543" bIns="34272">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charset="-122"/>
              </a:defRPr>
            </a:lvl9pPr>
          </a:lstStyle>
          <a:p>
            <a:pPr algn="just" eaLnBrk="1" hangingPunct="1">
              <a:lnSpc>
                <a:spcPct val="130000"/>
              </a:lnSpc>
            </a:pPr>
            <a:r>
              <a:rPr lang="zh-CN" altLang="en-US" sz="1200" dirty="0">
                <a:solidFill>
                  <a:schemeClr val="tx1">
                    <a:lumMod val="65000"/>
                    <a:lumOff val="35000"/>
                  </a:schemeClr>
                </a:solidFill>
              </a:rPr>
              <a:t>点击此处输入文字点击此处输入文字点击此处输入文字</a:t>
            </a:r>
            <a:endParaRPr lang="en-US" altLang="zh-CN" sz="1200" dirty="0">
              <a:solidFill>
                <a:schemeClr val="tx1">
                  <a:lumMod val="65000"/>
                  <a:lumOff val="35000"/>
                </a:schemeClr>
              </a:solidFill>
            </a:endParaRPr>
          </a:p>
          <a:p>
            <a:pPr algn="just">
              <a:lnSpc>
                <a:spcPct val="130000"/>
              </a:lnSpc>
            </a:pPr>
            <a:r>
              <a:rPr lang="zh-CN" altLang="en-US" sz="1200" dirty="0">
                <a:solidFill>
                  <a:schemeClr val="tx1">
                    <a:lumMod val="65000"/>
                    <a:lumOff val="35000"/>
                  </a:schemeClr>
                </a:solidFill>
              </a:rPr>
              <a:t>点击此处输入文字点击此处输入文字点击此处输入文字</a:t>
            </a:r>
            <a:endParaRPr lang="en-US" altLang="zh-CN" sz="1200" dirty="0">
              <a:solidFill>
                <a:schemeClr val="tx1">
                  <a:lumMod val="65000"/>
                  <a:lumOff val="35000"/>
                </a:schemeClr>
              </a:solidFill>
            </a:endParaRPr>
          </a:p>
          <a:p>
            <a:pPr algn="just">
              <a:lnSpc>
                <a:spcPct val="130000"/>
              </a:lnSpc>
            </a:pPr>
            <a:r>
              <a:rPr lang="zh-CN" altLang="en-US" sz="1200" dirty="0">
                <a:solidFill>
                  <a:schemeClr val="tx1">
                    <a:lumMod val="65000"/>
                    <a:lumOff val="35000"/>
                  </a:schemeClr>
                </a:solidFill>
              </a:rPr>
              <a:t>点击此处输入文字点击此处输入文字点击此处输入文字</a:t>
            </a:r>
          </a:p>
        </p:txBody>
      </p:sp>
      <p:sp>
        <p:nvSpPr>
          <p:cNvPr id="13" name="文本框 12"/>
          <p:cNvSpPr txBox="1">
            <a:spLocks noChangeArrowheads="1"/>
          </p:cNvSpPr>
          <p:nvPr/>
        </p:nvSpPr>
        <p:spPr bwMode="auto">
          <a:xfrm>
            <a:off x="3330509" y="2047880"/>
            <a:ext cx="3934995" cy="549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43" tIns="34272" rIns="68543" bIns="34272">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charset="-122"/>
              </a:defRPr>
            </a:lvl9pPr>
          </a:lstStyle>
          <a:p>
            <a:pPr algn="just" eaLnBrk="1" hangingPunct="1">
              <a:lnSpc>
                <a:spcPct val="130000"/>
              </a:lnSpc>
            </a:pPr>
            <a:r>
              <a:rPr lang="zh-CN" altLang="en-US" sz="1200" dirty="0">
                <a:solidFill>
                  <a:schemeClr val="tx1">
                    <a:lumMod val="65000"/>
                    <a:lumOff val="35000"/>
                  </a:schemeClr>
                </a:solidFill>
              </a:rPr>
              <a:t>点击此处输入文字点击此处输入文字点击此处输入文字</a:t>
            </a:r>
            <a:endParaRPr lang="en-US" altLang="zh-CN" sz="1200" dirty="0">
              <a:solidFill>
                <a:schemeClr val="tx1">
                  <a:lumMod val="65000"/>
                  <a:lumOff val="35000"/>
                </a:schemeClr>
              </a:solidFill>
            </a:endParaRPr>
          </a:p>
          <a:p>
            <a:pPr algn="just">
              <a:lnSpc>
                <a:spcPct val="130000"/>
              </a:lnSpc>
            </a:pPr>
            <a:r>
              <a:rPr lang="zh-CN" altLang="en-US" sz="1200" dirty="0">
                <a:solidFill>
                  <a:schemeClr val="tx1">
                    <a:lumMod val="65000"/>
                    <a:lumOff val="35000"/>
                  </a:schemeClr>
                </a:solidFill>
              </a:rPr>
              <a:t>点击此处输入文字点击此处输入文字点击此处输入文字</a:t>
            </a:r>
          </a:p>
        </p:txBody>
      </p:sp>
      <p:sp>
        <p:nvSpPr>
          <p:cNvPr id="14" name="文本框 13"/>
          <p:cNvSpPr txBox="1">
            <a:spLocks noChangeArrowheads="1"/>
          </p:cNvSpPr>
          <p:nvPr/>
        </p:nvSpPr>
        <p:spPr bwMode="auto">
          <a:xfrm>
            <a:off x="4302111" y="2965769"/>
            <a:ext cx="3816742" cy="549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43" tIns="34272" rIns="68543" bIns="34272">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charset="-122"/>
              </a:defRPr>
            </a:lvl9pPr>
          </a:lstStyle>
          <a:p>
            <a:pPr algn="just">
              <a:lnSpc>
                <a:spcPct val="130000"/>
              </a:lnSpc>
            </a:pPr>
            <a:r>
              <a:rPr lang="zh-CN" altLang="en-US" sz="1200" dirty="0">
                <a:solidFill>
                  <a:schemeClr val="tx1">
                    <a:lumMod val="65000"/>
                    <a:lumOff val="35000"/>
                  </a:schemeClr>
                </a:solidFill>
              </a:rPr>
              <a:t>点击此处输入文字点击此处输入文字点击此处输入文字</a:t>
            </a:r>
            <a:endParaRPr lang="en-US" altLang="zh-CN" sz="1200" dirty="0">
              <a:solidFill>
                <a:schemeClr val="tx1">
                  <a:lumMod val="65000"/>
                  <a:lumOff val="35000"/>
                </a:schemeClr>
              </a:solidFill>
            </a:endParaRPr>
          </a:p>
          <a:p>
            <a:pPr algn="just">
              <a:lnSpc>
                <a:spcPct val="130000"/>
              </a:lnSpc>
            </a:pPr>
            <a:r>
              <a:rPr lang="zh-CN" altLang="en-US" sz="1200" dirty="0">
                <a:solidFill>
                  <a:schemeClr val="tx1">
                    <a:lumMod val="65000"/>
                    <a:lumOff val="35000"/>
                  </a:schemeClr>
                </a:solidFill>
              </a:rPr>
              <a:t>点击此处输入文字点击此处输入文字点击此处输入文字</a:t>
            </a:r>
          </a:p>
        </p:txBody>
      </p:sp>
      <p:sp>
        <p:nvSpPr>
          <p:cNvPr id="15" name="文本框 14"/>
          <p:cNvSpPr txBox="1">
            <a:spLocks noChangeArrowheads="1"/>
          </p:cNvSpPr>
          <p:nvPr/>
        </p:nvSpPr>
        <p:spPr bwMode="auto">
          <a:xfrm>
            <a:off x="4988167" y="3775672"/>
            <a:ext cx="3848086" cy="549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43" tIns="34272" rIns="68543" bIns="34272">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charset="-122"/>
              </a:defRPr>
            </a:lvl9pPr>
          </a:lstStyle>
          <a:p>
            <a:pPr algn="just">
              <a:lnSpc>
                <a:spcPct val="130000"/>
              </a:lnSpc>
            </a:pPr>
            <a:r>
              <a:rPr lang="zh-CN" altLang="en-US" sz="1200" dirty="0">
                <a:solidFill>
                  <a:schemeClr val="tx1">
                    <a:lumMod val="65000"/>
                    <a:lumOff val="35000"/>
                  </a:schemeClr>
                </a:solidFill>
              </a:rPr>
              <a:t>点击此处输入文字点击此处输入文字点击此处输入文字</a:t>
            </a:r>
            <a:endParaRPr lang="en-US" altLang="zh-CN" sz="1200" dirty="0">
              <a:solidFill>
                <a:schemeClr val="tx1">
                  <a:lumMod val="65000"/>
                  <a:lumOff val="35000"/>
                </a:schemeClr>
              </a:solidFill>
            </a:endParaRPr>
          </a:p>
          <a:p>
            <a:pPr algn="just">
              <a:lnSpc>
                <a:spcPct val="130000"/>
              </a:lnSpc>
            </a:pPr>
            <a:r>
              <a:rPr lang="zh-CN" altLang="en-US" sz="1200" dirty="0">
                <a:solidFill>
                  <a:schemeClr val="tx1">
                    <a:lumMod val="65000"/>
                    <a:lumOff val="35000"/>
                  </a:schemeClr>
                </a:solidFill>
              </a:rPr>
              <a:t>点击此处输入文字点击此处输入文字点击此处输入文字</a:t>
            </a:r>
          </a:p>
        </p:txBody>
      </p:sp>
    </p:spTree>
  </p:cSld>
  <p:clrMapOvr>
    <a:masterClrMapping/>
  </p:clrMapOvr>
  <p:transition spd="slow" advTm="1000">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2750"/>
                                        <p:tgtEl>
                                          <p:spTgt spid="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200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41" presetClass="entr" presetSubtype="0" fill="hold" grpId="0" nodeType="clickEffect">
                                  <p:stCondLst>
                                    <p:cond delay="0"/>
                                  </p:stCondLst>
                                  <p:iterate type="lt">
                                    <p:tmPct val="10000"/>
                                  </p:iterate>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12"/>
                                        </p:tgtEl>
                                        <p:attrNameLst>
                                          <p:attrName>ppt_y</p:attrName>
                                        </p:attrNameLst>
                                      </p:cBhvr>
                                      <p:tavLst>
                                        <p:tav tm="0">
                                          <p:val>
                                            <p:strVal val="#ppt_y"/>
                                          </p:val>
                                        </p:tav>
                                        <p:tav tm="100000">
                                          <p:val>
                                            <p:strVal val="#ppt_y"/>
                                          </p:val>
                                        </p:tav>
                                      </p:tavLst>
                                    </p:anim>
                                    <p:anim calcmode="lin" valueType="num">
                                      <p:cBhvr>
                                        <p:cTn id="26"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12"/>
                                        </p:tgtEl>
                                      </p:cBhvr>
                                    </p:animEffect>
                                  </p:childTnLst>
                                </p:cTn>
                              </p:par>
                              <p:par>
                                <p:cTn id="29" presetID="41" presetClass="entr" presetSubtype="0" fill="hold" grpId="0" nodeType="withEffect">
                                  <p:stCondLst>
                                    <p:cond delay="0"/>
                                  </p:stCondLst>
                                  <p:iterate type="lt">
                                    <p:tmPct val="10000"/>
                                  </p:iterate>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32" dur="500" fill="hold"/>
                                        <p:tgtEl>
                                          <p:spTgt spid="13"/>
                                        </p:tgtEl>
                                        <p:attrNameLst>
                                          <p:attrName>ppt_y</p:attrName>
                                        </p:attrNameLst>
                                      </p:cBhvr>
                                      <p:tavLst>
                                        <p:tav tm="0">
                                          <p:val>
                                            <p:strVal val="#ppt_y"/>
                                          </p:val>
                                        </p:tav>
                                        <p:tav tm="100000">
                                          <p:val>
                                            <p:strVal val="#ppt_y"/>
                                          </p:val>
                                        </p:tav>
                                      </p:tavLst>
                                    </p:anim>
                                    <p:anim calcmode="lin" valueType="num">
                                      <p:cBhvr>
                                        <p:cTn id="33"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34"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35" dur="500" tmFilter="0,0; .5, 1; 1, 1"/>
                                        <p:tgtEl>
                                          <p:spTgt spid="13"/>
                                        </p:tgtEl>
                                      </p:cBhvr>
                                    </p:animEffect>
                                  </p:childTnLst>
                                </p:cTn>
                              </p:par>
                              <p:par>
                                <p:cTn id="36" presetID="41" presetClass="entr" presetSubtype="0" fill="hold" grpId="0" nodeType="withEffect">
                                  <p:stCondLst>
                                    <p:cond delay="0"/>
                                  </p:stCondLst>
                                  <p:iterate type="lt">
                                    <p:tmPct val="10000"/>
                                  </p:iterate>
                                  <p:childTnLst>
                                    <p:set>
                                      <p:cBhvr>
                                        <p:cTn id="37" dur="1" fill="hold">
                                          <p:stCondLst>
                                            <p:cond delay="0"/>
                                          </p:stCondLst>
                                        </p:cTn>
                                        <p:tgtEl>
                                          <p:spTgt spid="14"/>
                                        </p:tgtEl>
                                        <p:attrNameLst>
                                          <p:attrName>style.visibility</p:attrName>
                                        </p:attrNameLst>
                                      </p:cBhvr>
                                      <p:to>
                                        <p:strVal val="visible"/>
                                      </p:to>
                                    </p:set>
                                    <p:anim calcmode="lin" valueType="num">
                                      <p:cBhvr>
                                        <p:cTn id="38"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39" dur="500" fill="hold"/>
                                        <p:tgtEl>
                                          <p:spTgt spid="14"/>
                                        </p:tgtEl>
                                        <p:attrNameLst>
                                          <p:attrName>ppt_y</p:attrName>
                                        </p:attrNameLst>
                                      </p:cBhvr>
                                      <p:tavLst>
                                        <p:tav tm="0">
                                          <p:val>
                                            <p:strVal val="#ppt_y"/>
                                          </p:val>
                                        </p:tav>
                                        <p:tav tm="100000">
                                          <p:val>
                                            <p:strVal val="#ppt_y"/>
                                          </p:val>
                                        </p:tav>
                                      </p:tavLst>
                                    </p:anim>
                                    <p:anim calcmode="lin" valueType="num">
                                      <p:cBhvr>
                                        <p:cTn id="40"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41"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42" dur="500" tmFilter="0,0; .5, 1; 1, 1"/>
                                        <p:tgtEl>
                                          <p:spTgt spid="14"/>
                                        </p:tgtEl>
                                      </p:cBhvr>
                                    </p:animEffect>
                                  </p:childTnLst>
                                </p:cTn>
                              </p:par>
                              <p:par>
                                <p:cTn id="43" presetID="41" presetClass="entr" presetSubtype="0" fill="hold" grpId="0" nodeType="withEffect">
                                  <p:stCondLst>
                                    <p:cond delay="0"/>
                                  </p:stCondLst>
                                  <p:iterate type="lt">
                                    <p:tmPct val="10000"/>
                                  </p:iterate>
                                  <p:childTnLst>
                                    <p:set>
                                      <p:cBhvr>
                                        <p:cTn id="44" dur="1" fill="hold">
                                          <p:stCondLst>
                                            <p:cond delay="0"/>
                                          </p:stCondLst>
                                        </p:cTn>
                                        <p:tgtEl>
                                          <p:spTgt spid="15"/>
                                        </p:tgtEl>
                                        <p:attrNameLst>
                                          <p:attrName>style.visibility</p:attrName>
                                        </p:attrNameLst>
                                      </p:cBhvr>
                                      <p:to>
                                        <p:strVal val="visible"/>
                                      </p:to>
                                    </p:set>
                                    <p:anim calcmode="lin" valueType="num">
                                      <p:cBhvr>
                                        <p:cTn id="45"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46" dur="500" fill="hold"/>
                                        <p:tgtEl>
                                          <p:spTgt spid="15"/>
                                        </p:tgtEl>
                                        <p:attrNameLst>
                                          <p:attrName>ppt_y</p:attrName>
                                        </p:attrNameLst>
                                      </p:cBhvr>
                                      <p:tavLst>
                                        <p:tav tm="0">
                                          <p:val>
                                            <p:strVal val="#ppt_y"/>
                                          </p:val>
                                        </p:tav>
                                        <p:tav tm="100000">
                                          <p:val>
                                            <p:strVal val="#ppt_y"/>
                                          </p:val>
                                        </p:tav>
                                      </p:tavLst>
                                    </p:anim>
                                    <p:anim calcmode="lin" valueType="num">
                                      <p:cBhvr>
                                        <p:cTn id="47"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48"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49" dur="500" tmFilter="0,0; .5, 1; 1, 1"/>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utoUpdateAnimBg="0"/>
      <p:bldP spid="9" grpId="0" animBg="1" autoUpdateAnimBg="0"/>
      <p:bldP spid="10" grpId="0" animBg="1" autoUpdateAnimBg="0"/>
      <p:bldP spid="11" grpId="0" animBg="1" autoUpdateAnimBg="0"/>
      <p:bldP spid="12" grpId="0"/>
      <p:bldP spid="13" grpId="0"/>
      <p:bldP spid="14"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
          <p:cNvSpPr txBox="1"/>
          <p:nvPr/>
        </p:nvSpPr>
        <p:spPr>
          <a:xfrm>
            <a:off x="4738058" y="1491630"/>
            <a:ext cx="770046" cy="684785"/>
          </a:xfrm>
          <a:prstGeom prst="rect">
            <a:avLst/>
          </a:prstGeom>
          <a:noFill/>
        </p:spPr>
        <p:txBody>
          <a:bodyPr wrap="none" lIns="68562" tIns="34281" rIns="68562" bIns="34281" rtlCol="0">
            <a:spAutoFit/>
          </a:bodyPr>
          <a:lstStyle/>
          <a:p>
            <a:pPr algn="r"/>
            <a:r>
              <a:rPr lang="en-US" altLang="zh-CN" sz="4000" b="1" dirty="0" smtClean="0">
                <a:solidFill>
                  <a:schemeClr val="bg1"/>
                </a:solidFill>
                <a:latin typeface="微软雅黑" panose="020B0503020204020204" charset="-122"/>
                <a:ea typeface="微软雅黑" panose="020B0503020204020204" charset="-122"/>
              </a:rPr>
              <a:t>01</a:t>
            </a:r>
            <a:endParaRPr lang="zh-CN" altLang="en-US" sz="4000" b="1" dirty="0">
              <a:solidFill>
                <a:schemeClr val="bg1"/>
              </a:solidFill>
              <a:latin typeface="微软雅黑" panose="020B0503020204020204" charset="-122"/>
              <a:ea typeface="微软雅黑" panose="020B0503020204020204" charset="-122"/>
            </a:endParaRPr>
          </a:p>
        </p:txBody>
      </p:sp>
      <p:sp>
        <p:nvSpPr>
          <p:cNvPr id="3" name="文本占位符 3"/>
          <p:cNvSpPr txBox="1"/>
          <p:nvPr/>
        </p:nvSpPr>
        <p:spPr>
          <a:xfrm>
            <a:off x="4725699" y="2193709"/>
            <a:ext cx="3139809" cy="594065"/>
          </a:xfrm>
          <a:prstGeom prst="rect">
            <a:avLst/>
          </a:prstGeom>
        </p:spPr>
        <p:txBody>
          <a:bodyPr vert="horz" lIns="68562" tIns="34281" rIns="68562" bIns="34281" rtlCol="0" anchor="ctr">
            <a:noAutofit/>
          </a:bodyPr>
          <a:lstStyle>
            <a:lvl1pPr marL="0" indent="0" algn="l" defTabSz="914400" rtl="0" eaLnBrk="1" latinLnBrk="0" hangingPunct="1">
              <a:spcBef>
                <a:spcPct val="20000"/>
              </a:spcBef>
              <a:buFont typeface="Arial" panose="020B0604020202020204" pitchFamily="34" charset="0"/>
              <a:buNone/>
              <a:defRPr sz="2800" b="1" kern="1200">
                <a:solidFill>
                  <a:srgbClr val="56762C"/>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r>
              <a:rPr lang="zh-CN" altLang="en-US" sz="3600" dirty="0">
                <a:solidFill>
                  <a:schemeClr val="bg1"/>
                </a:solidFill>
                <a:ea typeface="微软雅黑" panose="020B0503020204020204" charset="-122"/>
              </a:rPr>
              <a:t>年度工作概述</a:t>
            </a:r>
          </a:p>
        </p:txBody>
      </p:sp>
      <p:sp>
        <p:nvSpPr>
          <p:cNvPr id="4" name="矩形 3"/>
          <p:cNvSpPr/>
          <p:nvPr/>
        </p:nvSpPr>
        <p:spPr>
          <a:xfrm>
            <a:off x="4733976" y="2131040"/>
            <a:ext cx="3401492" cy="16200"/>
          </a:xfrm>
          <a:prstGeom prst="rect">
            <a:avLst/>
          </a:prstGeom>
          <a:solidFill>
            <a:schemeClr val="bg1"/>
          </a:solidFill>
          <a:ln>
            <a:noFill/>
          </a:ln>
          <a:effectLst/>
        </p:spPr>
        <p:style>
          <a:lnRef idx="1">
            <a:schemeClr val="accent6"/>
          </a:lnRef>
          <a:fillRef idx="3">
            <a:schemeClr val="accent6"/>
          </a:fillRef>
          <a:effectRef idx="2">
            <a:schemeClr val="accent6"/>
          </a:effectRef>
          <a:fontRef idx="minor">
            <a:schemeClr val="lt1"/>
          </a:fontRef>
        </p:style>
        <p:txBody>
          <a:bodyPr lIns="68562" tIns="34281" rIns="68562" bIns="34281" rtlCol="0" anchor="ctr"/>
          <a:lstStyle/>
          <a:p>
            <a:pPr algn="ctr"/>
            <a:endParaRPr lang="en-US"/>
          </a:p>
        </p:txBody>
      </p:sp>
      <p:sp>
        <p:nvSpPr>
          <p:cNvPr id="5" name="椭圆 4"/>
          <p:cNvSpPr/>
          <p:nvPr/>
        </p:nvSpPr>
        <p:spPr>
          <a:xfrm>
            <a:off x="1332483" y="770087"/>
            <a:ext cx="2753589" cy="2754306"/>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p>
        </p:txBody>
      </p:sp>
    </p:spTree>
  </p:cSld>
  <p:clrMapOvr>
    <a:masterClrMapping/>
  </p:clrMapOvr>
  <p:transition spd="slow" advTm="1000">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5" presetClass="entr" presetSubtype="0" fill="hold" grpId="0" nodeType="afterEffect">
                                      <p:stCondLst>
                                        <p:cond delay="0"/>
                                      </p:stCondLst>
                                      <p:iterate type="lt">
                                        <p:tmPct val="10000"/>
                                      </p:iterate>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fltVal val="0"/>
                                              </p:val>
                                            </p:tav>
                                            <p:tav tm="100000">
                                              <p:val>
                                                <p:strVal val="#ppt_w"/>
                                              </p:val>
                                            </p:tav>
                                          </p:tavLst>
                                        </p:anim>
                                        <p:anim calcmode="lin" valueType="num">
                                          <p:cBhvr>
                                            <p:cTn id="13" dur="1000" fill="hold"/>
                                            <p:tgtEl>
                                              <p:spTgt spid="2"/>
                                            </p:tgtEl>
                                            <p:attrNameLst>
                                              <p:attrName>ppt_h</p:attrName>
                                            </p:attrNameLst>
                                          </p:cBhvr>
                                          <p:tavLst>
                                            <p:tav tm="0">
                                              <p:val>
                                                <p:fltVal val="0"/>
                                              </p:val>
                                            </p:tav>
                                            <p:tav tm="100000">
                                              <p:val>
                                                <p:strVal val="#ppt_h"/>
                                              </p:val>
                                            </p:tav>
                                          </p:tavLst>
                                        </p:anim>
                                        <p:anim calcmode="lin" valueType="num">
                                          <p:cBhvr>
                                            <p:cTn id="14"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par>
                              <p:cTn id="16" fill="hold">
                                <p:stCondLst>
                                  <p:cond delay="1100"/>
                                </p:stCondLst>
                                <p:childTnLst>
                                  <p:par>
                                    <p:cTn id="17" presetID="2" presetClass="entr" presetSubtype="2" fill="hold" grpId="0" nodeType="afterEffect" p14:presetBounceEnd="57000">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14:bounceEnd="57000">
                                          <p:cBhvr additive="base">
                                            <p:cTn id="19" dur="400" fill="hold"/>
                                            <p:tgtEl>
                                              <p:spTgt spid="4"/>
                                            </p:tgtEl>
                                            <p:attrNameLst>
                                              <p:attrName>ppt_x</p:attrName>
                                            </p:attrNameLst>
                                          </p:cBhvr>
                                          <p:tavLst>
                                            <p:tav tm="0">
                                              <p:val>
                                                <p:strVal val="1+#ppt_w/2"/>
                                              </p:val>
                                            </p:tav>
                                            <p:tav tm="100000">
                                              <p:val>
                                                <p:strVal val="#ppt_x"/>
                                              </p:val>
                                            </p:tav>
                                          </p:tavLst>
                                        </p:anim>
                                        <p:anim calcmode="lin" valueType="num" p14:bounceEnd="57000">
                                          <p:cBhvr additive="base">
                                            <p:cTn id="20" dur="400" fill="hold"/>
                                            <p:tgtEl>
                                              <p:spTgt spid="4"/>
                                            </p:tgtEl>
                                            <p:attrNameLst>
                                              <p:attrName>ppt_y</p:attrName>
                                            </p:attrNameLst>
                                          </p:cBhvr>
                                          <p:tavLst>
                                            <p:tav tm="0">
                                              <p:val>
                                                <p:strVal val="#ppt_y"/>
                                              </p:val>
                                            </p:tav>
                                            <p:tav tm="100000">
                                              <p:val>
                                                <p:strVal val="#ppt_y"/>
                                              </p:val>
                                            </p:tav>
                                          </p:tavLst>
                                        </p:anim>
                                      </p:childTnLst>
                                    </p:cTn>
                                  </p:par>
                                </p:childTnLst>
                              </p:cTn>
                            </p:par>
                            <p:par>
                              <p:cTn id="21" fill="hold">
                                <p:stCondLst>
                                  <p:cond delay="1600"/>
                                </p:stCondLst>
                                <p:childTnLst>
                                  <p:par>
                                    <p:cTn id="22" presetID="22" presetClass="entr" presetSubtype="8"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left)">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P spid="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5" presetClass="entr" presetSubtype="0" fill="hold" grpId="0" nodeType="afterEffect">
                                      <p:stCondLst>
                                        <p:cond delay="0"/>
                                      </p:stCondLst>
                                      <p:iterate type="lt">
                                        <p:tmPct val="10000"/>
                                      </p:iterate>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fltVal val="0"/>
                                              </p:val>
                                            </p:tav>
                                            <p:tav tm="100000">
                                              <p:val>
                                                <p:strVal val="#ppt_w"/>
                                              </p:val>
                                            </p:tav>
                                          </p:tavLst>
                                        </p:anim>
                                        <p:anim calcmode="lin" valueType="num">
                                          <p:cBhvr>
                                            <p:cTn id="13" dur="1000" fill="hold"/>
                                            <p:tgtEl>
                                              <p:spTgt spid="2"/>
                                            </p:tgtEl>
                                            <p:attrNameLst>
                                              <p:attrName>ppt_h</p:attrName>
                                            </p:attrNameLst>
                                          </p:cBhvr>
                                          <p:tavLst>
                                            <p:tav tm="0">
                                              <p:val>
                                                <p:fltVal val="0"/>
                                              </p:val>
                                            </p:tav>
                                            <p:tav tm="100000">
                                              <p:val>
                                                <p:strVal val="#ppt_h"/>
                                              </p:val>
                                            </p:tav>
                                          </p:tavLst>
                                        </p:anim>
                                        <p:anim calcmode="lin" valueType="num">
                                          <p:cBhvr>
                                            <p:cTn id="14"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par>
                              <p:cTn id="16" fill="hold">
                                <p:stCondLst>
                                  <p:cond delay="1100"/>
                                </p:stCondLst>
                                <p:childTnLst>
                                  <p:par>
                                    <p:cTn id="17" presetID="2" presetClass="entr" presetSubtype="2"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400" fill="hold"/>
                                            <p:tgtEl>
                                              <p:spTgt spid="4"/>
                                            </p:tgtEl>
                                            <p:attrNameLst>
                                              <p:attrName>ppt_x</p:attrName>
                                            </p:attrNameLst>
                                          </p:cBhvr>
                                          <p:tavLst>
                                            <p:tav tm="0">
                                              <p:val>
                                                <p:strVal val="1+#ppt_w/2"/>
                                              </p:val>
                                            </p:tav>
                                            <p:tav tm="100000">
                                              <p:val>
                                                <p:strVal val="#ppt_x"/>
                                              </p:val>
                                            </p:tav>
                                          </p:tavLst>
                                        </p:anim>
                                        <p:anim calcmode="lin" valueType="num">
                                          <p:cBhvr additive="base">
                                            <p:cTn id="20" dur="400" fill="hold"/>
                                            <p:tgtEl>
                                              <p:spTgt spid="4"/>
                                            </p:tgtEl>
                                            <p:attrNameLst>
                                              <p:attrName>ppt_y</p:attrName>
                                            </p:attrNameLst>
                                          </p:cBhvr>
                                          <p:tavLst>
                                            <p:tav tm="0">
                                              <p:val>
                                                <p:strVal val="#ppt_y"/>
                                              </p:val>
                                            </p:tav>
                                            <p:tav tm="100000">
                                              <p:val>
                                                <p:strVal val="#ppt_y"/>
                                              </p:val>
                                            </p:tav>
                                          </p:tavLst>
                                        </p:anim>
                                      </p:childTnLst>
                                    </p:cTn>
                                  </p:par>
                                </p:childTnLst>
                              </p:cTn>
                            </p:par>
                            <p:par>
                              <p:cTn id="21" fill="hold">
                                <p:stCondLst>
                                  <p:cond delay="1600"/>
                                </p:stCondLst>
                                <p:childTnLst>
                                  <p:par>
                                    <p:cTn id="22" presetID="22" presetClass="entr" presetSubtype="8"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left)">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P spid="5" grpId="0" animBg="1"/>
        </p:bldLst>
      </p:timing>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9592" y="189395"/>
            <a:ext cx="2088232" cy="338554"/>
          </a:xfrm>
          <a:prstGeom prst="rect">
            <a:avLst/>
          </a:prstGeom>
        </p:spPr>
        <p:txBody>
          <a:bodyPr wrap="square">
            <a:spAutoFit/>
          </a:bodyPr>
          <a:lstStyle/>
          <a:p>
            <a:r>
              <a:rPr lang="zh-CN" altLang="en-US" sz="1600" b="1" dirty="0" smtClean="0">
                <a:solidFill>
                  <a:schemeClr val="bg1"/>
                </a:solidFill>
                <a:ea typeface="微软雅黑" panose="020B0503020204020204" charset="-122"/>
              </a:rPr>
              <a:t>明 年 工 作 计 划</a:t>
            </a:r>
            <a:endParaRPr lang="zh-CN" altLang="en-US" sz="1600" b="1" dirty="0">
              <a:solidFill>
                <a:schemeClr val="bg1"/>
              </a:solidFill>
              <a:ea typeface="微软雅黑" panose="020B0503020204020204" charset="-122"/>
            </a:endParaRPr>
          </a:p>
        </p:txBody>
      </p:sp>
      <p:sp>
        <p:nvSpPr>
          <p:cNvPr id="3" name="AutoShape 28"/>
          <p:cNvSpPr>
            <a:spLocks noChangeArrowheads="1"/>
          </p:cNvSpPr>
          <p:nvPr/>
        </p:nvSpPr>
        <p:spPr bwMode="auto">
          <a:xfrm>
            <a:off x="3413263" y="1741546"/>
            <a:ext cx="2160075" cy="2159794"/>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noFill/>
          <a:ln w="25400" cap="rnd">
            <a:solidFill>
              <a:srgbClr val="0070C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80" tIns="34290" rIns="68580" bIns="34290" anchor="ctr"/>
          <a:lstStyle/>
          <a:p>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4" name="Oval 53"/>
          <p:cNvSpPr>
            <a:spLocks noChangeArrowheads="1"/>
          </p:cNvSpPr>
          <p:nvPr/>
        </p:nvSpPr>
        <p:spPr bwMode="auto">
          <a:xfrm>
            <a:off x="3505148" y="1453802"/>
            <a:ext cx="766775" cy="767081"/>
          </a:xfrm>
          <a:prstGeom prst="ellipse">
            <a:avLst/>
          </a:prstGeom>
          <a:solidFill>
            <a:srgbClr val="0070C0"/>
          </a:solidFill>
          <a:ln w="28575">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5" name="Oval 53"/>
          <p:cNvSpPr>
            <a:spLocks noChangeArrowheads="1"/>
          </p:cNvSpPr>
          <p:nvPr/>
        </p:nvSpPr>
        <p:spPr bwMode="auto">
          <a:xfrm>
            <a:off x="3091947" y="2433687"/>
            <a:ext cx="766775" cy="767080"/>
          </a:xfrm>
          <a:prstGeom prst="ellipse">
            <a:avLst/>
          </a:prstGeom>
          <a:solidFill>
            <a:srgbClr val="0070C0"/>
          </a:solidFill>
          <a:ln w="28575">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6" name="Oval 53"/>
          <p:cNvSpPr>
            <a:spLocks noChangeArrowheads="1"/>
          </p:cNvSpPr>
          <p:nvPr/>
        </p:nvSpPr>
        <p:spPr bwMode="auto">
          <a:xfrm>
            <a:off x="3524201" y="3344514"/>
            <a:ext cx="766775" cy="767081"/>
          </a:xfrm>
          <a:prstGeom prst="ellipse">
            <a:avLst/>
          </a:prstGeom>
          <a:solidFill>
            <a:srgbClr val="0070C0"/>
          </a:solidFill>
          <a:ln w="28575">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7" name="Oval 53"/>
          <p:cNvSpPr>
            <a:spLocks noChangeArrowheads="1"/>
          </p:cNvSpPr>
          <p:nvPr/>
        </p:nvSpPr>
        <p:spPr bwMode="auto">
          <a:xfrm>
            <a:off x="4657824" y="3344514"/>
            <a:ext cx="766775" cy="767081"/>
          </a:xfrm>
          <a:prstGeom prst="ellipse">
            <a:avLst/>
          </a:prstGeom>
          <a:solidFill>
            <a:srgbClr val="0070C0"/>
          </a:solidFill>
          <a:ln w="28575">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8" name="Oval 53"/>
          <p:cNvSpPr>
            <a:spLocks noChangeArrowheads="1"/>
          </p:cNvSpPr>
          <p:nvPr/>
        </p:nvSpPr>
        <p:spPr bwMode="auto">
          <a:xfrm>
            <a:off x="5123418" y="2372964"/>
            <a:ext cx="766775" cy="767081"/>
          </a:xfrm>
          <a:prstGeom prst="ellipse">
            <a:avLst/>
          </a:prstGeom>
          <a:solidFill>
            <a:srgbClr val="0070C0"/>
          </a:solidFill>
          <a:ln w="28575">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9" name="Oval 53"/>
          <p:cNvSpPr>
            <a:spLocks noChangeArrowheads="1"/>
          </p:cNvSpPr>
          <p:nvPr/>
        </p:nvSpPr>
        <p:spPr bwMode="auto">
          <a:xfrm>
            <a:off x="4664968" y="1421656"/>
            <a:ext cx="766775" cy="767080"/>
          </a:xfrm>
          <a:prstGeom prst="ellipse">
            <a:avLst/>
          </a:prstGeom>
          <a:solidFill>
            <a:srgbClr val="0070C0"/>
          </a:solidFill>
          <a:ln w="28575">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10" name="Line 548"/>
          <p:cNvSpPr>
            <a:spLocks noChangeShapeType="1"/>
          </p:cNvSpPr>
          <p:nvPr/>
        </p:nvSpPr>
        <p:spPr bwMode="auto">
          <a:xfrm flipH="1">
            <a:off x="5898421" y="3035756"/>
            <a:ext cx="1836183" cy="0"/>
          </a:xfrm>
          <a:prstGeom prst="line">
            <a:avLst/>
          </a:prstGeom>
          <a:noFill/>
          <a:ln w="19050">
            <a:solidFill>
              <a:srgbClr val="0070C0"/>
            </a:solidFill>
            <a:prstDash val="dash"/>
            <a:round/>
            <a:headEnd type="stealth" w="med" len="med"/>
            <a:tailEnd type="oval" w="med" len="med"/>
          </a:ln>
          <a:extLst>
            <a:ext uri="{909E8E84-426E-40DD-AFC4-6F175D3DCCD1}">
              <a14:hiddenFill xmlns:a14="http://schemas.microsoft.com/office/drawing/2010/main">
                <a:noFill/>
              </a14:hiddenFill>
            </a:ext>
          </a:extLst>
        </p:spPr>
        <p:txBody>
          <a:bodyPr lIns="68580" tIns="34290" rIns="68580" bIns="34290"/>
          <a:lstStyle/>
          <a:p>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11" name="Line 548"/>
          <p:cNvSpPr>
            <a:spLocks noChangeShapeType="1"/>
          </p:cNvSpPr>
          <p:nvPr/>
        </p:nvSpPr>
        <p:spPr bwMode="auto">
          <a:xfrm flipH="1">
            <a:off x="5412583" y="4008496"/>
            <a:ext cx="1727821" cy="0"/>
          </a:xfrm>
          <a:prstGeom prst="line">
            <a:avLst/>
          </a:prstGeom>
          <a:noFill/>
          <a:ln w="19050">
            <a:solidFill>
              <a:srgbClr val="0070C0"/>
            </a:solidFill>
            <a:prstDash val="dash"/>
            <a:round/>
            <a:headEnd type="stealth" w="med" len="med"/>
            <a:tailEnd type="oval" w="med" len="med"/>
          </a:ln>
          <a:extLst>
            <a:ext uri="{909E8E84-426E-40DD-AFC4-6F175D3DCCD1}">
              <a14:hiddenFill xmlns:a14="http://schemas.microsoft.com/office/drawing/2010/main">
                <a:noFill/>
              </a14:hiddenFill>
            </a:ext>
          </a:extLst>
        </p:spPr>
        <p:txBody>
          <a:bodyPr lIns="68580" tIns="34290" rIns="68580" bIns="34290"/>
          <a:lstStyle/>
          <a:p>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12" name="Line 548"/>
          <p:cNvSpPr>
            <a:spLocks noChangeShapeType="1"/>
          </p:cNvSpPr>
          <p:nvPr/>
        </p:nvSpPr>
        <p:spPr bwMode="auto">
          <a:xfrm flipH="1">
            <a:off x="5466168" y="2010627"/>
            <a:ext cx="1836183" cy="0"/>
          </a:xfrm>
          <a:prstGeom prst="line">
            <a:avLst/>
          </a:prstGeom>
          <a:noFill/>
          <a:ln w="19050">
            <a:solidFill>
              <a:srgbClr val="0070C0"/>
            </a:solidFill>
            <a:prstDash val="dash"/>
            <a:round/>
            <a:headEnd type="stealth" w="med" len="med"/>
            <a:tailEnd type="oval" w="med" len="med"/>
          </a:ln>
          <a:extLst>
            <a:ext uri="{909E8E84-426E-40DD-AFC4-6F175D3DCCD1}">
              <a14:hiddenFill xmlns:a14="http://schemas.microsoft.com/office/drawing/2010/main">
                <a:noFill/>
              </a14:hiddenFill>
            </a:ext>
          </a:extLst>
        </p:spPr>
        <p:txBody>
          <a:bodyPr lIns="68580" tIns="34290" rIns="68580" bIns="34290"/>
          <a:lstStyle/>
          <a:p>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13" name="Line 548"/>
          <p:cNvSpPr>
            <a:spLocks noChangeShapeType="1"/>
          </p:cNvSpPr>
          <p:nvPr/>
        </p:nvSpPr>
        <p:spPr bwMode="auto">
          <a:xfrm>
            <a:off x="1739027" y="2010627"/>
            <a:ext cx="1727822" cy="0"/>
          </a:xfrm>
          <a:prstGeom prst="line">
            <a:avLst/>
          </a:prstGeom>
          <a:noFill/>
          <a:ln w="19050">
            <a:solidFill>
              <a:srgbClr val="0070C0"/>
            </a:solidFill>
            <a:prstDash val="dash"/>
            <a:round/>
            <a:headEnd type="stealth" w="med" len="med"/>
            <a:tailEnd type="oval" w="med" len="med"/>
          </a:ln>
          <a:extLst>
            <a:ext uri="{909E8E84-426E-40DD-AFC4-6F175D3DCCD1}">
              <a14:hiddenFill xmlns:a14="http://schemas.microsoft.com/office/drawing/2010/main">
                <a:noFill/>
              </a14:hiddenFill>
            </a:ext>
          </a:extLst>
        </p:spPr>
        <p:txBody>
          <a:bodyPr lIns="68580" tIns="34290" rIns="68580" bIns="34290"/>
          <a:lstStyle/>
          <a:p>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14" name="Rectangle 42"/>
          <p:cNvSpPr>
            <a:spLocks noChangeArrowheads="1"/>
          </p:cNvSpPr>
          <p:nvPr/>
        </p:nvSpPr>
        <p:spPr bwMode="auto">
          <a:xfrm>
            <a:off x="1739026" y="1578431"/>
            <a:ext cx="1836183" cy="392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lnSpc>
                <a:spcPct val="150000"/>
              </a:lnSpc>
            </a:pPr>
            <a:r>
              <a:rPr lang="zh-CN" altLang="en-US" sz="700">
                <a:solidFill>
                  <a:schemeClr val="tx1">
                    <a:lumMod val="65000"/>
                    <a:lumOff val="35000"/>
                  </a:schemeClr>
                </a:solidFill>
                <a:latin typeface="微软雅黑" panose="020B0503020204020204" charset="-122"/>
                <a:ea typeface="微软雅黑" panose="020B0503020204020204" charset="-122"/>
              </a:rPr>
              <a:t>添加文本内容添加文本内容添加文本内容</a:t>
            </a:r>
          </a:p>
          <a:p>
            <a:pPr>
              <a:lnSpc>
                <a:spcPct val="150000"/>
              </a:lnSpc>
            </a:pPr>
            <a:r>
              <a:rPr lang="zh-CN" altLang="en-US" sz="700">
                <a:solidFill>
                  <a:schemeClr val="tx1">
                    <a:lumMod val="65000"/>
                    <a:lumOff val="35000"/>
                  </a:schemeClr>
                </a:solidFill>
                <a:latin typeface="微软雅黑" panose="020B0503020204020204" charset="-122"/>
                <a:ea typeface="微软雅黑" panose="020B0503020204020204" charset="-122"/>
              </a:rPr>
              <a:t>添加文本内容添加文本内容添加文本内容</a:t>
            </a:r>
          </a:p>
        </p:txBody>
      </p:sp>
      <p:sp>
        <p:nvSpPr>
          <p:cNvPr id="15" name="Rectangle 45"/>
          <p:cNvSpPr>
            <a:spLocks noChangeArrowheads="1"/>
          </p:cNvSpPr>
          <p:nvPr/>
        </p:nvSpPr>
        <p:spPr bwMode="auto">
          <a:xfrm>
            <a:off x="5466168" y="3629877"/>
            <a:ext cx="2538743" cy="392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lnSpc>
                <a:spcPct val="150000"/>
              </a:lnSpc>
            </a:pPr>
            <a:r>
              <a:rPr lang="zh-CN" altLang="en-US" sz="700">
                <a:solidFill>
                  <a:schemeClr val="tx1">
                    <a:lumMod val="65000"/>
                    <a:lumOff val="35000"/>
                  </a:schemeClr>
                </a:solidFill>
                <a:latin typeface="微软雅黑" panose="020B0503020204020204" charset="-122"/>
                <a:ea typeface="微软雅黑" panose="020B0503020204020204" charset="-122"/>
              </a:rPr>
              <a:t>添加文本内容添加文本内容添加文本内容</a:t>
            </a:r>
          </a:p>
          <a:p>
            <a:pPr>
              <a:lnSpc>
                <a:spcPct val="150000"/>
              </a:lnSpc>
            </a:pPr>
            <a:r>
              <a:rPr lang="zh-CN" altLang="en-US" sz="700">
                <a:solidFill>
                  <a:schemeClr val="tx1">
                    <a:lumMod val="65000"/>
                    <a:lumOff val="35000"/>
                  </a:schemeClr>
                </a:solidFill>
                <a:latin typeface="微软雅黑" panose="020B0503020204020204" charset="-122"/>
                <a:ea typeface="微软雅黑" panose="020B0503020204020204" charset="-122"/>
              </a:rPr>
              <a:t>添加文本内容添加文本内容添加文本内容</a:t>
            </a:r>
          </a:p>
        </p:txBody>
      </p:sp>
      <p:sp>
        <p:nvSpPr>
          <p:cNvPr id="16" name="Rectangle 46"/>
          <p:cNvSpPr>
            <a:spLocks noChangeArrowheads="1"/>
          </p:cNvSpPr>
          <p:nvPr/>
        </p:nvSpPr>
        <p:spPr bwMode="auto">
          <a:xfrm>
            <a:off x="6060368" y="2657137"/>
            <a:ext cx="1944543" cy="392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lnSpc>
                <a:spcPct val="150000"/>
              </a:lnSpc>
            </a:pPr>
            <a:r>
              <a:rPr lang="zh-CN" altLang="en-US" sz="700">
                <a:solidFill>
                  <a:schemeClr val="tx1">
                    <a:lumMod val="65000"/>
                    <a:lumOff val="35000"/>
                  </a:schemeClr>
                </a:solidFill>
                <a:latin typeface="微软雅黑" panose="020B0503020204020204" charset="-122"/>
                <a:ea typeface="微软雅黑" panose="020B0503020204020204" charset="-122"/>
              </a:rPr>
              <a:t>添加文本内容添加文本内容添加文本内容</a:t>
            </a:r>
          </a:p>
          <a:p>
            <a:pPr>
              <a:lnSpc>
                <a:spcPct val="150000"/>
              </a:lnSpc>
            </a:pPr>
            <a:r>
              <a:rPr lang="zh-CN" altLang="en-US" sz="700">
                <a:solidFill>
                  <a:schemeClr val="tx1">
                    <a:lumMod val="65000"/>
                    <a:lumOff val="35000"/>
                  </a:schemeClr>
                </a:solidFill>
                <a:latin typeface="微软雅黑" panose="020B0503020204020204" charset="-122"/>
                <a:ea typeface="微软雅黑" panose="020B0503020204020204" charset="-122"/>
              </a:rPr>
              <a:t>添加文本内容添加文本内容添加文本内容</a:t>
            </a:r>
          </a:p>
        </p:txBody>
      </p:sp>
      <p:sp>
        <p:nvSpPr>
          <p:cNvPr id="17" name="Rectangle 47"/>
          <p:cNvSpPr>
            <a:spLocks noChangeArrowheads="1"/>
          </p:cNvSpPr>
          <p:nvPr/>
        </p:nvSpPr>
        <p:spPr bwMode="auto">
          <a:xfrm>
            <a:off x="5573338" y="1634390"/>
            <a:ext cx="1782598" cy="392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lnSpc>
                <a:spcPct val="150000"/>
              </a:lnSpc>
            </a:pPr>
            <a:r>
              <a:rPr lang="zh-CN" altLang="en-US" sz="700">
                <a:solidFill>
                  <a:schemeClr val="tx1">
                    <a:lumMod val="65000"/>
                    <a:lumOff val="35000"/>
                  </a:schemeClr>
                </a:solidFill>
                <a:latin typeface="微软雅黑" panose="020B0503020204020204" charset="-122"/>
                <a:ea typeface="微软雅黑" panose="020B0503020204020204" charset="-122"/>
              </a:rPr>
              <a:t>添加文本内容添加文本内容添加文本内容</a:t>
            </a:r>
          </a:p>
          <a:p>
            <a:pPr>
              <a:lnSpc>
                <a:spcPct val="150000"/>
              </a:lnSpc>
            </a:pPr>
            <a:r>
              <a:rPr lang="zh-CN" altLang="en-US" sz="700">
                <a:solidFill>
                  <a:schemeClr val="tx1">
                    <a:lumMod val="65000"/>
                    <a:lumOff val="35000"/>
                  </a:schemeClr>
                </a:solidFill>
                <a:latin typeface="微软雅黑" panose="020B0503020204020204" charset="-122"/>
                <a:ea typeface="微软雅黑" panose="020B0503020204020204" charset="-122"/>
              </a:rPr>
              <a:t>添加文本内容添加文本内容添加文本内容</a:t>
            </a:r>
          </a:p>
        </p:txBody>
      </p:sp>
      <p:sp>
        <p:nvSpPr>
          <p:cNvPr id="18" name="Rectangle 49"/>
          <p:cNvSpPr>
            <a:spLocks noChangeArrowheads="1"/>
          </p:cNvSpPr>
          <p:nvPr/>
        </p:nvSpPr>
        <p:spPr bwMode="auto">
          <a:xfrm>
            <a:off x="2657117" y="1275606"/>
            <a:ext cx="863316" cy="354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8580" tIns="34290" rIns="68580" bIns="34290">
            <a:spAutoFit/>
          </a:bodyPr>
          <a:lstStyle/>
          <a:p>
            <a:pPr>
              <a:lnSpc>
                <a:spcPct val="150000"/>
              </a:lnSpc>
            </a:pPr>
            <a:r>
              <a:rPr lang="zh-CN" altLang="en-US" sz="1400" b="1" dirty="0" smtClean="0">
                <a:solidFill>
                  <a:srgbClr val="0070C0"/>
                </a:solidFill>
                <a:latin typeface="微软雅黑" panose="020B0503020204020204" charset="-122"/>
                <a:ea typeface="微软雅黑" panose="020B0503020204020204" charset="-122"/>
              </a:rPr>
              <a:t>添加标题</a:t>
            </a:r>
            <a:endParaRPr lang="zh-CN" altLang="en-US" sz="1400" b="1" dirty="0">
              <a:solidFill>
                <a:srgbClr val="0070C0"/>
              </a:solidFill>
              <a:latin typeface="微软雅黑" panose="020B0503020204020204" charset="-122"/>
              <a:ea typeface="微软雅黑" panose="020B0503020204020204" charset="-122"/>
            </a:endParaRPr>
          </a:p>
        </p:txBody>
      </p:sp>
      <p:sp>
        <p:nvSpPr>
          <p:cNvPr id="19" name="Line 548"/>
          <p:cNvSpPr>
            <a:spLocks noChangeShapeType="1"/>
          </p:cNvSpPr>
          <p:nvPr/>
        </p:nvSpPr>
        <p:spPr bwMode="auto">
          <a:xfrm>
            <a:off x="1306773" y="3035756"/>
            <a:ext cx="1729013" cy="0"/>
          </a:xfrm>
          <a:prstGeom prst="line">
            <a:avLst/>
          </a:prstGeom>
          <a:noFill/>
          <a:ln w="19050">
            <a:solidFill>
              <a:srgbClr val="0070C0"/>
            </a:solidFill>
            <a:prstDash val="dash"/>
            <a:round/>
            <a:headEnd type="stealth" w="med" len="med"/>
            <a:tailEnd type="oval" w="med" len="med"/>
          </a:ln>
          <a:extLst>
            <a:ext uri="{909E8E84-426E-40DD-AFC4-6F175D3DCCD1}">
              <a14:hiddenFill xmlns:a14="http://schemas.microsoft.com/office/drawing/2010/main">
                <a:noFill/>
              </a14:hiddenFill>
            </a:ext>
          </a:extLst>
        </p:spPr>
        <p:txBody>
          <a:bodyPr lIns="68580" tIns="34290" rIns="68580" bIns="34290"/>
          <a:lstStyle/>
          <a:p>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20" name="Rectangle 51"/>
          <p:cNvSpPr>
            <a:spLocks noChangeArrowheads="1"/>
          </p:cNvSpPr>
          <p:nvPr/>
        </p:nvSpPr>
        <p:spPr bwMode="auto">
          <a:xfrm>
            <a:off x="1306774" y="2605940"/>
            <a:ext cx="1836183" cy="392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lnSpc>
                <a:spcPct val="150000"/>
              </a:lnSpc>
            </a:pPr>
            <a:r>
              <a:rPr lang="zh-CN" altLang="en-US" sz="700">
                <a:solidFill>
                  <a:schemeClr val="tx1">
                    <a:lumMod val="65000"/>
                    <a:lumOff val="35000"/>
                  </a:schemeClr>
                </a:solidFill>
                <a:latin typeface="微软雅黑" panose="020B0503020204020204" charset="-122"/>
                <a:ea typeface="微软雅黑" panose="020B0503020204020204" charset="-122"/>
              </a:rPr>
              <a:t>添加文本内容添加文本内容添加文本内容</a:t>
            </a:r>
          </a:p>
          <a:p>
            <a:pPr>
              <a:lnSpc>
                <a:spcPct val="150000"/>
              </a:lnSpc>
            </a:pPr>
            <a:r>
              <a:rPr lang="zh-CN" altLang="en-US" sz="700">
                <a:solidFill>
                  <a:schemeClr val="tx1">
                    <a:lumMod val="65000"/>
                    <a:lumOff val="35000"/>
                  </a:schemeClr>
                </a:solidFill>
                <a:latin typeface="微软雅黑" panose="020B0503020204020204" charset="-122"/>
                <a:ea typeface="微软雅黑" panose="020B0503020204020204" charset="-122"/>
              </a:rPr>
              <a:t>添加文本内容添加文本内容添加文本内容</a:t>
            </a:r>
          </a:p>
        </p:txBody>
      </p:sp>
      <p:sp>
        <p:nvSpPr>
          <p:cNvPr id="21" name="Rectangle 52"/>
          <p:cNvSpPr>
            <a:spLocks noChangeArrowheads="1"/>
          </p:cNvSpPr>
          <p:nvPr/>
        </p:nvSpPr>
        <p:spPr bwMode="auto">
          <a:xfrm>
            <a:off x="2171279" y="2301924"/>
            <a:ext cx="918092" cy="354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8580" tIns="34290" rIns="68580" bIns="34290">
            <a:spAutoFit/>
          </a:bodyPr>
          <a:lstStyle/>
          <a:p>
            <a:pPr>
              <a:lnSpc>
                <a:spcPct val="150000"/>
              </a:lnSpc>
            </a:pPr>
            <a:r>
              <a:rPr lang="zh-CN" altLang="en-US" sz="1400" b="1" dirty="0" smtClean="0">
                <a:solidFill>
                  <a:srgbClr val="0070C0"/>
                </a:solidFill>
                <a:latin typeface="微软雅黑" panose="020B0503020204020204" charset="-122"/>
                <a:ea typeface="微软雅黑" panose="020B0503020204020204" charset="-122"/>
              </a:rPr>
              <a:t>添加标题</a:t>
            </a:r>
            <a:endParaRPr lang="zh-CN" altLang="en-US" sz="1400" b="1" dirty="0">
              <a:solidFill>
                <a:srgbClr val="0070C0"/>
              </a:solidFill>
              <a:latin typeface="微软雅黑" panose="020B0503020204020204" charset="-122"/>
              <a:ea typeface="微软雅黑" panose="020B0503020204020204" charset="-122"/>
            </a:endParaRPr>
          </a:p>
        </p:txBody>
      </p:sp>
      <p:sp>
        <p:nvSpPr>
          <p:cNvPr id="22" name="Line 548"/>
          <p:cNvSpPr>
            <a:spLocks noChangeShapeType="1"/>
          </p:cNvSpPr>
          <p:nvPr/>
        </p:nvSpPr>
        <p:spPr bwMode="auto">
          <a:xfrm>
            <a:off x="1792611" y="4008496"/>
            <a:ext cx="1729013" cy="0"/>
          </a:xfrm>
          <a:prstGeom prst="line">
            <a:avLst/>
          </a:prstGeom>
          <a:noFill/>
          <a:ln w="19050">
            <a:solidFill>
              <a:srgbClr val="0070C0"/>
            </a:solidFill>
            <a:prstDash val="dash"/>
            <a:round/>
            <a:headEnd type="stealth" w="med" len="med"/>
            <a:tailEnd type="oval" w="med" len="med"/>
          </a:ln>
          <a:extLst>
            <a:ext uri="{909E8E84-426E-40DD-AFC4-6F175D3DCCD1}">
              <a14:hiddenFill xmlns:a14="http://schemas.microsoft.com/office/drawing/2010/main">
                <a:noFill/>
              </a14:hiddenFill>
            </a:ext>
          </a:extLst>
        </p:spPr>
        <p:txBody>
          <a:bodyPr lIns="68580" tIns="34290" rIns="68580" bIns="34290"/>
          <a:lstStyle/>
          <a:p>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23" name="Rectangle 54"/>
          <p:cNvSpPr>
            <a:spLocks noChangeArrowheads="1"/>
          </p:cNvSpPr>
          <p:nvPr/>
        </p:nvSpPr>
        <p:spPr bwMode="auto">
          <a:xfrm>
            <a:off x="1792612" y="3629877"/>
            <a:ext cx="1836183" cy="392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lnSpc>
                <a:spcPct val="150000"/>
              </a:lnSpc>
            </a:pPr>
            <a:r>
              <a:rPr lang="zh-CN" altLang="en-US" sz="700">
                <a:solidFill>
                  <a:schemeClr val="tx1">
                    <a:lumMod val="65000"/>
                    <a:lumOff val="35000"/>
                  </a:schemeClr>
                </a:solidFill>
                <a:latin typeface="微软雅黑" panose="020B0503020204020204" charset="-122"/>
                <a:ea typeface="微软雅黑" panose="020B0503020204020204" charset="-122"/>
              </a:rPr>
              <a:t>添加文本内容添加文本内容添加文本内容</a:t>
            </a:r>
          </a:p>
          <a:p>
            <a:pPr>
              <a:lnSpc>
                <a:spcPct val="150000"/>
              </a:lnSpc>
            </a:pPr>
            <a:r>
              <a:rPr lang="zh-CN" altLang="en-US" sz="700">
                <a:solidFill>
                  <a:schemeClr val="tx1">
                    <a:lumMod val="65000"/>
                    <a:lumOff val="35000"/>
                  </a:schemeClr>
                </a:solidFill>
                <a:latin typeface="微软雅黑" panose="020B0503020204020204" charset="-122"/>
                <a:ea typeface="微软雅黑" panose="020B0503020204020204" charset="-122"/>
              </a:rPr>
              <a:t>添加文本内容添加文本内容添加文本内容</a:t>
            </a:r>
          </a:p>
        </p:txBody>
      </p:sp>
      <p:sp>
        <p:nvSpPr>
          <p:cNvPr id="24" name="Rectangle 55"/>
          <p:cNvSpPr>
            <a:spLocks noChangeArrowheads="1"/>
          </p:cNvSpPr>
          <p:nvPr/>
        </p:nvSpPr>
        <p:spPr bwMode="auto">
          <a:xfrm>
            <a:off x="2602938" y="3308002"/>
            <a:ext cx="972271" cy="354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8580" tIns="34290" rIns="68580" bIns="34290">
            <a:spAutoFit/>
          </a:bodyPr>
          <a:lstStyle/>
          <a:p>
            <a:pPr>
              <a:lnSpc>
                <a:spcPct val="150000"/>
              </a:lnSpc>
            </a:pPr>
            <a:r>
              <a:rPr lang="zh-CN" altLang="en-US" sz="1400" b="1" dirty="0" smtClean="0">
                <a:solidFill>
                  <a:srgbClr val="0070C0"/>
                </a:solidFill>
                <a:latin typeface="微软雅黑" panose="020B0503020204020204" charset="-122"/>
                <a:ea typeface="微软雅黑" panose="020B0503020204020204" charset="-122"/>
              </a:rPr>
              <a:t>添加标题</a:t>
            </a:r>
            <a:endParaRPr lang="zh-CN" altLang="en-US" sz="1400" b="1" dirty="0">
              <a:solidFill>
                <a:srgbClr val="0070C0"/>
              </a:solidFill>
              <a:latin typeface="微软雅黑" panose="020B0503020204020204" charset="-122"/>
              <a:ea typeface="微软雅黑" panose="020B0503020204020204" charset="-122"/>
            </a:endParaRPr>
          </a:p>
        </p:txBody>
      </p:sp>
      <p:sp>
        <p:nvSpPr>
          <p:cNvPr id="25" name="Rectangle 59"/>
          <p:cNvSpPr>
            <a:spLocks noChangeArrowheads="1"/>
          </p:cNvSpPr>
          <p:nvPr/>
        </p:nvSpPr>
        <p:spPr bwMode="auto">
          <a:xfrm>
            <a:off x="5574529" y="1310133"/>
            <a:ext cx="1241983" cy="392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lnSpc>
                <a:spcPct val="150000"/>
              </a:lnSpc>
            </a:pPr>
            <a:r>
              <a:rPr lang="zh-CN" altLang="en-US" sz="1400" b="1" dirty="0">
                <a:solidFill>
                  <a:srgbClr val="0070C0"/>
                </a:solidFill>
                <a:latin typeface="微软雅黑" panose="020B0503020204020204" charset="-122"/>
                <a:ea typeface="微软雅黑" panose="020B0503020204020204" charset="-122"/>
              </a:rPr>
              <a:t>添加标题</a:t>
            </a:r>
          </a:p>
        </p:txBody>
      </p:sp>
      <p:sp>
        <p:nvSpPr>
          <p:cNvPr id="26" name="Rectangle 60"/>
          <p:cNvSpPr>
            <a:spLocks noChangeArrowheads="1"/>
          </p:cNvSpPr>
          <p:nvPr/>
        </p:nvSpPr>
        <p:spPr bwMode="auto">
          <a:xfrm>
            <a:off x="6060367" y="2335262"/>
            <a:ext cx="1080037" cy="354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lnSpc>
                <a:spcPct val="150000"/>
              </a:lnSpc>
            </a:pPr>
            <a:r>
              <a:rPr lang="zh-CN" altLang="en-US" sz="1400" b="1" dirty="0" smtClean="0">
                <a:solidFill>
                  <a:srgbClr val="0070C0"/>
                </a:solidFill>
                <a:latin typeface="微软雅黑" panose="020B0503020204020204" charset="-122"/>
                <a:ea typeface="微软雅黑" panose="020B0503020204020204" charset="-122"/>
              </a:rPr>
              <a:t>添加标题</a:t>
            </a:r>
            <a:endParaRPr lang="zh-CN" altLang="en-US" sz="1400" b="1" dirty="0">
              <a:solidFill>
                <a:srgbClr val="0070C0"/>
              </a:solidFill>
              <a:latin typeface="微软雅黑" panose="020B0503020204020204" charset="-122"/>
              <a:ea typeface="微软雅黑" panose="020B0503020204020204" charset="-122"/>
            </a:endParaRPr>
          </a:p>
        </p:txBody>
      </p:sp>
      <p:sp>
        <p:nvSpPr>
          <p:cNvPr id="27" name="Rectangle 61"/>
          <p:cNvSpPr>
            <a:spLocks noChangeArrowheads="1"/>
          </p:cNvSpPr>
          <p:nvPr/>
        </p:nvSpPr>
        <p:spPr bwMode="auto">
          <a:xfrm>
            <a:off x="5466167" y="3328243"/>
            <a:ext cx="1133623" cy="354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lnSpc>
                <a:spcPct val="150000"/>
              </a:lnSpc>
            </a:pPr>
            <a:r>
              <a:rPr lang="zh-CN" altLang="en-US" sz="1400" b="1" dirty="0" smtClean="0">
                <a:solidFill>
                  <a:srgbClr val="0070C0"/>
                </a:solidFill>
                <a:latin typeface="微软雅黑" panose="020B0503020204020204" charset="-122"/>
                <a:ea typeface="微软雅黑" panose="020B0503020204020204" charset="-122"/>
              </a:rPr>
              <a:t>添加标题</a:t>
            </a:r>
            <a:endParaRPr lang="zh-CN" altLang="en-US" sz="1400" b="1" dirty="0">
              <a:solidFill>
                <a:srgbClr val="0070C0"/>
              </a:solidFill>
              <a:latin typeface="微软雅黑" panose="020B0503020204020204" charset="-122"/>
              <a:ea typeface="微软雅黑" panose="020B0503020204020204" charset="-122"/>
            </a:endParaRPr>
          </a:p>
        </p:txBody>
      </p:sp>
      <p:sp>
        <p:nvSpPr>
          <p:cNvPr id="28" name="Freeform 34"/>
          <p:cNvSpPr>
            <a:spLocks noEditPoints="1"/>
          </p:cNvSpPr>
          <p:nvPr/>
        </p:nvSpPr>
        <p:spPr bwMode="auto">
          <a:xfrm>
            <a:off x="3765734" y="1707018"/>
            <a:ext cx="284597" cy="276225"/>
          </a:xfrm>
          <a:custGeom>
            <a:avLst/>
            <a:gdLst>
              <a:gd name="T0" fmla="*/ 353844 w 132"/>
              <a:gd name="T1" fmla="*/ 0 h 128"/>
              <a:gd name="T2" fmla="*/ 210801 w 132"/>
              <a:gd name="T3" fmla="*/ 101798 h 128"/>
              <a:gd name="T4" fmla="*/ 207036 w 132"/>
              <a:gd name="T5" fmla="*/ 101798 h 128"/>
              <a:gd name="T6" fmla="*/ 52700 w 132"/>
              <a:gd name="T7" fmla="*/ 260152 h 128"/>
              <a:gd name="T8" fmla="*/ 3764 w 132"/>
              <a:gd name="T9" fmla="*/ 414734 h 128"/>
              <a:gd name="T10" fmla="*/ 52700 w 132"/>
              <a:gd name="T11" fmla="*/ 482600 h 128"/>
              <a:gd name="T12" fmla="*/ 199508 w 132"/>
              <a:gd name="T13" fmla="*/ 444897 h 128"/>
              <a:gd name="T14" fmla="*/ 451715 w 132"/>
              <a:gd name="T15" fmla="*/ 199827 h 128"/>
              <a:gd name="T16" fmla="*/ 240915 w 132"/>
              <a:gd name="T17" fmla="*/ 358180 h 128"/>
              <a:gd name="T18" fmla="*/ 372665 w 132"/>
              <a:gd name="T19" fmla="*/ 177205 h 128"/>
              <a:gd name="T20" fmla="*/ 357608 w 132"/>
              <a:gd name="T21" fmla="*/ 252611 h 128"/>
              <a:gd name="T22" fmla="*/ 240915 w 132"/>
              <a:gd name="T23" fmla="*/ 369491 h 128"/>
              <a:gd name="T24" fmla="*/ 222093 w 132"/>
              <a:gd name="T25" fmla="*/ 305395 h 128"/>
              <a:gd name="T26" fmla="*/ 173158 w 132"/>
              <a:gd name="T27" fmla="*/ 256381 h 128"/>
              <a:gd name="T28" fmla="*/ 346315 w 132"/>
              <a:gd name="T29" fmla="*/ 135731 h 128"/>
              <a:gd name="T30" fmla="*/ 222093 w 132"/>
              <a:gd name="T31" fmla="*/ 305395 h 128"/>
              <a:gd name="T32" fmla="*/ 112929 w 132"/>
              <a:gd name="T33" fmla="*/ 241300 h 128"/>
              <a:gd name="T34" fmla="*/ 301144 w 132"/>
              <a:gd name="T35" fmla="*/ 109339 h 128"/>
              <a:gd name="T36" fmla="*/ 63993 w 132"/>
              <a:gd name="T37" fmla="*/ 448667 h 128"/>
              <a:gd name="T38" fmla="*/ 30114 w 132"/>
              <a:gd name="T39" fmla="*/ 429816 h 128"/>
              <a:gd name="T40" fmla="*/ 48936 w 132"/>
              <a:gd name="T41" fmla="*/ 361950 h 128"/>
              <a:gd name="T42" fmla="*/ 120457 w 132"/>
              <a:gd name="T43" fmla="*/ 437356 h 128"/>
              <a:gd name="T44" fmla="*/ 131750 w 132"/>
              <a:gd name="T45" fmla="*/ 433586 h 128"/>
              <a:gd name="T46" fmla="*/ 52700 w 132"/>
              <a:gd name="T47" fmla="*/ 346869 h 128"/>
              <a:gd name="T48" fmla="*/ 71522 w 132"/>
              <a:gd name="T49" fmla="*/ 282773 h 128"/>
              <a:gd name="T50" fmla="*/ 195743 w 132"/>
              <a:gd name="T51" fmla="*/ 414734 h 128"/>
              <a:gd name="T52" fmla="*/ 131750 w 132"/>
              <a:gd name="T53" fmla="*/ 433586 h 128"/>
              <a:gd name="T54" fmla="*/ 406544 w 132"/>
              <a:gd name="T55" fmla="*/ 203597 h 128"/>
              <a:gd name="T56" fmla="*/ 368901 w 132"/>
              <a:gd name="T57" fmla="*/ 113109 h 128"/>
              <a:gd name="T58" fmla="*/ 304908 w 132"/>
              <a:gd name="T59" fmla="*/ 49014 h 128"/>
              <a:gd name="T60" fmla="*/ 421601 w 132"/>
              <a:gd name="T61" fmla="*/ 60325 h 128"/>
              <a:gd name="T62" fmla="*/ 432894 w 132"/>
              <a:gd name="T63" fmla="*/ 177205 h 12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32"/>
              <a:gd name="T97" fmla="*/ 0 h 128"/>
              <a:gd name="T98" fmla="*/ 132 w 132"/>
              <a:gd name="T99" fmla="*/ 128 h 12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32" h="128">
                <a:moveTo>
                  <a:pt x="118" y="10"/>
                </a:moveTo>
                <a:cubicBezTo>
                  <a:pt x="111" y="4"/>
                  <a:pt x="102" y="0"/>
                  <a:pt x="94" y="0"/>
                </a:cubicBezTo>
                <a:cubicBezTo>
                  <a:pt x="87" y="0"/>
                  <a:pt x="80" y="3"/>
                  <a:pt x="75" y="8"/>
                </a:cubicBezTo>
                <a:cubicBezTo>
                  <a:pt x="56" y="27"/>
                  <a:pt x="56" y="27"/>
                  <a:pt x="56" y="27"/>
                </a:cubicBezTo>
                <a:cubicBezTo>
                  <a:pt x="56" y="27"/>
                  <a:pt x="56" y="27"/>
                  <a:pt x="55" y="27"/>
                </a:cubicBezTo>
                <a:cubicBezTo>
                  <a:pt x="55" y="27"/>
                  <a:pt x="55" y="27"/>
                  <a:pt x="55" y="27"/>
                </a:cubicBezTo>
                <a:cubicBezTo>
                  <a:pt x="55" y="27"/>
                  <a:pt x="55" y="27"/>
                  <a:pt x="55" y="27"/>
                </a:cubicBezTo>
                <a:cubicBezTo>
                  <a:pt x="14" y="69"/>
                  <a:pt x="14" y="69"/>
                  <a:pt x="14" y="69"/>
                </a:cubicBezTo>
                <a:cubicBezTo>
                  <a:pt x="12" y="71"/>
                  <a:pt x="11" y="73"/>
                  <a:pt x="10" y="76"/>
                </a:cubicBezTo>
                <a:cubicBezTo>
                  <a:pt x="1" y="110"/>
                  <a:pt x="1" y="110"/>
                  <a:pt x="1" y="110"/>
                </a:cubicBezTo>
                <a:cubicBezTo>
                  <a:pt x="1" y="110"/>
                  <a:pt x="0" y="113"/>
                  <a:pt x="0" y="114"/>
                </a:cubicBezTo>
                <a:cubicBezTo>
                  <a:pt x="0" y="122"/>
                  <a:pt x="6" y="128"/>
                  <a:pt x="14" y="128"/>
                </a:cubicBezTo>
                <a:cubicBezTo>
                  <a:pt x="16" y="128"/>
                  <a:pt x="19" y="127"/>
                  <a:pt x="19" y="127"/>
                </a:cubicBezTo>
                <a:cubicBezTo>
                  <a:pt x="53" y="118"/>
                  <a:pt x="53" y="118"/>
                  <a:pt x="53" y="118"/>
                </a:cubicBezTo>
                <a:cubicBezTo>
                  <a:pt x="55" y="118"/>
                  <a:pt x="57" y="116"/>
                  <a:pt x="59" y="114"/>
                </a:cubicBezTo>
                <a:cubicBezTo>
                  <a:pt x="120" y="53"/>
                  <a:pt x="120" y="53"/>
                  <a:pt x="120" y="53"/>
                </a:cubicBezTo>
                <a:cubicBezTo>
                  <a:pt x="132" y="42"/>
                  <a:pt x="130" y="23"/>
                  <a:pt x="118" y="10"/>
                </a:cubicBezTo>
                <a:close/>
                <a:moveTo>
                  <a:pt x="64" y="95"/>
                </a:moveTo>
                <a:cubicBezTo>
                  <a:pt x="64" y="92"/>
                  <a:pt x="63" y="88"/>
                  <a:pt x="61" y="85"/>
                </a:cubicBezTo>
                <a:cubicBezTo>
                  <a:pt x="99" y="47"/>
                  <a:pt x="99" y="47"/>
                  <a:pt x="99" y="47"/>
                </a:cubicBezTo>
                <a:cubicBezTo>
                  <a:pt x="101" y="54"/>
                  <a:pt x="100" y="62"/>
                  <a:pt x="95" y="67"/>
                </a:cubicBezTo>
                <a:cubicBezTo>
                  <a:pt x="95" y="67"/>
                  <a:pt x="95" y="67"/>
                  <a:pt x="95" y="67"/>
                </a:cubicBezTo>
                <a:cubicBezTo>
                  <a:pt x="95" y="67"/>
                  <a:pt x="95" y="67"/>
                  <a:pt x="95" y="67"/>
                </a:cubicBezTo>
                <a:cubicBezTo>
                  <a:pt x="64" y="98"/>
                  <a:pt x="64" y="98"/>
                  <a:pt x="64" y="98"/>
                </a:cubicBezTo>
                <a:cubicBezTo>
                  <a:pt x="64" y="97"/>
                  <a:pt x="64" y="96"/>
                  <a:pt x="64" y="95"/>
                </a:cubicBezTo>
                <a:close/>
                <a:moveTo>
                  <a:pt x="59" y="81"/>
                </a:moveTo>
                <a:cubicBezTo>
                  <a:pt x="58" y="79"/>
                  <a:pt x="56" y="76"/>
                  <a:pt x="54" y="74"/>
                </a:cubicBezTo>
                <a:cubicBezTo>
                  <a:pt x="51" y="72"/>
                  <a:pt x="49" y="70"/>
                  <a:pt x="46" y="68"/>
                </a:cubicBezTo>
                <a:cubicBezTo>
                  <a:pt x="84" y="30"/>
                  <a:pt x="84" y="30"/>
                  <a:pt x="84" y="30"/>
                </a:cubicBezTo>
                <a:cubicBezTo>
                  <a:pt x="87" y="31"/>
                  <a:pt x="90" y="33"/>
                  <a:pt x="92" y="36"/>
                </a:cubicBezTo>
                <a:cubicBezTo>
                  <a:pt x="94" y="38"/>
                  <a:pt x="96" y="40"/>
                  <a:pt x="97" y="43"/>
                </a:cubicBezTo>
                <a:lnTo>
                  <a:pt x="59" y="81"/>
                </a:lnTo>
                <a:close/>
                <a:moveTo>
                  <a:pt x="42" y="66"/>
                </a:moveTo>
                <a:cubicBezTo>
                  <a:pt x="38" y="65"/>
                  <a:pt x="34" y="64"/>
                  <a:pt x="30" y="64"/>
                </a:cubicBezTo>
                <a:cubicBezTo>
                  <a:pt x="61" y="33"/>
                  <a:pt x="61" y="33"/>
                  <a:pt x="61" y="33"/>
                </a:cubicBezTo>
                <a:cubicBezTo>
                  <a:pt x="66" y="28"/>
                  <a:pt x="73" y="27"/>
                  <a:pt x="80" y="29"/>
                </a:cubicBezTo>
                <a:lnTo>
                  <a:pt x="42" y="66"/>
                </a:lnTo>
                <a:close/>
                <a:moveTo>
                  <a:pt x="17" y="119"/>
                </a:moveTo>
                <a:cubicBezTo>
                  <a:pt x="16" y="120"/>
                  <a:pt x="15" y="120"/>
                  <a:pt x="14" y="120"/>
                </a:cubicBezTo>
                <a:cubicBezTo>
                  <a:pt x="11" y="120"/>
                  <a:pt x="8" y="117"/>
                  <a:pt x="8" y="114"/>
                </a:cubicBezTo>
                <a:cubicBezTo>
                  <a:pt x="8" y="113"/>
                  <a:pt x="8" y="112"/>
                  <a:pt x="8" y="112"/>
                </a:cubicBezTo>
                <a:cubicBezTo>
                  <a:pt x="13" y="96"/>
                  <a:pt x="13" y="96"/>
                  <a:pt x="13" y="96"/>
                </a:cubicBezTo>
                <a:cubicBezTo>
                  <a:pt x="17" y="96"/>
                  <a:pt x="22" y="98"/>
                  <a:pt x="26" y="102"/>
                </a:cubicBezTo>
                <a:cubicBezTo>
                  <a:pt x="30" y="106"/>
                  <a:pt x="32" y="111"/>
                  <a:pt x="32" y="116"/>
                </a:cubicBezTo>
                <a:lnTo>
                  <a:pt x="17" y="119"/>
                </a:lnTo>
                <a:close/>
                <a:moveTo>
                  <a:pt x="35" y="115"/>
                </a:moveTo>
                <a:cubicBezTo>
                  <a:pt x="35" y="109"/>
                  <a:pt x="33" y="104"/>
                  <a:pt x="29" y="99"/>
                </a:cubicBezTo>
                <a:cubicBezTo>
                  <a:pt x="25" y="95"/>
                  <a:pt x="19" y="93"/>
                  <a:pt x="14" y="92"/>
                </a:cubicBezTo>
                <a:cubicBezTo>
                  <a:pt x="18" y="78"/>
                  <a:pt x="18" y="78"/>
                  <a:pt x="18" y="78"/>
                </a:cubicBezTo>
                <a:cubicBezTo>
                  <a:pt x="18" y="77"/>
                  <a:pt x="19" y="76"/>
                  <a:pt x="19" y="75"/>
                </a:cubicBezTo>
                <a:cubicBezTo>
                  <a:pt x="27" y="69"/>
                  <a:pt x="40" y="71"/>
                  <a:pt x="48" y="80"/>
                </a:cubicBezTo>
                <a:cubicBezTo>
                  <a:pt x="57" y="89"/>
                  <a:pt x="59" y="102"/>
                  <a:pt x="52" y="110"/>
                </a:cubicBezTo>
                <a:cubicBezTo>
                  <a:pt x="51" y="110"/>
                  <a:pt x="51" y="111"/>
                  <a:pt x="50" y="111"/>
                </a:cubicBezTo>
                <a:lnTo>
                  <a:pt x="35" y="115"/>
                </a:lnTo>
                <a:close/>
                <a:moveTo>
                  <a:pt x="115" y="47"/>
                </a:moveTo>
                <a:cubicBezTo>
                  <a:pt x="108" y="54"/>
                  <a:pt x="108" y="54"/>
                  <a:pt x="108" y="54"/>
                </a:cubicBezTo>
                <a:cubicBezTo>
                  <a:pt x="108" y="53"/>
                  <a:pt x="108" y="52"/>
                  <a:pt x="108" y="51"/>
                </a:cubicBezTo>
                <a:cubicBezTo>
                  <a:pt x="107" y="43"/>
                  <a:pt x="104" y="36"/>
                  <a:pt x="98" y="30"/>
                </a:cubicBezTo>
                <a:cubicBezTo>
                  <a:pt x="91" y="24"/>
                  <a:pt x="83" y="20"/>
                  <a:pt x="74" y="20"/>
                </a:cubicBezTo>
                <a:cubicBezTo>
                  <a:pt x="81" y="13"/>
                  <a:pt x="81" y="13"/>
                  <a:pt x="81" y="13"/>
                </a:cubicBezTo>
                <a:cubicBezTo>
                  <a:pt x="84" y="10"/>
                  <a:pt x="89" y="8"/>
                  <a:pt x="94" y="8"/>
                </a:cubicBezTo>
                <a:cubicBezTo>
                  <a:pt x="100" y="8"/>
                  <a:pt x="107" y="11"/>
                  <a:pt x="112" y="16"/>
                </a:cubicBezTo>
                <a:cubicBezTo>
                  <a:pt x="117" y="21"/>
                  <a:pt x="120" y="27"/>
                  <a:pt x="120" y="33"/>
                </a:cubicBezTo>
                <a:cubicBezTo>
                  <a:pt x="120" y="38"/>
                  <a:pt x="118" y="43"/>
                  <a:pt x="115" y="47"/>
                </a:cubicBezTo>
                <a:close/>
              </a:path>
            </a:pathLst>
          </a:custGeom>
          <a:solidFill>
            <a:schemeClr val="bg1"/>
          </a:solidFill>
          <a:ln>
            <a:noFill/>
          </a:ln>
        </p:spPr>
        <p:txBody>
          <a:bodyPr lIns="68580" tIns="34290" rIns="68580" bIns="34290"/>
          <a:lstStyle/>
          <a:p>
            <a:endParaRPr lang="zh-CN" altLang="en-US">
              <a:solidFill>
                <a:schemeClr val="tx1">
                  <a:lumMod val="65000"/>
                  <a:lumOff val="35000"/>
                </a:schemeClr>
              </a:solidFill>
              <a:latin typeface="微软雅黑" panose="020B0503020204020204" charset="-122"/>
              <a:ea typeface="微软雅黑" panose="020B0503020204020204" charset="-122"/>
            </a:endParaRPr>
          </a:p>
        </p:txBody>
      </p:sp>
      <p:pic>
        <p:nvPicPr>
          <p:cNvPr id="29" name="Group 2"/>
          <p:cNvPicPr>
            <a:picLocks noChangeArrowheads="1"/>
          </p:cNvPicPr>
          <p:nvPr/>
        </p:nvPicPr>
        <p:blipFill>
          <a:blip r:embed="rId3" cstate="print">
            <a:clrChange>
              <a:clrFrom>
                <a:srgbClr val="000000"/>
              </a:clrFrom>
              <a:clrTo>
                <a:srgbClr val="000000">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318001" y="2658327"/>
            <a:ext cx="320320" cy="323850"/>
          </a:xfrm>
          <a:prstGeom prst="rect">
            <a:avLst/>
          </a:prstGeom>
          <a:noFill/>
          <a:extLst>
            <a:ext uri="{909E8E84-426E-40DD-AFC4-6F175D3DCCD1}">
              <a14:hiddenFill xmlns:a14="http://schemas.microsoft.com/office/drawing/2010/main">
                <a:solidFill>
                  <a:srgbClr val="333333"/>
                </a:solidFill>
              </a14:hiddenFill>
            </a:ext>
          </a:extLst>
        </p:spPr>
      </p:pic>
      <p:pic>
        <p:nvPicPr>
          <p:cNvPr id="30" name="Group 22"/>
          <p:cNvPicPr>
            <a:picLocks noChangeArrowheads="1"/>
          </p:cNvPicPr>
          <p:nvPr/>
        </p:nvPicPr>
        <p:blipFill>
          <a:blip r:embed="rId4">
            <a:clrChange>
              <a:clrFrom>
                <a:srgbClr val="000000"/>
              </a:clrFrom>
              <a:clrTo>
                <a:srgbClr val="000000">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4852916" y="3570346"/>
            <a:ext cx="375095" cy="388144"/>
          </a:xfrm>
          <a:prstGeom prst="rect">
            <a:avLst/>
          </a:prstGeom>
          <a:noFill/>
          <a:extLst>
            <a:ext uri="{909E8E84-426E-40DD-AFC4-6F175D3DCCD1}">
              <a14:hiddenFill xmlns:a14="http://schemas.microsoft.com/office/drawing/2010/main">
                <a:solidFill>
                  <a:srgbClr val="333333"/>
                </a:solidFill>
              </a14:hiddenFill>
            </a:ext>
          </a:extLst>
        </p:spPr>
      </p:pic>
      <p:pic>
        <p:nvPicPr>
          <p:cNvPr id="31" name="Group 25"/>
          <p:cNvPicPr>
            <a:picLocks noChangeArrowheads="1"/>
          </p:cNvPicPr>
          <p:nvPr/>
        </p:nvPicPr>
        <p:blipFill>
          <a:blip r:embed="rId5" cstate="print">
            <a:clrChange>
              <a:clrFrom>
                <a:srgbClr val="000000"/>
              </a:clrFrom>
              <a:clrTo>
                <a:srgbClr val="000000">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4925553" y="1686777"/>
            <a:ext cx="267926" cy="285750"/>
          </a:xfrm>
          <a:prstGeom prst="rect">
            <a:avLst/>
          </a:prstGeom>
          <a:noFill/>
          <a:extLst>
            <a:ext uri="{909E8E84-426E-40DD-AFC4-6F175D3DCCD1}">
              <a14:hiddenFill xmlns:a14="http://schemas.microsoft.com/office/drawing/2010/main">
                <a:solidFill>
                  <a:srgbClr val="333333"/>
                </a:solidFill>
              </a14:hiddenFill>
            </a:ext>
          </a:extLst>
        </p:spPr>
      </p:pic>
      <p:pic>
        <p:nvPicPr>
          <p:cNvPr id="32" name="Group 65"/>
          <p:cNvPicPr>
            <a:picLocks noChangeArrowheads="1"/>
          </p:cNvPicPr>
          <p:nvPr/>
        </p:nvPicPr>
        <p:blipFill>
          <a:blip r:embed="rId6">
            <a:clrChange>
              <a:clrFrom>
                <a:srgbClr val="000000"/>
              </a:clrFrom>
              <a:clrTo>
                <a:srgbClr val="000000">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721675" y="3608446"/>
            <a:ext cx="370332" cy="302419"/>
          </a:xfrm>
          <a:prstGeom prst="rect">
            <a:avLst/>
          </a:prstGeom>
          <a:noFill/>
          <a:extLst>
            <a:ext uri="{909E8E84-426E-40DD-AFC4-6F175D3DCCD1}">
              <a14:hiddenFill xmlns:a14="http://schemas.microsoft.com/office/drawing/2010/main">
                <a:solidFill>
                  <a:srgbClr val="333333"/>
                </a:solidFill>
              </a14:hiddenFill>
            </a:ext>
          </a:extLst>
        </p:spPr>
      </p:pic>
      <p:pic>
        <p:nvPicPr>
          <p:cNvPr id="33" name="Group 30"/>
          <p:cNvPicPr>
            <a:picLocks noChangeArrowheads="1"/>
          </p:cNvPicPr>
          <p:nvPr/>
        </p:nvPicPr>
        <p:blipFill>
          <a:blip r:embed="rId7">
            <a:clrChange>
              <a:clrFrom>
                <a:srgbClr val="000000"/>
              </a:clrFrom>
              <a:clrTo>
                <a:srgbClr val="000000">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5330419" y="2584509"/>
            <a:ext cx="370333" cy="370285"/>
          </a:xfrm>
          <a:prstGeom prst="rect">
            <a:avLst/>
          </a:prstGeom>
          <a:noFill/>
          <a:extLst>
            <a:ext uri="{909E8E84-426E-40DD-AFC4-6F175D3DCCD1}">
              <a14:hiddenFill xmlns:a14="http://schemas.microsoft.com/office/drawing/2010/main">
                <a:solidFill>
                  <a:srgbClr val="333333"/>
                </a:solidFill>
              </a14:hiddenFill>
            </a:ext>
          </a:extLst>
        </p:spPr>
      </p:pic>
      <p:grpSp>
        <p:nvGrpSpPr>
          <p:cNvPr id="34" name="Group 99"/>
          <p:cNvGrpSpPr/>
          <p:nvPr/>
        </p:nvGrpSpPr>
        <p:grpSpPr bwMode="auto">
          <a:xfrm>
            <a:off x="3590689" y="2010628"/>
            <a:ext cx="1767118" cy="1774031"/>
            <a:chOff x="3840" y="1570"/>
            <a:chExt cx="1770" cy="1776"/>
          </a:xfrm>
        </p:grpSpPr>
        <p:grpSp>
          <p:nvGrpSpPr>
            <p:cNvPr id="35" name="组合 54"/>
            <p:cNvGrpSpPr/>
            <p:nvPr/>
          </p:nvGrpSpPr>
          <p:grpSpPr bwMode="auto">
            <a:xfrm>
              <a:off x="4334" y="1994"/>
              <a:ext cx="776" cy="776"/>
              <a:chOff x="4619504" y="2380975"/>
              <a:chExt cx="3138274" cy="3138274"/>
            </a:xfrm>
          </p:grpSpPr>
          <p:grpSp>
            <p:nvGrpSpPr>
              <p:cNvPr id="44" name="椭圆 56"/>
              <p:cNvGrpSpPr/>
              <p:nvPr/>
            </p:nvGrpSpPr>
            <p:grpSpPr bwMode="auto">
              <a:xfrm>
                <a:off x="4603676" y="2372160"/>
                <a:ext cx="3169927" cy="3155901"/>
                <a:chOff x="5407152" y="2743200"/>
                <a:chExt cx="1377696" cy="1371600"/>
              </a:xfrm>
            </p:grpSpPr>
            <p:pic>
              <p:nvPicPr>
                <p:cNvPr id="46" name="椭圆 56"/>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07152" y="2743200"/>
                  <a:ext cx="1377696" cy="1371600"/>
                </a:xfrm>
                <a:prstGeom prst="rect">
                  <a:avLst/>
                </a:prstGeom>
                <a:noFill/>
                <a:extLst>
                  <a:ext uri="{909E8E84-426E-40DD-AFC4-6F175D3DCCD1}">
                    <a14:hiddenFill xmlns:a14="http://schemas.microsoft.com/office/drawing/2010/main">
                      <a:solidFill>
                        <a:srgbClr val="FFFFFF"/>
                      </a:solidFill>
                    </a14:hiddenFill>
                  </a:ext>
                </a:extLst>
              </p:spPr>
            </p:pic>
            <p:sp>
              <p:nvSpPr>
                <p:cNvPr id="47" name="Text Box 103"/>
                <p:cNvSpPr txBox="1">
                  <a:spLocks noChangeArrowheads="1"/>
                </p:cNvSpPr>
                <p:nvPr/>
              </p:nvSpPr>
              <p:spPr bwMode="auto">
                <a:xfrm rot="5400000">
                  <a:off x="5613775" y="2946775"/>
                  <a:ext cx="964451" cy="964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vert="eaVert"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a:solidFill>
                      <a:schemeClr val="tx1">
                        <a:lumMod val="65000"/>
                        <a:lumOff val="35000"/>
                      </a:schemeClr>
                    </a:solidFill>
                    <a:latin typeface="微软雅黑" panose="020B0503020204020204" charset="-122"/>
                    <a:ea typeface="微软雅黑" panose="020B0503020204020204" charset="-122"/>
                  </a:endParaRPr>
                </a:p>
              </p:txBody>
            </p:sp>
          </p:grpSp>
          <p:sp>
            <p:nvSpPr>
              <p:cNvPr id="45" name="圆角矩形 57"/>
              <p:cNvSpPr>
                <a:spLocks noChangeArrowheads="1"/>
              </p:cNvSpPr>
              <p:nvPr/>
            </p:nvSpPr>
            <p:spPr bwMode="auto">
              <a:xfrm rot="2700000">
                <a:off x="5030747" y="2792218"/>
                <a:ext cx="2315789" cy="2315789"/>
              </a:xfrm>
              <a:prstGeom prst="roundRect">
                <a:avLst>
                  <a:gd name="adj" fmla="val 50000"/>
                </a:avLst>
              </a:prstGeom>
              <a:gradFill rotWithShape="1">
                <a:gsLst>
                  <a:gs pos="0">
                    <a:srgbClr val="B8BBBC"/>
                  </a:gs>
                  <a:gs pos="100000">
                    <a:schemeClr val="bg1"/>
                  </a:gs>
                </a:gsLst>
                <a:lin ang="5400000"/>
              </a:gradFill>
              <a:ln>
                <a:noFill/>
              </a:ln>
              <a:extLst>
                <a:ext uri="{91240B29-F687-4F45-9708-019B960494DF}">
                  <a14:hiddenLine xmlns:a14="http://schemas.microsoft.com/office/drawing/2010/main" w="12700">
                    <a:solidFill>
                      <a:srgbClr val="000000"/>
                    </a:solidFill>
                    <a:miter lim="800000"/>
                    <a:headEnd/>
                    <a:tailEnd/>
                  </a14:hiddenLine>
                </a:ext>
              </a:extLst>
            </p:spPr>
            <p:txBody>
              <a:bodyPr rot="10800000" vert="eaVert" anchor="ctr"/>
              <a:lstStyle/>
              <a:p>
                <a:pPr algn="ctr"/>
                <a:endParaRPr lang="zh-CN" altLang="zh-CN">
                  <a:solidFill>
                    <a:schemeClr val="tx1">
                      <a:lumMod val="65000"/>
                      <a:lumOff val="35000"/>
                    </a:schemeClr>
                  </a:solidFill>
                  <a:latin typeface="微软雅黑" panose="020B0503020204020204" charset="-122"/>
                  <a:ea typeface="微软雅黑" panose="020B0503020204020204" charset="-122"/>
                </a:endParaRPr>
              </a:p>
            </p:txBody>
          </p:sp>
        </p:grpSp>
        <p:grpSp>
          <p:nvGrpSpPr>
            <p:cNvPr id="36" name="组合 2"/>
            <p:cNvGrpSpPr/>
            <p:nvPr/>
          </p:nvGrpSpPr>
          <p:grpSpPr>
            <a:xfrm>
              <a:off x="4131" y="1792"/>
              <a:ext cx="1188" cy="1187"/>
              <a:chOff x="10012420" y="-396754"/>
              <a:chExt cx="1425600" cy="1425600"/>
            </a:xfrm>
            <a:effectLst>
              <a:outerShdw blurRad="279400" dist="63500" dir="5400000" sx="102000" sy="102000" algn="t" rotWithShape="0">
                <a:prstClr val="black">
                  <a:alpha val="28000"/>
                </a:prstClr>
              </a:outerShdw>
            </a:effectLst>
          </p:grpSpPr>
          <p:sp>
            <p:nvSpPr>
              <p:cNvPr id="42" name="Freeform 15"/>
              <p:cNvSpPr/>
              <p:nvPr/>
            </p:nvSpPr>
            <p:spPr bwMode="auto">
              <a:xfrm>
                <a:off x="10012420" y="-396754"/>
                <a:ext cx="1425600" cy="1425600"/>
              </a:xfrm>
              <a:custGeom>
                <a:avLst/>
                <a:gdLst>
                  <a:gd name="T0" fmla="*/ 744 w 794"/>
                  <a:gd name="T1" fmla="*/ 323 h 794"/>
                  <a:gd name="T2" fmla="*/ 733 w 794"/>
                  <a:gd name="T3" fmla="*/ 284 h 794"/>
                  <a:gd name="T4" fmla="*/ 755 w 794"/>
                  <a:gd name="T5" fmla="*/ 224 h 794"/>
                  <a:gd name="T6" fmla="*/ 696 w 794"/>
                  <a:gd name="T7" fmla="*/ 219 h 794"/>
                  <a:gd name="T8" fmla="*/ 706 w 794"/>
                  <a:gd name="T9" fmla="*/ 157 h 794"/>
                  <a:gd name="T10" fmla="*/ 678 w 794"/>
                  <a:gd name="T11" fmla="*/ 124 h 794"/>
                  <a:gd name="T12" fmla="*/ 614 w 794"/>
                  <a:gd name="T13" fmla="*/ 125 h 794"/>
                  <a:gd name="T14" fmla="*/ 618 w 794"/>
                  <a:gd name="T15" fmla="*/ 67 h 794"/>
                  <a:gd name="T16" fmla="*/ 555 w 794"/>
                  <a:gd name="T17" fmla="*/ 80 h 794"/>
                  <a:gd name="T18" fmla="*/ 518 w 794"/>
                  <a:gd name="T19" fmla="*/ 65 h 794"/>
                  <a:gd name="T20" fmla="*/ 485 w 794"/>
                  <a:gd name="T21" fmla="*/ 10 h 794"/>
                  <a:gd name="T22" fmla="*/ 445 w 794"/>
                  <a:gd name="T23" fmla="*/ 53 h 794"/>
                  <a:gd name="T24" fmla="*/ 402 w 794"/>
                  <a:gd name="T25" fmla="*/ 6 h 794"/>
                  <a:gd name="T26" fmla="*/ 359 w 794"/>
                  <a:gd name="T27" fmla="*/ 8 h 794"/>
                  <a:gd name="T28" fmla="*/ 320 w 794"/>
                  <a:gd name="T29" fmla="*/ 59 h 794"/>
                  <a:gd name="T30" fmla="*/ 276 w 794"/>
                  <a:gd name="T31" fmla="*/ 19 h 794"/>
                  <a:gd name="T32" fmla="*/ 248 w 794"/>
                  <a:gd name="T33" fmla="*/ 77 h 794"/>
                  <a:gd name="T34" fmla="*/ 213 w 794"/>
                  <a:gd name="T35" fmla="*/ 96 h 794"/>
                  <a:gd name="T36" fmla="*/ 149 w 794"/>
                  <a:gd name="T37" fmla="*/ 88 h 794"/>
                  <a:gd name="T38" fmla="*/ 158 w 794"/>
                  <a:gd name="T39" fmla="*/ 146 h 794"/>
                  <a:gd name="T40" fmla="*/ 94 w 794"/>
                  <a:gd name="T41" fmla="*/ 150 h 794"/>
                  <a:gd name="T42" fmla="*/ 69 w 794"/>
                  <a:gd name="T43" fmla="*/ 185 h 794"/>
                  <a:gd name="T44" fmla="*/ 85 w 794"/>
                  <a:gd name="T45" fmla="*/ 247 h 794"/>
                  <a:gd name="T46" fmla="*/ 26 w 794"/>
                  <a:gd name="T47" fmla="*/ 257 h 794"/>
                  <a:gd name="T48" fmla="*/ 54 w 794"/>
                  <a:gd name="T49" fmla="*/ 314 h 794"/>
                  <a:gd name="T50" fmla="*/ 46 w 794"/>
                  <a:gd name="T51" fmla="*/ 354 h 794"/>
                  <a:gd name="T52" fmla="*/ 1 w 794"/>
                  <a:gd name="T53" fmla="*/ 399 h 794"/>
                  <a:gd name="T54" fmla="*/ 52 w 794"/>
                  <a:gd name="T55" fmla="*/ 428 h 794"/>
                  <a:gd name="T56" fmla="*/ 15 w 794"/>
                  <a:gd name="T57" fmla="*/ 480 h 794"/>
                  <a:gd name="T58" fmla="*/ 27 w 794"/>
                  <a:gd name="T59" fmla="*/ 522 h 794"/>
                  <a:gd name="T60" fmla="*/ 85 w 794"/>
                  <a:gd name="T61" fmla="*/ 548 h 794"/>
                  <a:gd name="T62" fmla="*/ 56 w 794"/>
                  <a:gd name="T63" fmla="*/ 600 h 794"/>
                  <a:gd name="T64" fmla="*/ 118 w 794"/>
                  <a:gd name="T65" fmla="*/ 615 h 794"/>
                  <a:gd name="T66" fmla="*/ 145 w 794"/>
                  <a:gd name="T67" fmla="*/ 645 h 794"/>
                  <a:gd name="T68" fmla="*/ 151 w 794"/>
                  <a:gd name="T69" fmla="*/ 709 h 794"/>
                  <a:gd name="T70" fmla="*/ 206 w 794"/>
                  <a:gd name="T71" fmla="*/ 687 h 794"/>
                  <a:gd name="T72" fmla="*/ 224 w 794"/>
                  <a:gd name="T73" fmla="*/ 748 h 794"/>
                  <a:gd name="T74" fmla="*/ 264 w 794"/>
                  <a:gd name="T75" fmla="*/ 765 h 794"/>
                  <a:gd name="T76" fmla="*/ 321 w 794"/>
                  <a:gd name="T77" fmla="*/ 736 h 794"/>
                  <a:gd name="T78" fmla="*/ 343 w 794"/>
                  <a:gd name="T79" fmla="*/ 791 h 794"/>
                  <a:gd name="T80" fmla="*/ 394 w 794"/>
                  <a:gd name="T81" fmla="*/ 751 h 794"/>
                  <a:gd name="T82" fmla="*/ 434 w 794"/>
                  <a:gd name="T83" fmla="*/ 750 h 794"/>
                  <a:gd name="T84" fmla="*/ 487 w 794"/>
                  <a:gd name="T85" fmla="*/ 784 h 794"/>
                  <a:gd name="T86" fmla="*/ 505 w 794"/>
                  <a:gd name="T87" fmla="*/ 728 h 794"/>
                  <a:gd name="T88" fmla="*/ 564 w 794"/>
                  <a:gd name="T89" fmla="*/ 752 h 794"/>
                  <a:gd name="T90" fmla="*/ 602 w 794"/>
                  <a:gd name="T91" fmla="*/ 731 h 794"/>
                  <a:gd name="T92" fmla="*/ 615 w 794"/>
                  <a:gd name="T93" fmla="*/ 669 h 794"/>
                  <a:gd name="T94" fmla="*/ 671 w 794"/>
                  <a:gd name="T95" fmla="*/ 685 h 794"/>
                  <a:gd name="T96" fmla="*/ 672 w 794"/>
                  <a:gd name="T97" fmla="*/ 621 h 794"/>
                  <a:gd name="T98" fmla="*/ 695 w 794"/>
                  <a:gd name="T99" fmla="*/ 589 h 794"/>
                  <a:gd name="T100" fmla="*/ 756 w 794"/>
                  <a:gd name="T101" fmla="*/ 569 h 794"/>
                  <a:gd name="T102" fmla="*/ 723 w 794"/>
                  <a:gd name="T103" fmla="*/ 520 h 794"/>
                  <a:gd name="T104" fmla="*/ 778 w 794"/>
                  <a:gd name="T105" fmla="*/ 488 h 794"/>
                  <a:gd name="T106" fmla="*/ 786 w 794"/>
                  <a:gd name="T107" fmla="*/ 446 h 794"/>
                  <a:gd name="T108" fmla="*/ 745 w 794"/>
                  <a:gd name="T109" fmla="*/ 397 h 794"/>
                  <a:gd name="T110" fmla="*/ 794 w 794"/>
                  <a:gd name="T111" fmla="*/ 363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94" h="794">
                    <a:moveTo>
                      <a:pt x="790" y="337"/>
                    </a:moveTo>
                    <a:cubicBezTo>
                      <a:pt x="790" y="333"/>
                      <a:pt x="787" y="330"/>
                      <a:pt x="783" y="329"/>
                    </a:cubicBezTo>
                    <a:cubicBezTo>
                      <a:pt x="744" y="323"/>
                      <a:pt x="744" y="323"/>
                      <a:pt x="744" y="323"/>
                    </a:cubicBezTo>
                    <a:cubicBezTo>
                      <a:pt x="740" y="322"/>
                      <a:pt x="736" y="319"/>
                      <a:pt x="735" y="315"/>
                    </a:cubicBezTo>
                    <a:cubicBezTo>
                      <a:pt x="730" y="295"/>
                      <a:pt x="730" y="295"/>
                      <a:pt x="730" y="295"/>
                    </a:cubicBezTo>
                    <a:cubicBezTo>
                      <a:pt x="729" y="291"/>
                      <a:pt x="730" y="286"/>
                      <a:pt x="733" y="284"/>
                    </a:cubicBezTo>
                    <a:cubicBezTo>
                      <a:pt x="763" y="258"/>
                      <a:pt x="763" y="258"/>
                      <a:pt x="763" y="258"/>
                    </a:cubicBezTo>
                    <a:cubicBezTo>
                      <a:pt x="766" y="256"/>
                      <a:pt x="767" y="251"/>
                      <a:pt x="766" y="248"/>
                    </a:cubicBezTo>
                    <a:cubicBezTo>
                      <a:pt x="755" y="224"/>
                      <a:pt x="755" y="224"/>
                      <a:pt x="755" y="224"/>
                    </a:cubicBezTo>
                    <a:cubicBezTo>
                      <a:pt x="754" y="221"/>
                      <a:pt x="749" y="218"/>
                      <a:pt x="746" y="219"/>
                    </a:cubicBezTo>
                    <a:cubicBezTo>
                      <a:pt x="706" y="224"/>
                      <a:pt x="706" y="224"/>
                      <a:pt x="706" y="224"/>
                    </a:cubicBezTo>
                    <a:cubicBezTo>
                      <a:pt x="703" y="225"/>
                      <a:pt x="698" y="222"/>
                      <a:pt x="696" y="219"/>
                    </a:cubicBezTo>
                    <a:cubicBezTo>
                      <a:pt x="685" y="201"/>
                      <a:pt x="685" y="201"/>
                      <a:pt x="685" y="201"/>
                    </a:cubicBezTo>
                    <a:cubicBezTo>
                      <a:pt x="683" y="198"/>
                      <a:pt x="683" y="193"/>
                      <a:pt x="685" y="190"/>
                    </a:cubicBezTo>
                    <a:cubicBezTo>
                      <a:pt x="706" y="157"/>
                      <a:pt x="706" y="157"/>
                      <a:pt x="706" y="157"/>
                    </a:cubicBezTo>
                    <a:cubicBezTo>
                      <a:pt x="708" y="154"/>
                      <a:pt x="708" y="149"/>
                      <a:pt x="705" y="146"/>
                    </a:cubicBezTo>
                    <a:cubicBezTo>
                      <a:pt x="688" y="126"/>
                      <a:pt x="688" y="126"/>
                      <a:pt x="688" y="126"/>
                    </a:cubicBezTo>
                    <a:cubicBezTo>
                      <a:pt x="686" y="124"/>
                      <a:pt x="681" y="123"/>
                      <a:pt x="678" y="124"/>
                    </a:cubicBezTo>
                    <a:cubicBezTo>
                      <a:pt x="642" y="141"/>
                      <a:pt x="642" y="141"/>
                      <a:pt x="642" y="141"/>
                    </a:cubicBezTo>
                    <a:cubicBezTo>
                      <a:pt x="638" y="142"/>
                      <a:pt x="633" y="142"/>
                      <a:pt x="631" y="139"/>
                    </a:cubicBezTo>
                    <a:cubicBezTo>
                      <a:pt x="614" y="125"/>
                      <a:pt x="614" y="125"/>
                      <a:pt x="614" y="125"/>
                    </a:cubicBezTo>
                    <a:cubicBezTo>
                      <a:pt x="611" y="123"/>
                      <a:pt x="610" y="118"/>
                      <a:pt x="611" y="115"/>
                    </a:cubicBezTo>
                    <a:cubicBezTo>
                      <a:pt x="622" y="76"/>
                      <a:pt x="622" y="76"/>
                      <a:pt x="622" y="76"/>
                    </a:cubicBezTo>
                    <a:cubicBezTo>
                      <a:pt x="623" y="73"/>
                      <a:pt x="621" y="69"/>
                      <a:pt x="618" y="67"/>
                    </a:cubicBezTo>
                    <a:cubicBezTo>
                      <a:pt x="595" y="53"/>
                      <a:pt x="595" y="53"/>
                      <a:pt x="595" y="53"/>
                    </a:cubicBezTo>
                    <a:cubicBezTo>
                      <a:pt x="592" y="51"/>
                      <a:pt x="587" y="51"/>
                      <a:pt x="585" y="54"/>
                    </a:cubicBezTo>
                    <a:cubicBezTo>
                      <a:pt x="555" y="80"/>
                      <a:pt x="555" y="80"/>
                      <a:pt x="555" y="80"/>
                    </a:cubicBezTo>
                    <a:cubicBezTo>
                      <a:pt x="552" y="83"/>
                      <a:pt x="548" y="84"/>
                      <a:pt x="544" y="82"/>
                    </a:cubicBezTo>
                    <a:cubicBezTo>
                      <a:pt x="524" y="74"/>
                      <a:pt x="524" y="74"/>
                      <a:pt x="524" y="74"/>
                    </a:cubicBezTo>
                    <a:cubicBezTo>
                      <a:pt x="521" y="72"/>
                      <a:pt x="518" y="68"/>
                      <a:pt x="518" y="65"/>
                    </a:cubicBezTo>
                    <a:cubicBezTo>
                      <a:pt x="517" y="25"/>
                      <a:pt x="517" y="25"/>
                      <a:pt x="517" y="25"/>
                    </a:cubicBezTo>
                    <a:cubicBezTo>
                      <a:pt x="517" y="21"/>
                      <a:pt x="514" y="17"/>
                      <a:pt x="510" y="16"/>
                    </a:cubicBezTo>
                    <a:cubicBezTo>
                      <a:pt x="485" y="10"/>
                      <a:pt x="485" y="10"/>
                      <a:pt x="485" y="10"/>
                    </a:cubicBezTo>
                    <a:cubicBezTo>
                      <a:pt x="481" y="9"/>
                      <a:pt x="477" y="11"/>
                      <a:pt x="475" y="14"/>
                    </a:cubicBezTo>
                    <a:cubicBezTo>
                      <a:pt x="455" y="48"/>
                      <a:pt x="455" y="48"/>
                      <a:pt x="455" y="48"/>
                    </a:cubicBezTo>
                    <a:cubicBezTo>
                      <a:pt x="453" y="51"/>
                      <a:pt x="448" y="53"/>
                      <a:pt x="445" y="53"/>
                    </a:cubicBezTo>
                    <a:cubicBezTo>
                      <a:pt x="423" y="51"/>
                      <a:pt x="423" y="51"/>
                      <a:pt x="423" y="51"/>
                    </a:cubicBezTo>
                    <a:cubicBezTo>
                      <a:pt x="420" y="50"/>
                      <a:pt x="416" y="47"/>
                      <a:pt x="415" y="44"/>
                    </a:cubicBezTo>
                    <a:cubicBezTo>
                      <a:pt x="402" y="6"/>
                      <a:pt x="402" y="6"/>
                      <a:pt x="402" y="6"/>
                    </a:cubicBezTo>
                    <a:cubicBezTo>
                      <a:pt x="401" y="3"/>
                      <a:pt x="397" y="0"/>
                      <a:pt x="393" y="0"/>
                    </a:cubicBezTo>
                    <a:cubicBezTo>
                      <a:pt x="367" y="1"/>
                      <a:pt x="367" y="1"/>
                      <a:pt x="367" y="1"/>
                    </a:cubicBezTo>
                    <a:cubicBezTo>
                      <a:pt x="363" y="2"/>
                      <a:pt x="359" y="5"/>
                      <a:pt x="359" y="8"/>
                    </a:cubicBezTo>
                    <a:cubicBezTo>
                      <a:pt x="349" y="47"/>
                      <a:pt x="349" y="47"/>
                      <a:pt x="349" y="47"/>
                    </a:cubicBezTo>
                    <a:cubicBezTo>
                      <a:pt x="348" y="50"/>
                      <a:pt x="345" y="54"/>
                      <a:pt x="341" y="54"/>
                    </a:cubicBezTo>
                    <a:cubicBezTo>
                      <a:pt x="320" y="59"/>
                      <a:pt x="320" y="59"/>
                      <a:pt x="320" y="59"/>
                    </a:cubicBezTo>
                    <a:cubicBezTo>
                      <a:pt x="317" y="59"/>
                      <a:pt x="312" y="57"/>
                      <a:pt x="310" y="55"/>
                    </a:cubicBezTo>
                    <a:cubicBezTo>
                      <a:pt x="286" y="22"/>
                      <a:pt x="286" y="22"/>
                      <a:pt x="286" y="22"/>
                    </a:cubicBezTo>
                    <a:cubicBezTo>
                      <a:pt x="284" y="19"/>
                      <a:pt x="280" y="18"/>
                      <a:pt x="276" y="19"/>
                    </a:cubicBezTo>
                    <a:cubicBezTo>
                      <a:pt x="251" y="28"/>
                      <a:pt x="251" y="28"/>
                      <a:pt x="251" y="28"/>
                    </a:cubicBezTo>
                    <a:cubicBezTo>
                      <a:pt x="248" y="29"/>
                      <a:pt x="245" y="33"/>
                      <a:pt x="246" y="37"/>
                    </a:cubicBezTo>
                    <a:cubicBezTo>
                      <a:pt x="248" y="77"/>
                      <a:pt x="248" y="77"/>
                      <a:pt x="248" y="77"/>
                    </a:cubicBezTo>
                    <a:cubicBezTo>
                      <a:pt x="248" y="80"/>
                      <a:pt x="246" y="85"/>
                      <a:pt x="243" y="86"/>
                    </a:cubicBezTo>
                    <a:cubicBezTo>
                      <a:pt x="224" y="97"/>
                      <a:pt x="224" y="97"/>
                      <a:pt x="224" y="97"/>
                    </a:cubicBezTo>
                    <a:cubicBezTo>
                      <a:pt x="221" y="98"/>
                      <a:pt x="216" y="98"/>
                      <a:pt x="213" y="96"/>
                    </a:cubicBezTo>
                    <a:cubicBezTo>
                      <a:pt x="181" y="72"/>
                      <a:pt x="181" y="72"/>
                      <a:pt x="181" y="72"/>
                    </a:cubicBezTo>
                    <a:cubicBezTo>
                      <a:pt x="178" y="70"/>
                      <a:pt x="173" y="70"/>
                      <a:pt x="170" y="72"/>
                    </a:cubicBezTo>
                    <a:cubicBezTo>
                      <a:pt x="149" y="88"/>
                      <a:pt x="149" y="88"/>
                      <a:pt x="149" y="88"/>
                    </a:cubicBezTo>
                    <a:cubicBezTo>
                      <a:pt x="146" y="90"/>
                      <a:pt x="145" y="94"/>
                      <a:pt x="146" y="98"/>
                    </a:cubicBezTo>
                    <a:cubicBezTo>
                      <a:pt x="160" y="135"/>
                      <a:pt x="160" y="135"/>
                      <a:pt x="160" y="135"/>
                    </a:cubicBezTo>
                    <a:cubicBezTo>
                      <a:pt x="161" y="138"/>
                      <a:pt x="160" y="143"/>
                      <a:pt x="158" y="146"/>
                    </a:cubicBezTo>
                    <a:cubicBezTo>
                      <a:pt x="143" y="161"/>
                      <a:pt x="143" y="161"/>
                      <a:pt x="143" y="161"/>
                    </a:cubicBezTo>
                    <a:cubicBezTo>
                      <a:pt x="140" y="164"/>
                      <a:pt x="135" y="165"/>
                      <a:pt x="132" y="164"/>
                    </a:cubicBezTo>
                    <a:cubicBezTo>
                      <a:pt x="94" y="150"/>
                      <a:pt x="94" y="150"/>
                      <a:pt x="94" y="150"/>
                    </a:cubicBezTo>
                    <a:cubicBezTo>
                      <a:pt x="91" y="149"/>
                      <a:pt x="86" y="150"/>
                      <a:pt x="84" y="153"/>
                    </a:cubicBezTo>
                    <a:cubicBezTo>
                      <a:pt x="69" y="175"/>
                      <a:pt x="69" y="175"/>
                      <a:pt x="69" y="175"/>
                    </a:cubicBezTo>
                    <a:cubicBezTo>
                      <a:pt x="67" y="178"/>
                      <a:pt x="67" y="182"/>
                      <a:pt x="69" y="185"/>
                    </a:cubicBezTo>
                    <a:cubicBezTo>
                      <a:pt x="93" y="217"/>
                      <a:pt x="93" y="217"/>
                      <a:pt x="93" y="217"/>
                    </a:cubicBezTo>
                    <a:cubicBezTo>
                      <a:pt x="96" y="220"/>
                      <a:pt x="96" y="225"/>
                      <a:pt x="94" y="228"/>
                    </a:cubicBezTo>
                    <a:cubicBezTo>
                      <a:pt x="85" y="247"/>
                      <a:pt x="85" y="247"/>
                      <a:pt x="85" y="247"/>
                    </a:cubicBezTo>
                    <a:cubicBezTo>
                      <a:pt x="83" y="250"/>
                      <a:pt x="78" y="253"/>
                      <a:pt x="75" y="252"/>
                    </a:cubicBezTo>
                    <a:cubicBezTo>
                      <a:pt x="35" y="251"/>
                      <a:pt x="35" y="251"/>
                      <a:pt x="35" y="251"/>
                    </a:cubicBezTo>
                    <a:cubicBezTo>
                      <a:pt x="31" y="250"/>
                      <a:pt x="28" y="253"/>
                      <a:pt x="26" y="257"/>
                    </a:cubicBezTo>
                    <a:cubicBezTo>
                      <a:pt x="18" y="282"/>
                      <a:pt x="18" y="282"/>
                      <a:pt x="18" y="282"/>
                    </a:cubicBezTo>
                    <a:cubicBezTo>
                      <a:pt x="17" y="285"/>
                      <a:pt x="18" y="290"/>
                      <a:pt x="21" y="292"/>
                    </a:cubicBezTo>
                    <a:cubicBezTo>
                      <a:pt x="54" y="314"/>
                      <a:pt x="54" y="314"/>
                      <a:pt x="54" y="314"/>
                    </a:cubicBezTo>
                    <a:cubicBezTo>
                      <a:pt x="57" y="317"/>
                      <a:pt x="59" y="321"/>
                      <a:pt x="58" y="325"/>
                    </a:cubicBezTo>
                    <a:cubicBezTo>
                      <a:pt x="54" y="346"/>
                      <a:pt x="54" y="346"/>
                      <a:pt x="54" y="346"/>
                    </a:cubicBezTo>
                    <a:cubicBezTo>
                      <a:pt x="53" y="349"/>
                      <a:pt x="50" y="353"/>
                      <a:pt x="46" y="354"/>
                    </a:cubicBezTo>
                    <a:cubicBezTo>
                      <a:pt x="8" y="364"/>
                      <a:pt x="8" y="364"/>
                      <a:pt x="8" y="364"/>
                    </a:cubicBezTo>
                    <a:cubicBezTo>
                      <a:pt x="4" y="365"/>
                      <a:pt x="1" y="369"/>
                      <a:pt x="1" y="372"/>
                    </a:cubicBezTo>
                    <a:cubicBezTo>
                      <a:pt x="1" y="399"/>
                      <a:pt x="1" y="399"/>
                      <a:pt x="1" y="399"/>
                    </a:cubicBezTo>
                    <a:cubicBezTo>
                      <a:pt x="0" y="402"/>
                      <a:pt x="3" y="406"/>
                      <a:pt x="7" y="407"/>
                    </a:cubicBezTo>
                    <a:cubicBezTo>
                      <a:pt x="45" y="420"/>
                      <a:pt x="45" y="420"/>
                      <a:pt x="45" y="420"/>
                    </a:cubicBezTo>
                    <a:cubicBezTo>
                      <a:pt x="48" y="421"/>
                      <a:pt x="51" y="425"/>
                      <a:pt x="52" y="428"/>
                    </a:cubicBezTo>
                    <a:cubicBezTo>
                      <a:pt x="54" y="449"/>
                      <a:pt x="54" y="449"/>
                      <a:pt x="54" y="449"/>
                    </a:cubicBezTo>
                    <a:cubicBezTo>
                      <a:pt x="55" y="453"/>
                      <a:pt x="52" y="458"/>
                      <a:pt x="49" y="460"/>
                    </a:cubicBezTo>
                    <a:cubicBezTo>
                      <a:pt x="15" y="480"/>
                      <a:pt x="15" y="480"/>
                      <a:pt x="15" y="480"/>
                    </a:cubicBezTo>
                    <a:cubicBezTo>
                      <a:pt x="12" y="482"/>
                      <a:pt x="11" y="487"/>
                      <a:pt x="12" y="490"/>
                    </a:cubicBezTo>
                    <a:cubicBezTo>
                      <a:pt x="19" y="516"/>
                      <a:pt x="19" y="516"/>
                      <a:pt x="19" y="516"/>
                    </a:cubicBezTo>
                    <a:cubicBezTo>
                      <a:pt x="20" y="519"/>
                      <a:pt x="23" y="522"/>
                      <a:pt x="27" y="522"/>
                    </a:cubicBezTo>
                    <a:cubicBezTo>
                      <a:pt x="67" y="523"/>
                      <a:pt x="67" y="523"/>
                      <a:pt x="67" y="523"/>
                    </a:cubicBezTo>
                    <a:cubicBezTo>
                      <a:pt x="70" y="523"/>
                      <a:pt x="75" y="526"/>
                      <a:pt x="76" y="529"/>
                    </a:cubicBezTo>
                    <a:cubicBezTo>
                      <a:pt x="85" y="548"/>
                      <a:pt x="85" y="548"/>
                      <a:pt x="85" y="548"/>
                    </a:cubicBezTo>
                    <a:cubicBezTo>
                      <a:pt x="86" y="552"/>
                      <a:pt x="86" y="557"/>
                      <a:pt x="83" y="559"/>
                    </a:cubicBezTo>
                    <a:cubicBezTo>
                      <a:pt x="57" y="589"/>
                      <a:pt x="57" y="589"/>
                      <a:pt x="57" y="589"/>
                    </a:cubicBezTo>
                    <a:cubicBezTo>
                      <a:pt x="55" y="592"/>
                      <a:pt x="54" y="597"/>
                      <a:pt x="56" y="600"/>
                    </a:cubicBezTo>
                    <a:cubicBezTo>
                      <a:pt x="70" y="622"/>
                      <a:pt x="70" y="622"/>
                      <a:pt x="70" y="622"/>
                    </a:cubicBezTo>
                    <a:cubicBezTo>
                      <a:pt x="72" y="625"/>
                      <a:pt x="77" y="627"/>
                      <a:pt x="80" y="626"/>
                    </a:cubicBezTo>
                    <a:cubicBezTo>
                      <a:pt x="118" y="615"/>
                      <a:pt x="118" y="615"/>
                      <a:pt x="118" y="615"/>
                    </a:cubicBezTo>
                    <a:cubicBezTo>
                      <a:pt x="122" y="614"/>
                      <a:pt x="127" y="615"/>
                      <a:pt x="129" y="618"/>
                    </a:cubicBezTo>
                    <a:cubicBezTo>
                      <a:pt x="143" y="634"/>
                      <a:pt x="143" y="634"/>
                      <a:pt x="143" y="634"/>
                    </a:cubicBezTo>
                    <a:cubicBezTo>
                      <a:pt x="146" y="637"/>
                      <a:pt x="146" y="642"/>
                      <a:pt x="145" y="645"/>
                    </a:cubicBezTo>
                    <a:cubicBezTo>
                      <a:pt x="129" y="681"/>
                      <a:pt x="129" y="681"/>
                      <a:pt x="129" y="681"/>
                    </a:cubicBezTo>
                    <a:cubicBezTo>
                      <a:pt x="127" y="685"/>
                      <a:pt x="128" y="689"/>
                      <a:pt x="131" y="692"/>
                    </a:cubicBezTo>
                    <a:cubicBezTo>
                      <a:pt x="151" y="709"/>
                      <a:pt x="151" y="709"/>
                      <a:pt x="151" y="709"/>
                    </a:cubicBezTo>
                    <a:cubicBezTo>
                      <a:pt x="154" y="711"/>
                      <a:pt x="159" y="711"/>
                      <a:pt x="162" y="709"/>
                    </a:cubicBezTo>
                    <a:cubicBezTo>
                      <a:pt x="195" y="687"/>
                      <a:pt x="195" y="687"/>
                      <a:pt x="195" y="687"/>
                    </a:cubicBezTo>
                    <a:cubicBezTo>
                      <a:pt x="198" y="685"/>
                      <a:pt x="203" y="685"/>
                      <a:pt x="206" y="687"/>
                    </a:cubicBezTo>
                    <a:cubicBezTo>
                      <a:pt x="224" y="699"/>
                      <a:pt x="224" y="699"/>
                      <a:pt x="224" y="699"/>
                    </a:cubicBezTo>
                    <a:cubicBezTo>
                      <a:pt x="227" y="700"/>
                      <a:pt x="230" y="705"/>
                      <a:pt x="229" y="709"/>
                    </a:cubicBezTo>
                    <a:cubicBezTo>
                      <a:pt x="224" y="748"/>
                      <a:pt x="224" y="748"/>
                      <a:pt x="224" y="748"/>
                    </a:cubicBezTo>
                    <a:cubicBezTo>
                      <a:pt x="224" y="752"/>
                      <a:pt x="226" y="756"/>
                      <a:pt x="230" y="757"/>
                    </a:cubicBezTo>
                    <a:cubicBezTo>
                      <a:pt x="254" y="768"/>
                      <a:pt x="254" y="768"/>
                      <a:pt x="254" y="768"/>
                    </a:cubicBezTo>
                    <a:cubicBezTo>
                      <a:pt x="257" y="769"/>
                      <a:pt x="262" y="768"/>
                      <a:pt x="264" y="765"/>
                    </a:cubicBezTo>
                    <a:cubicBezTo>
                      <a:pt x="289" y="734"/>
                      <a:pt x="289" y="734"/>
                      <a:pt x="289" y="734"/>
                    </a:cubicBezTo>
                    <a:cubicBezTo>
                      <a:pt x="292" y="732"/>
                      <a:pt x="296" y="730"/>
                      <a:pt x="300" y="731"/>
                    </a:cubicBezTo>
                    <a:cubicBezTo>
                      <a:pt x="321" y="736"/>
                      <a:pt x="321" y="736"/>
                      <a:pt x="321" y="736"/>
                    </a:cubicBezTo>
                    <a:cubicBezTo>
                      <a:pt x="324" y="737"/>
                      <a:pt x="328" y="741"/>
                      <a:pt x="328" y="744"/>
                    </a:cubicBezTo>
                    <a:cubicBezTo>
                      <a:pt x="335" y="784"/>
                      <a:pt x="335" y="784"/>
                      <a:pt x="335" y="784"/>
                    </a:cubicBezTo>
                    <a:cubicBezTo>
                      <a:pt x="336" y="787"/>
                      <a:pt x="340" y="790"/>
                      <a:pt x="343" y="791"/>
                    </a:cubicBezTo>
                    <a:cubicBezTo>
                      <a:pt x="369" y="794"/>
                      <a:pt x="369" y="794"/>
                      <a:pt x="369" y="794"/>
                    </a:cubicBezTo>
                    <a:cubicBezTo>
                      <a:pt x="373" y="794"/>
                      <a:pt x="377" y="792"/>
                      <a:pt x="378" y="788"/>
                    </a:cubicBezTo>
                    <a:cubicBezTo>
                      <a:pt x="394" y="751"/>
                      <a:pt x="394" y="751"/>
                      <a:pt x="394" y="751"/>
                    </a:cubicBezTo>
                    <a:cubicBezTo>
                      <a:pt x="395" y="748"/>
                      <a:pt x="399" y="745"/>
                      <a:pt x="403" y="745"/>
                    </a:cubicBezTo>
                    <a:cubicBezTo>
                      <a:pt x="424" y="744"/>
                      <a:pt x="424" y="744"/>
                      <a:pt x="424" y="744"/>
                    </a:cubicBezTo>
                    <a:cubicBezTo>
                      <a:pt x="428" y="744"/>
                      <a:pt x="432" y="746"/>
                      <a:pt x="434" y="750"/>
                    </a:cubicBezTo>
                    <a:cubicBezTo>
                      <a:pt x="452" y="785"/>
                      <a:pt x="452" y="785"/>
                      <a:pt x="452" y="785"/>
                    </a:cubicBezTo>
                    <a:cubicBezTo>
                      <a:pt x="454" y="788"/>
                      <a:pt x="458" y="790"/>
                      <a:pt x="462" y="789"/>
                    </a:cubicBezTo>
                    <a:cubicBezTo>
                      <a:pt x="487" y="784"/>
                      <a:pt x="487" y="784"/>
                      <a:pt x="487" y="784"/>
                    </a:cubicBezTo>
                    <a:cubicBezTo>
                      <a:pt x="491" y="784"/>
                      <a:pt x="494" y="780"/>
                      <a:pt x="495" y="776"/>
                    </a:cubicBezTo>
                    <a:cubicBezTo>
                      <a:pt x="498" y="737"/>
                      <a:pt x="498" y="737"/>
                      <a:pt x="498" y="737"/>
                    </a:cubicBezTo>
                    <a:cubicBezTo>
                      <a:pt x="498" y="733"/>
                      <a:pt x="501" y="729"/>
                      <a:pt x="505" y="728"/>
                    </a:cubicBezTo>
                    <a:cubicBezTo>
                      <a:pt x="525" y="721"/>
                      <a:pt x="525" y="721"/>
                      <a:pt x="525" y="721"/>
                    </a:cubicBezTo>
                    <a:cubicBezTo>
                      <a:pt x="528" y="720"/>
                      <a:pt x="533" y="721"/>
                      <a:pt x="536" y="723"/>
                    </a:cubicBezTo>
                    <a:cubicBezTo>
                      <a:pt x="564" y="752"/>
                      <a:pt x="564" y="752"/>
                      <a:pt x="564" y="752"/>
                    </a:cubicBezTo>
                    <a:cubicBezTo>
                      <a:pt x="566" y="754"/>
                      <a:pt x="571" y="755"/>
                      <a:pt x="574" y="753"/>
                    </a:cubicBezTo>
                    <a:cubicBezTo>
                      <a:pt x="597" y="741"/>
                      <a:pt x="597" y="741"/>
                      <a:pt x="597" y="741"/>
                    </a:cubicBezTo>
                    <a:cubicBezTo>
                      <a:pt x="601" y="739"/>
                      <a:pt x="603" y="735"/>
                      <a:pt x="602" y="731"/>
                    </a:cubicBezTo>
                    <a:cubicBezTo>
                      <a:pt x="594" y="692"/>
                      <a:pt x="594" y="692"/>
                      <a:pt x="594" y="692"/>
                    </a:cubicBezTo>
                    <a:cubicBezTo>
                      <a:pt x="593" y="689"/>
                      <a:pt x="595" y="684"/>
                      <a:pt x="598" y="682"/>
                    </a:cubicBezTo>
                    <a:cubicBezTo>
                      <a:pt x="615" y="669"/>
                      <a:pt x="615" y="669"/>
                      <a:pt x="615" y="669"/>
                    </a:cubicBezTo>
                    <a:cubicBezTo>
                      <a:pt x="618" y="667"/>
                      <a:pt x="623" y="666"/>
                      <a:pt x="626" y="668"/>
                    </a:cubicBezTo>
                    <a:cubicBezTo>
                      <a:pt x="661" y="687"/>
                      <a:pt x="661" y="687"/>
                      <a:pt x="661" y="687"/>
                    </a:cubicBezTo>
                    <a:cubicBezTo>
                      <a:pt x="664" y="689"/>
                      <a:pt x="669" y="688"/>
                      <a:pt x="671" y="685"/>
                    </a:cubicBezTo>
                    <a:cubicBezTo>
                      <a:pt x="690" y="667"/>
                      <a:pt x="690" y="667"/>
                      <a:pt x="690" y="667"/>
                    </a:cubicBezTo>
                    <a:cubicBezTo>
                      <a:pt x="692" y="664"/>
                      <a:pt x="693" y="659"/>
                      <a:pt x="691" y="656"/>
                    </a:cubicBezTo>
                    <a:cubicBezTo>
                      <a:pt x="672" y="621"/>
                      <a:pt x="672" y="621"/>
                      <a:pt x="672" y="621"/>
                    </a:cubicBezTo>
                    <a:cubicBezTo>
                      <a:pt x="670" y="618"/>
                      <a:pt x="670" y="613"/>
                      <a:pt x="673" y="610"/>
                    </a:cubicBezTo>
                    <a:cubicBezTo>
                      <a:pt x="685" y="593"/>
                      <a:pt x="685" y="593"/>
                      <a:pt x="685" y="593"/>
                    </a:cubicBezTo>
                    <a:cubicBezTo>
                      <a:pt x="687" y="590"/>
                      <a:pt x="692" y="588"/>
                      <a:pt x="695" y="589"/>
                    </a:cubicBezTo>
                    <a:cubicBezTo>
                      <a:pt x="735" y="597"/>
                      <a:pt x="735" y="597"/>
                      <a:pt x="735" y="597"/>
                    </a:cubicBezTo>
                    <a:cubicBezTo>
                      <a:pt x="738" y="597"/>
                      <a:pt x="742" y="595"/>
                      <a:pt x="744" y="592"/>
                    </a:cubicBezTo>
                    <a:cubicBezTo>
                      <a:pt x="756" y="569"/>
                      <a:pt x="756" y="569"/>
                      <a:pt x="756" y="569"/>
                    </a:cubicBezTo>
                    <a:cubicBezTo>
                      <a:pt x="758" y="565"/>
                      <a:pt x="757" y="561"/>
                      <a:pt x="754" y="558"/>
                    </a:cubicBezTo>
                    <a:cubicBezTo>
                      <a:pt x="726" y="531"/>
                      <a:pt x="726" y="531"/>
                      <a:pt x="726" y="531"/>
                    </a:cubicBezTo>
                    <a:cubicBezTo>
                      <a:pt x="723" y="528"/>
                      <a:pt x="722" y="523"/>
                      <a:pt x="723" y="520"/>
                    </a:cubicBezTo>
                    <a:cubicBezTo>
                      <a:pt x="730" y="500"/>
                      <a:pt x="730" y="500"/>
                      <a:pt x="730" y="500"/>
                    </a:cubicBezTo>
                    <a:cubicBezTo>
                      <a:pt x="731" y="496"/>
                      <a:pt x="735" y="493"/>
                      <a:pt x="739" y="493"/>
                    </a:cubicBezTo>
                    <a:cubicBezTo>
                      <a:pt x="778" y="488"/>
                      <a:pt x="778" y="488"/>
                      <a:pt x="778" y="488"/>
                    </a:cubicBezTo>
                    <a:cubicBezTo>
                      <a:pt x="782" y="488"/>
                      <a:pt x="785" y="485"/>
                      <a:pt x="786" y="481"/>
                    </a:cubicBezTo>
                    <a:cubicBezTo>
                      <a:pt x="791" y="455"/>
                      <a:pt x="791" y="455"/>
                      <a:pt x="791" y="455"/>
                    </a:cubicBezTo>
                    <a:cubicBezTo>
                      <a:pt x="791" y="452"/>
                      <a:pt x="789" y="447"/>
                      <a:pt x="786" y="446"/>
                    </a:cubicBezTo>
                    <a:cubicBezTo>
                      <a:pt x="750" y="428"/>
                      <a:pt x="750" y="428"/>
                      <a:pt x="750" y="428"/>
                    </a:cubicBezTo>
                    <a:cubicBezTo>
                      <a:pt x="747" y="426"/>
                      <a:pt x="745" y="422"/>
                      <a:pt x="745" y="419"/>
                    </a:cubicBezTo>
                    <a:cubicBezTo>
                      <a:pt x="745" y="397"/>
                      <a:pt x="745" y="397"/>
                      <a:pt x="745" y="397"/>
                    </a:cubicBezTo>
                    <a:cubicBezTo>
                      <a:pt x="745" y="393"/>
                      <a:pt x="748" y="389"/>
                      <a:pt x="752" y="388"/>
                    </a:cubicBezTo>
                    <a:cubicBezTo>
                      <a:pt x="788" y="372"/>
                      <a:pt x="788" y="372"/>
                      <a:pt x="788" y="372"/>
                    </a:cubicBezTo>
                    <a:cubicBezTo>
                      <a:pt x="792" y="371"/>
                      <a:pt x="794" y="367"/>
                      <a:pt x="794" y="363"/>
                    </a:cubicBezTo>
                    <a:lnTo>
                      <a:pt x="790" y="337"/>
                    </a:lnTo>
                    <a:close/>
                  </a:path>
                </a:pathLst>
              </a:custGeom>
              <a:gradFill>
                <a:gsLst>
                  <a:gs pos="100000">
                    <a:srgbClr val="D7D7D7"/>
                  </a:gs>
                  <a:gs pos="0">
                    <a:srgbClr val="F9F8FA"/>
                  </a:gs>
                </a:gsLst>
                <a:lin ang="5400000" scaled="1"/>
              </a:gradFill>
              <a:ln w="9525">
                <a:noFill/>
                <a:round/>
              </a:ln>
            </p:spPr>
            <p:txBody>
              <a:bodyPr/>
              <a:lstStyle/>
              <a:p>
                <a:pPr fontAlgn="auto">
                  <a:spcBef>
                    <a:spcPts val="0"/>
                  </a:spcBef>
                  <a:spcAft>
                    <a:spcPts val="0"/>
                  </a:spcAft>
                  <a:defRPr/>
                </a:pPr>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43" name="椭圆 8"/>
              <p:cNvSpPr/>
              <p:nvPr/>
            </p:nvSpPr>
            <p:spPr>
              <a:xfrm>
                <a:off x="10243307" y="-165867"/>
                <a:ext cx="963827" cy="963827"/>
              </a:xfrm>
              <a:prstGeom prst="ellipse">
                <a:avLst/>
              </a:prstGeom>
              <a:solidFill>
                <a:srgbClr val="9FC628"/>
              </a:solidFill>
              <a:ln w="136525">
                <a:gradFill>
                  <a:gsLst>
                    <a:gs pos="0">
                      <a:srgbClr val="C9C7C8"/>
                    </a:gs>
                    <a:gs pos="100000">
                      <a:srgbClr val="F9F9F8"/>
                    </a:gs>
                  </a:gsLst>
                  <a:lin ang="5400000" scaled="1"/>
                </a:gradFill>
              </a:ln>
              <a:effectLst>
                <a:innerShdw blurRad="215900" dist="88900" dir="16200000">
                  <a:prstClr val="black">
                    <a:alpha val="45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lumMod val="65000"/>
                      <a:lumOff val="35000"/>
                    </a:schemeClr>
                  </a:solidFill>
                  <a:latin typeface="微软雅黑" panose="020B0503020204020204" charset="-122"/>
                  <a:ea typeface="微软雅黑" panose="020B0503020204020204" charset="-122"/>
                </a:endParaRPr>
              </a:p>
            </p:txBody>
          </p:sp>
        </p:grpSp>
        <p:grpSp>
          <p:nvGrpSpPr>
            <p:cNvPr id="37" name="组合 54"/>
            <p:cNvGrpSpPr/>
            <p:nvPr/>
          </p:nvGrpSpPr>
          <p:grpSpPr bwMode="auto">
            <a:xfrm>
              <a:off x="4289" y="1949"/>
              <a:ext cx="866" cy="866"/>
              <a:chOff x="4619504" y="2380975"/>
              <a:chExt cx="3138274" cy="3138274"/>
            </a:xfrm>
          </p:grpSpPr>
          <p:grpSp>
            <p:nvGrpSpPr>
              <p:cNvPr id="38" name="椭圆 56"/>
              <p:cNvGrpSpPr/>
              <p:nvPr/>
            </p:nvGrpSpPr>
            <p:grpSpPr bwMode="auto">
              <a:xfrm>
                <a:off x="4603676" y="2372160"/>
                <a:ext cx="3169927" cy="3155901"/>
                <a:chOff x="5407152" y="2743200"/>
                <a:chExt cx="1377696" cy="1371600"/>
              </a:xfrm>
            </p:grpSpPr>
            <p:pic>
              <p:nvPicPr>
                <p:cNvPr id="40" name="椭圆 56"/>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07152" y="2743200"/>
                  <a:ext cx="1377696" cy="1371600"/>
                </a:xfrm>
                <a:prstGeom prst="rect">
                  <a:avLst/>
                </a:prstGeom>
                <a:noFill/>
                <a:extLst>
                  <a:ext uri="{909E8E84-426E-40DD-AFC4-6F175D3DCCD1}">
                    <a14:hiddenFill xmlns:a14="http://schemas.microsoft.com/office/drawing/2010/main">
                      <a:solidFill>
                        <a:srgbClr val="FFFFFF"/>
                      </a:solidFill>
                    </a14:hiddenFill>
                  </a:ext>
                </a:extLst>
              </p:spPr>
            </p:pic>
            <p:sp>
              <p:nvSpPr>
                <p:cNvPr id="41" name="Text Box 109"/>
                <p:cNvSpPr txBox="1">
                  <a:spLocks noChangeArrowheads="1"/>
                </p:cNvSpPr>
                <p:nvPr/>
              </p:nvSpPr>
              <p:spPr bwMode="auto">
                <a:xfrm rot="5400000">
                  <a:off x="5613775" y="2946775"/>
                  <a:ext cx="964451" cy="964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vert="eaVert"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a:solidFill>
                      <a:schemeClr val="tx1">
                        <a:lumMod val="65000"/>
                        <a:lumOff val="35000"/>
                      </a:schemeClr>
                    </a:solidFill>
                    <a:latin typeface="微软雅黑" panose="020B0503020204020204" charset="-122"/>
                    <a:ea typeface="微软雅黑" panose="020B0503020204020204" charset="-122"/>
                  </a:endParaRPr>
                </a:p>
              </p:txBody>
            </p:sp>
          </p:grpSp>
          <p:sp>
            <p:nvSpPr>
              <p:cNvPr id="39" name="圆角矩形 57"/>
              <p:cNvSpPr>
                <a:spLocks noChangeArrowheads="1"/>
              </p:cNvSpPr>
              <p:nvPr/>
            </p:nvSpPr>
            <p:spPr bwMode="auto">
              <a:xfrm rot="2700000">
                <a:off x="5030747" y="2792218"/>
                <a:ext cx="2315789" cy="2315789"/>
              </a:xfrm>
              <a:prstGeom prst="roundRect">
                <a:avLst>
                  <a:gd name="adj" fmla="val 50000"/>
                </a:avLst>
              </a:prstGeom>
              <a:gradFill rotWithShape="1">
                <a:gsLst>
                  <a:gs pos="0">
                    <a:srgbClr val="B8BBBC"/>
                  </a:gs>
                  <a:gs pos="100000">
                    <a:schemeClr val="bg1"/>
                  </a:gs>
                </a:gsLst>
                <a:lin ang="5400000"/>
              </a:gradFill>
              <a:ln>
                <a:noFill/>
              </a:ln>
              <a:extLst>
                <a:ext uri="{91240B29-F687-4F45-9708-019B960494DF}">
                  <a14:hiddenLine xmlns:a14="http://schemas.microsoft.com/office/drawing/2010/main" w="12700">
                    <a:solidFill>
                      <a:srgbClr val="000000"/>
                    </a:solidFill>
                    <a:miter lim="800000"/>
                    <a:headEnd/>
                    <a:tailEnd/>
                  </a14:hiddenLine>
                </a:ext>
              </a:extLst>
            </p:spPr>
            <p:txBody>
              <a:bodyPr rot="10800000" vert="eaVert" anchor="ctr"/>
              <a:lstStyle/>
              <a:p>
                <a:pPr algn="ctr"/>
                <a:endParaRPr lang="zh-CN" altLang="zh-CN">
                  <a:solidFill>
                    <a:schemeClr val="tx1">
                      <a:lumMod val="65000"/>
                      <a:lumOff val="35000"/>
                    </a:schemeClr>
                  </a:solidFill>
                  <a:latin typeface="微软雅黑" panose="020B0503020204020204" charset="-122"/>
                  <a:ea typeface="微软雅黑" panose="020B0503020204020204" charset="-122"/>
                </a:endParaRPr>
              </a:p>
            </p:txBody>
          </p:sp>
        </p:grpSp>
      </p:grpSp>
    </p:spTree>
  </p:cSld>
  <p:clrMapOvr>
    <a:masterClrMapping/>
  </p:clrMapOvr>
  <p:transition spd="slow" advTm="1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par>
                          <p:cTn id="21" fill="hold">
                            <p:stCondLst>
                              <p:cond delay="2000"/>
                            </p:stCondLst>
                            <p:childTnLst>
                              <p:par>
                                <p:cTn id="22" presetID="49" presetClass="entr" presetSubtype="0" decel="100000" fill="hold" nodeType="afterEffect">
                                  <p:stCondLst>
                                    <p:cond delay="0"/>
                                  </p:stCondLst>
                                  <p:childTnLst>
                                    <p:set>
                                      <p:cBhvr>
                                        <p:cTn id="23" dur="1" fill="hold">
                                          <p:stCondLst>
                                            <p:cond delay="0"/>
                                          </p:stCondLst>
                                        </p:cTn>
                                        <p:tgtEl>
                                          <p:spTgt spid="34"/>
                                        </p:tgtEl>
                                        <p:attrNameLst>
                                          <p:attrName>style.visibility</p:attrName>
                                        </p:attrNameLst>
                                      </p:cBhvr>
                                      <p:to>
                                        <p:strVal val="visible"/>
                                      </p:to>
                                    </p:set>
                                    <p:anim calcmode="lin" valueType="num">
                                      <p:cBhvr>
                                        <p:cTn id="24" dur="500" fill="hold"/>
                                        <p:tgtEl>
                                          <p:spTgt spid="34"/>
                                        </p:tgtEl>
                                        <p:attrNameLst>
                                          <p:attrName>ppt_w</p:attrName>
                                        </p:attrNameLst>
                                      </p:cBhvr>
                                      <p:tavLst>
                                        <p:tav tm="0">
                                          <p:val>
                                            <p:fltVal val="0"/>
                                          </p:val>
                                        </p:tav>
                                        <p:tav tm="100000">
                                          <p:val>
                                            <p:strVal val="#ppt_w"/>
                                          </p:val>
                                        </p:tav>
                                      </p:tavLst>
                                    </p:anim>
                                    <p:anim calcmode="lin" valueType="num">
                                      <p:cBhvr>
                                        <p:cTn id="25" dur="500" fill="hold"/>
                                        <p:tgtEl>
                                          <p:spTgt spid="34"/>
                                        </p:tgtEl>
                                        <p:attrNameLst>
                                          <p:attrName>ppt_h</p:attrName>
                                        </p:attrNameLst>
                                      </p:cBhvr>
                                      <p:tavLst>
                                        <p:tav tm="0">
                                          <p:val>
                                            <p:fltVal val="0"/>
                                          </p:val>
                                        </p:tav>
                                        <p:tav tm="100000">
                                          <p:val>
                                            <p:strVal val="#ppt_h"/>
                                          </p:val>
                                        </p:tav>
                                      </p:tavLst>
                                    </p:anim>
                                    <p:anim calcmode="lin" valueType="num">
                                      <p:cBhvr>
                                        <p:cTn id="26" dur="500" fill="hold"/>
                                        <p:tgtEl>
                                          <p:spTgt spid="34"/>
                                        </p:tgtEl>
                                        <p:attrNameLst>
                                          <p:attrName>style.rotation</p:attrName>
                                        </p:attrNameLst>
                                      </p:cBhvr>
                                      <p:tavLst>
                                        <p:tav tm="0">
                                          <p:val>
                                            <p:fltVal val="360"/>
                                          </p:val>
                                        </p:tav>
                                        <p:tav tm="100000">
                                          <p:val>
                                            <p:fltVal val="0"/>
                                          </p:val>
                                        </p:tav>
                                      </p:tavLst>
                                    </p:anim>
                                    <p:animEffect transition="in" filter="fade">
                                      <p:cBhvr>
                                        <p:cTn id="27" dur="500"/>
                                        <p:tgtEl>
                                          <p:spTgt spid="34"/>
                                        </p:tgtEl>
                                      </p:cBhvr>
                                    </p:animEffect>
                                  </p:childTnLst>
                                </p:cTn>
                              </p:par>
                            </p:childTnLst>
                          </p:cTn>
                        </p:par>
                        <p:par>
                          <p:cTn id="28" fill="hold">
                            <p:stCondLst>
                              <p:cond delay="2500"/>
                            </p:stCondLst>
                            <p:childTnLst>
                              <p:par>
                                <p:cTn id="29" presetID="14" presetClass="entr" presetSubtype="10"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randombar(horizontal)">
                                      <p:cBhvr>
                                        <p:cTn id="31" dur="500"/>
                                        <p:tgtEl>
                                          <p:spTgt spid="4"/>
                                        </p:tgtEl>
                                      </p:cBhvr>
                                    </p:animEffect>
                                  </p:childTnLst>
                                </p:cTn>
                              </p:par>
                            </p:childTnLst>
                          </p:cTn>
                        </p:par>
                        <p:par>
                          <p:cTn id="32" fill="hold">
                            <p:stCondLst>
                              <p:cond delay="3000"/>
                            </p:stCondLst>
                            <p:childTnLst>
                              <p:par>
                                <p:cTn id="33" presetID="14" presetClass="entr" presetSubtype="10"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randombar(horizontal)">
                                      <p:cBhvr>
                                        <p:cTn id="35" dur="500"/>
                                        <p:tgtEl>
                                          <p:spTgt spid="9"/>
                                        </p:tgtEl>
                                      </p:cBhvr>
                                    </p:animEffect>
                                  </p:childTnLst>
                                </p:cTn>
                              </p:par>
                            </p:childTnLst>
                          </p:cTn>
                        </p:par>
                        <p:par>
                          <p:cTn id="36" fill="hold">
                            <p:stCondLst>
                              <p:cond delay="3500"/>
                            </p:stCondLst>
                            <p:childTnLst>
                              <p:par>
                                <p:cTn id="37" presetID="14" presetClass="entr" presetSubtype="10"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randombar(horizontal)">
                                      <p:cBhvr>
                                        <p:cTn id="39" dur="500"/>
                                        <p:tgtEl>
                                          <p:spTgt spid="8"/>
                                        </p:tgtEl>
                                      </p:cBhvr>
                                    </p:animEffect>
                                  </p:childTnLst>
                                </p:cTn>
                              </p:par>
                            </p:childTnLst>
                          </p:cTn>
                        </p:par>
                        <p:par>
                          <p:cTn id="40" fill="hold">
                            <p:stCondLst>
                              <p:cond delay="4000"/>
                            </p:stCondLst>
                            <p:childTnLst>
                              <p:par>
                                <p:cTn id="41" presetID="14" presetClass="entr" presetSubtype="10"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randombar(horizontal)">
                                      <p:cBhvr>
                                        <p:cTn id="43" dur="500"/>
                                        <p:tgtEl>
                                          <p:spTgt spid="5"/>
                                        </p:tgtEl>
                                      </p:cBhvr>
                                    </p:animEffect>
                                  </p:childTnLst>
                                </p:cTn>
                              </p:par>
                            </p:childTnLst>
                          </p:cTn>
                        </p:par>
                        <p:par>
                          <p:cTn id="44" fill="hold">
                            <p:stCondLst>
                              <p:cond delay="4500"/>
                            </p:stCondLst>
                            <p:childTnLst>
                              <p:par>
                                <p:cTn id="45" presetID="14" presetClass="entr" presetSubtype="10"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randombar(horizontal)">
                                      <p:cBhvr>
                                        <p:cTn id="47" dur="500"/>
                                        <p:tgtEl>
                                          <p:spTgt spid="6"/>
                                        </p:tgtEl>
                                      </p:cBhvr>
                                    </p:animEffect>
                                  </p:childTnLst>
                                </p:cTn>
                              </p:par>
                            </p:childTnLst>
                          </p:cTn>
                        </p:par>
                        <p:par>
                          <p:cTn id="48" fill="hold">
                            <p:stCondLst>
                              <p:cond delay="5000"/>
                            </p:stCondLst>
                            <p:childTnLst>
                              <p:par>
                                <p:cTn id="49" presetID="14" presetClass="entr" presetSubtype="10" fill="hold" nodeType="after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randombar(horizontal)">
                                      <p:cBhvr>
                                        <p:cTn id="51" dur="500"/>
                                        <p:tgtEl>
                                          <p:spTgt spid="7"/>
                                        </p:tgtEl>
                                      </p:cBhvr>
                                    </p:animEffect>
                                  </p:childTnLst>
                                </p:cTn>
                              </p:par>
                            </p:childTnLst>
                          </p:cTn>
                        </p:par>
                        <p:par>
                          <p:cTn id="52" fill="hold">
                            <p:stCondLst>
                              <p:cond delay="5500"/>
                            </p:stCondLst>
                            <p:childTnLst>
                              <p:par>
                                <p:cTn id="53" presetID="49" presetClass="entr" presetSubtype="0" decel="100000" fill="hold" nodeType="afterEffect">
                                  <p:stCondLst>
                                    <p:cond delay="0"/>
                                  </p:stCondLst>
                                  <p:childTnLst>
                                    <p:set>
                                      <p:cBhvr>
                                        <p:cTn id="54" dur="1" fill="hold">
                                          <p:stCondLst>
                                            <p:cond delay="0"/>
                                          </p:stCondLst>
                                        </p:cTn>
                                        <p:tgtEl>
                                          <p:spTgt spid="32"/>
                                        </p:tgtEl>
                                        <p:attrNameLst>
                                          <p:attrName>style.visibility</p:attrName>
                                        </p:attrNameLst>
                                      </p:cBhvr>
                                      <p:to>
                                        <p:strVal val="visible"/>
                                      </p:to>
                                    </p:set>
                                    <p:anim calcmode="lin" valueType="num">
                                      <p:cBhvr>
                                        <p:cTn id="55" dur="500" fill="hold"/>
                                        <p:tgtEl>
                                          <p:spTgt spid="32"/>
                                        </p:tgtEl>
                                        <p:attrNameLst>
                                          <p:attrName>ppt_w</p:attrName>
                                        </p:attrNameLst>
                                      </p:cBhvr>
                                      <p:tavLst>
                                        <p:tav tm="0">
                                          <p:val>
                                            <p:fltVal val="0"/>
                                          </p:val>
                                        </p:tav>
                                        <p:tav tm="100000">
                                          <p:val>
                                            <p:strVal val="#ppt_w"/>
                                          </p:val>
                                        </p:tav>
                                      </p:tavLst>
                                    </p:anim>
                                    <p:anim calcmode="lin" valueType="num">
                                      <p:cBhvr>
                                        <p:cTn id="56" dur="500" fill="hold"/>
                                        <p:tgtEl>
                                          <p:spTgt spid="32"/>
                                        </p:tgtEl>
                                        <p:attrNameLst>
                                          <p:attrName>ppt_h</p:attrName>
                                        </p:attrNameLst>
                                      </p:cBhvr>
                                      <p:tavLst>
                                        <p:tav tm="0">
                                          <p:val>
                                            <p:fltVal val="0"/>
                                          </p:val>
                                        </p:tav>
                                        <p:tav tm="100000">
                                          <p:val>
                                            <p:strVal val="#ppt_h"/>
                                          </p:val>
                                        </p:tav>
                                      </p:tavLst>
                                    </p:anim>
                                    <p:anim calcmode="lin" valueType="num">
                                      <p:cBhvr>
                                        <p:cTn id="57" dur="500" fill="hold"/>
                                        <p:tgtEl>
                                          <p:spTgt spid="32"/>
                                        </p:tgtEl>
                                        <p:attrNameLst>
                                          <p:attrName>style.rotation</p:attrName>
                                        </p:attrNameLst>
                                      </p:cBhvr>
                                      <p:tavLst>
                                        <p:tav tm="0">
                                          <p:val>
                                            <p:fltVal val="360"/>
                                          </p:val>
                                        </p:tav>
                                        <p:tav tm="100000">
                                          <p:val>
                                            <p:fltVal val="0"/>
                                          </p:val>
                                        </p:tav>
                                      </p:tavLst>
                                    </p:anim>
                                    <p:animEffect transition="in" filter="fade">
                                      <p:cBhvr>
                                        <p:cTn id="58" dur="500"/>
                                        <p:tgtEl>
                                          <p:spTgt spid="32"/>
                                        </p:tgtEl>
                                      </p:cBhvr>
                                    </p:animEffect>
                                  </p:childTnLst>
                                </p:cTn>
                              </p:par>
                              <p:par>
                                <p:cTn id="59" presetID="49" presetClass="entr" presetSubtype="0" decel="100000" fill="hold" nodeType="withEffect">
                                  <p:stCondLst>
                                    <p:cond delay="0"/>
                                  </p:stCondLst>
                                  <p:childTnLst>
                                    <p:set>
                                      <p:cBhvr>
                                        <p:cTn id="60" dur="1" fill="hold">
                                          <p:stCondLst>
                                            <p:cond delay="0"/>
                                          </p:stCondLst>
                                        </p:cTn>
                                        <p:tgtEl>
                                          <p:spTgt spid="30"/>
                                        </p:tgtEl>
                                        <p:attrNameLst>
                                          <p:attrName>style.visibility</p:attrName>
                                        </p:attrNameLst>
                                      </p:cBhvr>
                                      <p:to>
                                        <p:strVal val="visible"/>
                                      </p:to>
                                    </p:set>
                                    <p:anim calcmode="lin" valueType="num">
                                      <p:cBhvr>
                                        <p:cTn id="61" dur="500" fill="hold"/>
                                        <p:tgtEl>
                                          <p:spTgt spid="30"/>
                                        </p:tgtEl>
                                        <p:attrNameLst>
                                          <p:attrName>ppt_w</p:attrName>
                                        </p:attrNameLst>
                                      </p:cBhvr>
                                      <p:tavLst>
                                        <p:tav tm="0">
                                          <p:val>
                                            <p:fltVal val="0"/>
                                          </p:val>
                                        </p:tav>
                                        <p:tav tm="100000">
                                          <p:val>
                                            <p:strVal val="#ppt_w"/>
                                          </p:val>
                                        </p:tav>
                                      </p:tavLst>
                                    </p:anim>
                                    <p:anim calcmode="lin" valueType="num">
                                      <p:cBhvr>
                                        <p:cTn id="62" dur="500" fill="hold"/>
                                        <p:tgtEl>
                                          <p:spTgt spid="30"/>
                                        </p:tgtEl>
                                        <p:attrNameLst>
                                          <p:attrName>ppt_h</p:attrName>
                                        </p:attrNameLst>
                                      </p:cBhvr>
                                      <p:tavLst>
                                        <p:tav tm="0">
                                          <p:val>
                                            <p:fltVal val="0"/>
                                          </p:val>
                                        </p:tav>
                                        <p:tav tm="100000">
                                          <p:val>
                                            <p:strVal val="#ppt_h"/>
                                          </p:val>
                                        </p:tav>
                                      </p:tavLst>
                                    </p:anim>
                                    <p:anim calcmode="lin" valueType="num">
                                      <p:cBhvr>
                                        <p:cTn id="63" dur="500" fill="hold"/>
                                        <p:tgtEl>
                                          <p:spTgt spid="30"/>
                                        </p:tgtEl>
                                        <p:attrNameLst>
                                          <p:attrName>style.rotation</p:attrName>
                                        </p:attrNameLst>
                                      </p:cBhvr>
                                      <p:tavLst>
                                        <p:tav tm="0">
                                          <p:val>
                                            <p:fltVal val="360"/>
                                          </p:val>
                                        </p:tav>
                                        <p:tav tm="100000">
                                          <p:val>
                                            <p:fltVal val="0"/>
                                          </p:val>
                                        </p:tav>
                                      </p:tavLst>
                                    </p:anim>
                                    <p:animEffect transition="in" filter="fade">
                                      <p:cBhvr>
                                        <p:cTn id="64" dur="500"/>
                                        <p:tgtEl>
                                          <p:spTgt spid="30"/>
                                        </p:tgtEl>
                                      </p:cBhvr>
                                    </p:animEffect>
                                  </p:childTnLst>
                                </p:cTn>
                              </p:par>
                              <p:par>
                                <p:cTn id="65" presetID="49" presetClass="entr" presetSubtype="0" decel="100000" fill="hold" nodeType="withEffect">
                                  <p:stCondLst>
                                    <p:cond delay="0"/>
                                  </p:stCondLst>
                                  <p:childTnLst>
                                    <p:set>
                                      <p:cBhvr>
                                        <p:cTn id="66" dur="1" fill="hold">
                                          <p:stCondLst>
                                            <p:cond delay="0"/>
                                          </p:stCondLst>
                                        </p:cTn>
                                        <p:tgtEl>
                                          <p:spTgt spid="33"/>
                                        </p:tgtEl>
                                        <p:attrNameLst>
                                          <p:attrName>style.visibility</p:attrName>
                                        </p:attrNameLst>
                                      </p:cBhvr>
                                      <p:to>
                                        <p:strVal val="visible"/>
                                      </p:to>
                                    </p:set>
                                    <p:anim calcmode="lin" valueType="num">
                                      <p:cBhvr>
                                        <p:cTn id="67" dur="500" fill="hold"/>
                                        <p:tgtEl>
                                          <p:spTgt spid="33"/>
                                        </p:tgtEl>
                                        <p:attrNameLst>
                                          <p:attrName>ppt_w</p:attrName>
                                        </p:attrNameLst>
                                      </p:cBhvr>
                                      <p:tavLst>
                                        <p:tav tm="0">
                                          <p:val>
                                            <p:fltVal val="0"/>
                                          </p:val>
                                        </p:tav>
                                        <p:tav tm="100000">
                                          <p:val>
                                            <p:strVal val="#ppt_w"/>
                                          </p:val>
                                        </p:tav>
                                      </p:tavLst>
                                    </p:anim>
                                    <p:anim calcmode="lin" valueType="num">
                                      <p:cBhvr>
                                        <p:cTn id="68" dur="500" fill="hold"/>
                                        <p:tgtEl>
                                          <p:spTgt spid="33"/>
                                        </p:tgtEl>
                                        <p:attrNameLst>
                                          <p:attrName>ppt_h</p:attrName>
                                        </p:attrNameLst>
                                      </p:cBhvr>
                                      <p:tavLst>
                                        <p:tav tm="0">
                                          <p:val>
                                            <p:fltVal val="0"/>
                                          </p:val>
                                        </p:tav>
                                        <p:tav tm="100000">
                                          <p:val>
                                            <p:strVal val="#ppt_h"/>
                                          </p:val>
                                        </p:tav>
                                      </p:tavLst>
                                    </p:anim>
                                    <p:anim calcmode="lin" valueType="num">
                                      <p:cBhvr>
                                        <p:cTn id="69" dur="500" fill="hold"/>
                                        <p:tgtEl>
                                          <p:spTgt spid="33"/>
                                        </p:tgtEl>
                                        <p:attrNameLst>
                                          <p:attrName>style.rotation</p:attrName>
                                        </p:attrNameLst>
                                      </p:cBhvr>
                                      <p:tavLst>
                                        <p:tav tm="0">
                                          <p:val>
                                            <p:fltVal val="360"/>
                                          </p:val>
                                        </p:tav>
                                        <p:tav tm="100000">
                                          <p:val>
                                            <p:fltVal val="0"/>
                                          </p:val>
                                        </p:tav>
                                      </p:tavLst>
                                    </p:anim>
                                    <p:animEffect transition="in" filter="fade">
                                      <p:cBhvr>
                                        <p:cTn id="70" dur="500"/>
                                        <p:tgtEl>
                                          <p:spTgt spid="33"/>
                                        </p:tgtEl>
                                      </p:cBhvr>
                                    </p:animEffect>
                                  </p:childTnLst>
                                </p:cTn>
                              </p:par>
                              <p:par>
                                <p:cTn id="71" presetID="49" presetClass="entr" presetSubtype="0" decel="100000" fill="hold" nodeType="withEffect">
                                  <p:stCondLst>
                                    <p:cond delay="0"/>
                                  </p:stCondLst>
                                  <p:childTnLst>
                                    <p:set>
                                      <p:cBhvr>
                                        <p:cTn id="72" dur="1" fill="hold">
                                          <p:stCondLst>
                                            <p:cond delay="0"/>
                                          </p:stCondLst>
                                        </p:cTn>
                                        <p:tgtEl>
                                          <p:spTgt spid="31"/>
                                        </p:tgtEl>
                                        <p:attrNameLst>
                                          <p:attrName>style.visibility</p:attrName>
                                        </p:attrNameLst>
                                      </p:cBhvr>
                                      <p:to>
                                        <p:strVal val="visible"/>
                                      </p:to>
                                    </p:set>
                                    <p:anim calcmode="lin" valueType="num">
                                      <p:cBhvr>
                                        <p:cTn id="73" dur="500" fill="hold"/>
                                        <p:tgtEl>
                                          <p:spTgt spid="31"/>
                                        </p:tgtEl>
                                        <p:attrNameLst>
                                          <p:attrName>ppt_w</p:attrName>
                                        </p:attrNameLst>
                                      </p:cBhvr>
                                      <p:tavLst>
                                        <p:tav tm="0">
                                          <p:val>
                                            <p:fltVal val="0"/>
                                          </p:val>
                                        </p:tav>
                                        <p:tav tm="100000">
                                          <p:val>
                                            <p:strVal val="#ppt_w"/>
                                          </p:val>
                                        </p:tav>
                                      </p:tavLst>
                                    </p:anim>
                                    <p:anim calcmode="lin" valueType="num">
                                      <p:cBhvr>
                                        <p:cTn id="74" dur="500" fill="hold"/>
                                        <p:tgtEl>
                                          <p:spTgt spid="31"/>
                                        </p:tgtEl>
                                        <p:attrNameLst>
                                          <p:attrName>ppt_h</p:attrName>
                                        </p:attrNameLst>
                                      </p:cBhvr>
                                      <p:tavLst>
                                        <p:tav tm="0">
                                          <p:val>
                                            <p:fltVal val="0"/>
                                          </p:val>
                                        </p:tav>
                                        <p:tav tm="100000">
                                          <p:val>
                                            <p:strVal val="#ppt_h"/>
                                          </p:val>
                                        </p:tav>
                                      </p:tavLst>
                                    </p:anim>
                                    <p:anim calcmode="lin" valueType="num">
                                      <p:cBhvr>
                                        <p:cTn id="75" dur="500" fill="hold"/>
                                        <p:tgtEl>
                                          <p:spTgt spid="31"/>
                                        </p:tgtEl>
                                        <p:attrNameLst>
                                          <p:attrName>style.rotation</p:attrName>
                                        </p:attrNameLst>
                                      </p:cBhvr>
                                      <p:tavLst>
                                        <p:tav tm="0">
                                          <p:val>
                                            <p:fltVal val="360"/>
                                          </p:val>
                                        </p:tav>
                                        <p:tav tm="100000">
                                          <p:val>
                                            <p:fltVal val="0"/>
                                          </p:val>
                                        </p:tav>
                                      </p:tavLst>
                                    </p:anim>
                                    <p:animEffect transition="in" filter="fade">
                                      <p:cBhvr>
                                        <p:cTn id="76" dur="500"/>
                                        <p:tgtEl>
                                          <p:spTgt spid="31"/>
                                        </p:tgtEl>
                                      </p:cBhvr>
                                    </p:animEffect>
                                  </p:childTnLst>
                                </p:cTn>
                              </p:par>
                              <p:par>
                                <p:cTn id="77" presetID="49" presetClass="entr" presetSubtype="0" decel="100000" fill="hold" nodeType="withEffect">
                                  <p:stCondLst>
                                    <p:cond delay="0"/>
                                  </p:stCondLst>
                                  <p:childTnLst>
                                    <p:set>
                                      <p:cBhvr>
                                        <p:cTn id="78" dur="1" fill="hold">
                                          <p:stCondLst>
                                            <p:cond delay="0"/>
                                          </p:stCondLst>
                                        </p:cTn>
                                        <p:tgtEl>
                                          <p:spTgt spid="29"/>
                                        </p:tgtEl>
                                        <p:attrNameLst>
                                          <p:attrName>style.visibility</p:attrName>
                                        </p:attrNameLst>
                                      </p:cBhvr>
                                      <p:to>
                                        <p:strVal val="visible"/>
                                      </p:to>
                                    </p:set>
                                    <p:anim calcmode="lin" valueType="num">
                                      <p:cBhvr>
                                        <p:cTn id="79" dur="500" fill="hold"/>
                                        <p:tgtEl>
                                          <p:spTgt spid="29"/>
                                        </p:tgtEl>
                                        <p:attrNameLst>
                                          <p:attrName>ppt_w</p:attrName>
                                        </p:attrNameLst>
                                      </p:cBhvr>
                                      <p:tavLst>
                                        <p:tav tm="0">
                                          <p:val>
                                            <p:fltVal val="0"/>
                                          </p:val>
                                        </p:tav>
                                        <p:tav tm="100000">
                                          <p:val>
                                            <p:strVal val="#ppt_w"/>
                                          </p:val>
                                        </p:tav>
                                      </p:tavLst>
                                    </p:anim>
                                    <p:anim calcmode="lin" valueType="num">
                                      <p:cBhvr>
                                        <p:cTn id="80" dur="500" fill="hold"/>
                                        <p:tgtEl>
                                          <p:spTgt spid="29"/>
                                        </p:tgtEl>
                                        <p:attrNameLst>
                                          <p:attrName>ppt_h</p:attrName>
                                        </p:attrNameLst>
                                      </p:cBhvr>
                                      <p:tavLst>
                                        <p:tav tm="0">
                                          <p:val>
                                            <p:fltVal val="0"/>
                                          </p:val>
                                        </p:tav>
                                        <p:tav tm="100000">
                                          <p:val>
                                            <p:strVal val="#ppt_h"/>
                                          </p:val>
                                        </p:tav>
                                      </p:tavLst>
                                    </p:anim>
                                    <p:anim calcmode="lin" valueType="num">
                                      <p:cBhvr>
                                        <p:cTn id="81" dur="500" fill="hold"/>
                                        <p:tgtEl>
                                          <p:spTgt spid="29"/>
                                        </p:tgtEl>
                                        <p:attrNameLst>
                                          <p:attrName>style.rotation</p:attrName>
                                        </p:attrNameLst>
                                      </p:cBhvr>
                                      <p:tavLst>
                                        <p:tav tm="0">
                                          <p:val>
                                            <p:fltVal val="360"/>
                                          </p:val>
                                        </p:tav>
                                        <p:tav tm="100000">
                                          <p:val>
                                            <p:fltVal val="0"/>
                                          </p:val>
                                        </p:tav>
                                      </p:tavLst>
                                    </p:anim>
                                    <p:animEffect transition="in" filter="fade">
                                      <p:cBhvr>
                                        <p:cTn id="82" dur="500"/>
                                        <p:tgtEl>
                                          <p:spTgt spid="29"/>
                                        </p:tgtEl>
                                      </p:cBhvr>
                                    </p:animEffect>
                                  </p:childTnLst>
                                </p:cTn>
                              </p:par>
                              <p:par>
                                <p:cTn id="83" presetID="49" presetClass="entr" presetSubtype="0" decel="100000" fill="hold" grpId="0" nodeType="withEffect">
                                  <p:stCondLst>
                                    <p:cond delay="0"/>
                                  </p:stCondLst>
                                  <p:childTnLst>
                                    <p:set>
                                      <p:cBhvr>
                                        <p:cTn id="84" dur="1" fill="hold">
                                          <p:stCondLst>
                                            <p:cond delay="0"/>
                                          </p:stCondLst>
                                        </p:cTn>
                                        <p:tgtEl>
                                          <p:spTgt spid="28"/>
                                        </p:tgtEl>
                                        <p:attrNameLst>
                                          <p:attrName>style.visibility</p:attrName>
                                        </p:attrNameLst>
                                      </p:cBhvr>
                                      <p:to>
                                        <p:strVal val="visible"/>
                                      </p:to>
                                    </p:set>
                                    <p:anim calcmode="lin" valueType="num">
                                      <p:cBhvr>
                                        <p:cTn id="85" dur="500" fill="hold"/>
                                        <p:tgtEl>
                                          <p:spTgt spid="28"/>
                                        </p:tgtEl>
                                        <p:attrNameLst>
                                          <p:attrName>ppt_w</p:attrName>
                                        </p:attrNameLst>
                                      </p:cBhvr>
                                      <p:tavLst>
                                        <p:tav tm="0">
                                          <p:val>
                                            <p:fltVal val="0"/>
                                          </p:val>
                                        </p:tav>
                                        <p:tav tm="100000">
                                          <p:val>
                                            <p:strVal val="#ppt_w"/>
                                          </p:val>
                                        </p:tav>
                                      </p:tavLst>
                                    </p:anim>
                                    <p:anim calcmode="lin" valueType="num">
                                      <p:cBhvr>
                                        <p:cTn id="86" dur="500" fill="hold"/>
                                        <p:tgtEl>
                                          <p:spTgt spid="28"/>
                                        </p:tgtEl>
                                        <p:attrNameLst>
                                          <p:attrName>ppt_h</p:attrName>
                                        </p:attrNameLst>
                                      </p:cBhvr>
                                      <p:tavLst>
                                        <p:tav tm="0">
                                          <p:val>
                                            <p:fltVal val="0"/>
                                          </p:val>
                                        </p:tav>
                                        <p:tav tm="100000">
                                          <p:val>
                                            <p:strVal val="#ppt_h"/>
                                          </p:val>
                                        </p:tav>
                                      </p:tavLst>
                                    </p:anim>
                                    <p:anim calcmode="lin" valueType="num">
                                      <p:cBhvr>
                                        <p:cTn id="87" dur="500" fill="hold"/>
                                        <p:tgtEl>
                                          <p:spTgt spid="28"/>
                                        </p:tgtEl>
                                        <p:attrNameLst>
                                          <p:attrName>style.rotation</p:attrName>
                                        </p:attrNameLst>
                                      </p:cBhvr>
                                      <p:tavLst>
                                        <p:tav tm="0">
                                          <p:val>
                                            <p:fltVal val="360"/>
                                          </p:val>
                                        </p:tav>
                                        <p:tav tm="100000">
                                          <p:val>
                                            <p:fltVal val="0"/>
                                          </p:val>
                                        </p:tav>
                                      </p:tavLst>
                                    </p:anim>
                                    <p:animEffect transition="in" filter="fade">
                                      <p:cBhvr>
                                        <p:cTn id="88" dur="500"/>
                                        <p:tgtEl>
                                          <p:spTgt spid="28"/>
                                        </p:tgtEl>
                                      </p:cBhvr>
                                    </p:animEffect>
                                  </p:childTnLst>
                                </p:cTn>
                              </p:par>
                            </p:childTnLst>
                          </p:cTn>
                        </p:par>
                        <p:par>
                          <p:cTn id="89" fill="hold">
                            <p:stCondLst>
                              <p:cond delay="6000"/>
                            </p:stCondLst>
                            <p:childTnLst>
                              <p:par>
                                <p:cTn id="90" presetID="2" presetClass="entr" presetSubtype="8" fill="hold" grpId="0" nodeType="afterEffect">
                                  <p:stCondLst>
                                    <p:cond delay="0"/>
                                  </p:stCondLst>
                                  <p:childTnLst>
                                    <p:set>
                                      <p:cBhvr>
                                        <p:cTn id="91" dur="1" fill="hold">
                                          <p:stCondLst>
                                            <p:cond delay="0"/>
                                          </p:stCondLst>
                                        </p:cTn>
                                        <p:tgtEl>
                                          <p:spTgt spid="13"/>
                                        </p:tgtEl>
                                        <p:attrNameLst>
                                          <p:attrName>style.visibility</p:attrName>
                                        </p:attrNameLst>
                                      </p:cBhvr>
                                      <p:to>
                                        <p:strVal val="visible"/>
                                      </p:to>
                                    </p:set>
                                    <p:anim calcmode="lin" valueType="num">
                                      <p:cBhvr additive="base">
                                        <p:cTn id="92" dur="500" fill="hold"/>
                                        <p:tgtEl>
                                          <p:spTgt spid="13"/>
                                        </p:tgtEl>
                                        <p:attrNameLst>
                                          <p:attrName>ppt_x</p:attrName>
                                        </p:attrNameLst>
                                      </p:cBhvr>
                                      <p:tavLst>
                                        <p:tav tm="0">
                                          <p:val>
                                            <p:strVal val="0-#ppt_w/2"/>
                                          </p:val>
                                        </p:tav>
                                        <p:tav tm="100000">
                                          <p:val>
                                            <p:strVal val="#ppt_x"/>
                                          </p:val>
                                        </p:tav>
                                      </p:tavLst>
                                    </p:anim>
                                    <p:anim calcmode="lin" valueType="num">
                                      <p:cBhvr additive="base">
                                        <p:cTn id="93" dur="500" fill="hold"/>
                                        <p:tgtEl>
                                          <p:spTgt spid="13"/>
                                        </p:tgtEl>
                                        <p:attrNameLst>
                                          <p:attrName>ppt_y</p:attrName>
                                        </p:attrNameLst>
                                      </p:cBhvr>
                                      <p:tavLst>
                                        <p:tav tm="0">
                                          <p:val>
                                            <p:strVal val="#ppt_y"/>
                                          </p:val>
                                        </p:tav>
                                        <p:tav tm="100000">
                                          <p:val>
                                            <p:strVal val="#ppt_y"/>
                                          </p:val>
                                        </p:tav>
                                      </p:tavLst>
                                    </p:anim>
                                  </p:childTnLst>
                                </p:cTn>
                              </p:par>
                              <p:par>
                                <p:cTn id="94" presetID="2" presetClass="entr" presetSubtype="8" fill="hold" grpId="0" nodeType="withEffect">
                                  <p:stCondLst>
                                    <p:cond delay="0"/>
                                  </p:stCondLst>
                                  <p:childTnLst>
                                    <p:set>
                                      <p:cBhvr>
                                        <p:cTn id="95" dur="1" fill="hold">
                                          <p:stCondLst>
                                            <p:cond delay="0"/>
                                          </p:stCondLst>
                                        </p:cTn>
                                        <p:tgtEl>
                                          <p:spTgt spid="14"/>
                                        </p:tgtEl>
                                        <p:attrNameLst>
                                          <p:attrName>style.visibility</p:attrName>
                                        </p:attrNameLst>
                                      </p:cBhvr>
                                      <p:to>
                                        <p:strVal val="visible"/>
                                      </p:to>
                                    </p:set>
                                    <p:anim calcmode="lin" valueType="num">
                                      <p:cBhvr additive="base">
                                        <p:cTn id="96" dur="500" fill="hold"/>
                                        <p:tgtEl>
                                          <p:spTgt spid="14"/>
                                        </p:tgtEl>
                                        <p:attrNameLst>
                                          <p:attrName>ppt_x</p:attrName>
                                        </p:attrNameLst>
                                      </p:cBhvr>
                                      <p:tavLst>
                                        <p:tav tm="0">
                                          <p:val>
                                            <p:strVal val="0-#ppt_w/2"/>
                                          </p:val>
                                        </p:tav>
                                        <p:tav tm="100000">
                                          <p:val>
                                            <p:strVal val="#ppt_x"/>
                                          </p:val>
                                        </p:tav>
                                      </p:tavLst>
                                    </p:anim>
                                    <p:anim calcmode="lin" valueType="num">
                                      <p:cBhvr additive="base">
                                        <p:cTn id="97" dur="500" fill="hold"/>
                                        <p:tgtEl>
                                          <p:spTgt spid="14"/>
                                        </p:tgtEl>
                                        <p:attrNameLst>
                                          <p:attrName>ppt_y</p:attrName>
                                        </p:attrNameLst>
                                      </p:cBhvr>
                                      <p:tavLst>
                                        <p:tav tm="0">
                                          <p:val>
                                            <p:strVal val="#ppt_y"/>
                                          </p:val>
                                        </p:tav>
                                        <p:tav tm="100000">
                                          <p:val>
                                            <p:strVal val="#ppt_y"/>
                                          </p:val>
                                        </p:tav>
                                      </p:tavLst>
                                    </p:anim>
                                  </p:childTnLst>
                                </p:cTn>
                              </p:par>
                              <p:par>
                                <p:cTn id="98" presetID="2" presetClass="entr" presetSubtype="8" fill="hold" grpId="0" nodeType="withEffect">
                                  <p:stCondLst>
                                    <p:cond delay="0"/>
                                  </p:stCondLst>
                                  <p:childTnLst>
                                    <p:set>
                                      <p:cBhvr>
                                        <p:cTn id="99" dur="1" fill="hold">
                                          <p:stCondLst>
                                            <p:cond delay="0"/>
                                          </p:stCondLst>
                                        </p:cTn>
                                        <p:tgtEl>
                                          <p:spTgt spid="18"/>
                                        </p:tgtEl>
                                        <p:attrNameLst>
                                          <p:attrName>style.visibility</p:attrName>
                                        </p:attrNameLst>
                                      </p:cBhvr>
                                      <p:to>
                                        <p:strVal val="visible"/>
                                      </p:to>
                                    </p:set>
                                    <p:anim calcmode="lin" valueType="num">
                                      <p:cBhvr additive="base">
                                        <p:cTn id="100" dur="500" fill="hold"/>
                                        <p:tgtEl>
                                          <p:spTgt spid="18"/>
                                        </p:tgtEl>
                                        <p:attrNameLst>
                                          <p:attrName>ppt_x</p:attrName>
                                        </p:attrNameLst>
                                      </p:cBhvr>
                                      <p:tavLst>
                                        <p:tav tm="0">
                                          <p:val>
                                            <p:strVal val="0-#ppt_w/2"/>
                                          </p:val>
                                        </p:tav>
                                        <p:tav tm="100000">
                                          <p:val>
                                            <p:strVal val="#ppt_x"/>
                                          </p:val>
                                        </p:tav>
                                      </p:tavLst>
                                    </p:anim>
                                    <p:anim calcmode="lin" valueType="num">
                                      <p:cBhvr additive="base">
                                        <p:cTn id="101" dur="500" fill="hold"/>
                                        <p:tgtEl>
                                          <p:spTgt spid="18"/>
                                        </p:tgtEl>
                                        <p:attrNameLst>
                                          <p:attrName>ppt_y</p:attrName>
                                        </p:attrNameLst>
                                      </p:cBhvr>
                                      <p:tavLst>
                                        <p:tav tm="0">
                                          <p:val>
                                            <p:strVal val="#ppt_y"/>
                                          </p:val>
                                        </p:tav>
                                        <p:tav tm="100000">
                                          <p:val>
                                            <p:strVal val="#ppt_y"/>
                                          </p:val>
                                        </p:tav>
                                      </p:tavLst>
                                    </p:anim>
                                  </p:childTnLst>
                                </p:cTn>
                              </p:par>
                            </p:childTnLst>
                          </p:cTn>
                        </p:par>
                        <p:par>
                          <p:cTn id="102" fill="hold">
                            <p:stCondLst>
                              <p:cond delay="6500"/>
                            </p:stCondLst>
                            <p:childTnLst>
                              <p:par>
                                <p:cTn id="103" presetID="2" presetClass="entr" presetSubtype="8" fill="hold" grpId="0" nodeType="afterEffect">
                                  <p:stCondLst>
                                    <p:cond delay="0"/>
                                  </p:stCondLst>
                                  <p:childTnLst>
                                    <p:set>
                                      <p:cBhvr>
                                        <p:cTn id="104" dur="1" fill="hold">
                                          <p:stCondLst>
                                            <p:cond delay="0"/>
                                          </p:stCondLst>
                                        </p:cTn>
                                        <p:tgtEl>
                                          <p:spTgt spid="19"/>
                                        </p:tgtEl>
                                        <p:attrNameLst>
                                          <p:attrName>style.visibility</p:attrName>
                                        </p:attrNameLst>
                                      </p:cBhvr>
                                      <p:to>
                                        <p:strVal val="visible"/>
                                      </p:to>
                                    </p:set>
                                    <p:anim calcmode="lin" valueType="num">
                                      <p:cBhvr additive="base">
                                        <p:cTn id="105" dur="500" fill="hold"/>
                                        <p:tgtEl>
                                          <p:spTgt spid="19"/>
                                        </p:tgtEl>
                                        <p:attrNameLst>
                                          <p:attrName>ppt_x</p:attrName>
                                        </p:attrNameLst>
                                      </p:cBhvr>
                                      <p:tavLst>
                                        <p:tav tm="0">
                                          <p:val>
                                            <p:strVal val="0-#ppt_w/2"/>
                                          </p:val>
                                        </p:tav>
                                        <p:tav tm="100000">
                                          <p:val>
                                            <p:strVal val="#ppt_x"/>
                                          </p:val>
                                        </p:tav>
                                      </p:tavLst>
                                    </p:anim>
                                    <p:anim calcmode="lin" valueType="num">
                                      <p:cBhvr additive="base">
                                        <p:cTn id="106" dur="500" fill="hold"/>
                                        <p:tgtEl>
                                          <p:spTgt spid="19"/>
                                        </p:tgtEl>
                                        <p:attrNameLst>
                                          <p:attrName>ppt_y</p:attrName>
                                        </p:attrNameLst>
                                      </p:cBhvr>
                                      <p:tavLst>
                                        <p:tav tm="0">
                                          <p:val>
                                            <p:strVal val="#ppt_y"/>
                                          </p:val>
                                        </p:tav>
                                        <p:tav tm="100000">
                                          <p:val>
                                            <p:strVal val="#ppt_y"/>
                                          </p:val>
                                        </p:tav>
                                      </p:tavLst>
                                    </p:anim>
                                  </p:childTnLst>
                                </p:cTn>
                              </p:par>
                              <p:par>
                                <p:cTn id="107" presetID="2" presetClass="entr" presetSubtype="8" fill="hold" grpId="0" nodeType="withEffect">
                                  <p:stCondLst>
                                    <p:cond delay="0"/>
                                  </p:stCondLst>
                                  <p:childTnLst>
                                    <p:set>
                                      <p:cBhvr>
                                        <p:cTn id="108" dur="1" fill="hold">
                                          <p:stCondLst>
                                            <p:cond delay="0"/>
                                          </p:stCondLst>
                                        </p:cTn>
                                        <p:tgtEl>
                                          <p:spTgt spid="20"/>
                                        </p:tgtEl>
                                        <p:attrNameLst>
                                          <p:attrName>style.visibility</p:attrName>
                                        </p:attrNameLst>
                                      </p:cBhvr>
                                      <p:to>
                                        <p:strVal val="visible"/>
                                      </p:to>
                                    </p:set>
                                    <p:anim calcmode="lin" valueType="num">
                                      <p:cBhvr additive="base">
                                        <p:cTn id="109" dur="500" fill="hold"/>
                                        <p:tgtEl>
                                          <p:spTgt spid="20"/>
                                        </p:tgtEl>
                                        <p:attrNameLst>
                                          <p:attrName>ppt_x</p:attrName>
                                        </p:attrNameLst>
                                      </p:cBhvr>
                                      <p:tavLst>
                                        <p:tav tm="0">
                                          <p:val>
                                            <p:strVal val="0-#ppt_w/2"/>
                                          </p:val>
                                        </p:tav>
                                        <p:tav tm="100000">
                                          <p:val>
                                            <p:strVal val="#ppt_x"/>
                                          </p:val>
                                        </p:tav>
                                      </p:tavLst>
                                    </p:anim>
                                    <p:anim calcmode="lin" valueType="num">
                                      <p:cBhvr additive="base">
                                        <p:cTn id="110" dur="500" fill="hold"/>
                                        <p:tgtEl>
                                          <p:spTgt spid="20"/>
                                        </p:tgtEl>
                                        <p:attrNameLst>
                                          <p:attrName>ppt_y</p:attrName>
                                        </p:attrNameLst>
                                      </p:cBhvr>
                                      <p:tavLst>
                                        <p:tav tm="0">
                                          <p:val>
                                            <p:strVal val="#ppt_y"/>
                                          </p:val>
                                        </p:tav>
                                        <p:tav tm="100000">
                                          <p:val>
                                            <p:strVal val="#ppt_y"/>
                                          </p:val>
                                        </p:tav>
                                      </p:tavLst>
                                    </p:anim>
                                  </p:childTnLst>
                                </p:cTn>
                              </p:par>
                              <p:par>
                                <p:cTn id="111" presetID="2" presetClass="entr" presetSubtype="8" fill="hold" grpId="0" nodeType="withEffect">
                                  <p:stCondLst>
                                    <p:cond delay="0"/>
                                  </p:stCondLst>
                                  <p:childTnLst>
                                    <p:set>
                                      <p:cBhvr>
                                        <p:cTn id="112" dur="1" fill="hold">
                                          <p:stCondLst>
                                            <p:cond delay="0"/>
                                          </p:stCondLst>
                                        </p:cTn>
                                        <p:tgtEl>
                                          <p:spTgt spid="21"/>
                                        </p:tgtEl>
                                        <p:attrNameLst>
                                          <p:attrName>style.visibility</p:attrName>
                                        </p:attrNameLst>
                                      </p:cBhvr>
                                      <p:to>
                                        <p:strVal val="visible"/>
                                      </p:to>
                                    </p:set>
                                    <p:anim calcmode="lin" valueType="num">
                                      <p:cBhvr additive="base">
                                        <p:cTn id="113" dur="500" fill="hold"/>
                                        <p:tgtEl>
                                          <p:spTgt spid="21"/>
                                        </p:tgtEl>
                                        <p:attrNameLst>
                                          <p:attrName>ppt_x</p:attrName>
                                        </p:attrNameLst>
                                      </p:cBhvr>
                                      <p:tavLst>
                                        <p:tav tm="0">
                                          <p:val>
                                            <p:strVal val="0-#ppt_w/2"/>
                                          </p:val>
                                        </p:tav>
                                        <p:tav tm="100000">
                                          <p:val>
                                            <p:strVal val="#ppt_x"/>
                                          </p:val>
                                        </p:tav>
                                      </p:tavLst>
                                    </p:anim>
                                    <p:anim calcmode="lin" valueType="num">
                                      <p:cBhvr additive="base">
                                        <p:cTn id="114" dur="500" fill="hold"/>
                                        <p:tgtEl>
                                          <p:spTgt spid="21"/>
                                        </p:tgtEl>
                                        <p:attrNameLst>
                                          <p:attrName>ppt_y</p:attrName>
                                        </p:attrNameLst>
                                      </p:cBhvr>
                                      <p:tavLst>
                                        <p:tav tm="0">
                                          <p:val>
                                            <p:strVal val="#ppt_y"/>
                                          </p:val>
                                        </p:tav>
                                        <p:tav tm="100000">
                                          <p:val>
                                            <p:strVal val="#ppt_y"/>
                                          </p:val>
                                        </p:tav>
                                      </p:tavLst>
                                    </p:anim>
                                  </p:childTnLst>
                                </p:cTn>
                              </p:par>
                            </p:childTnLst>
                          </p:cTn>
                        </p:par>
                        <p:par>
                          <p:cTn id="115" fill="hold">
                            <p:stCondLst>
                              <p:cond delay="7000"/>
                            </p:stCondLst>
                            <p:childTnLst>
                              <p:par>
                                <p:cTn id="116" presetID="2" presetClass="entr" presetSubtype="4" fill="hold" grpId="0" nodeType="afterEffect">
                                  <p:stCondLst>
                                    <p:cond delay="0"/>
                                  </p:stCondLst>
                                  <p:childTnLst>
                                    <p:set>
                                      <p:cBhvr>
                                        <p:cTn id="117" dur="1" fill="hold">
                                          <p:stCondLst>
                                            <p:cond delay="0"/>
                                          </p:stCondLst>
                                        </p:cTn>
                                        <p:tgtEl>
                                          <p:spTgt spid="22"/>
                                        </p:tgtEl>
                                        <p:attrNameLst>
                                          <p:attrName>style.visibility</p:attrName>
                                        </p:attrNameLst>
                                      </p:cBhvr>
                                      <p:to>
                                        <p:strVal val="visible"/>
                                      </p:to>
                                    </p:set>
                                    <p:anim calcmode="lin" valueType="num">
                                      <p:cBhvr additive="base">
                                        <p:cTn id="118" dur="500" fill="hold"/>
                                        <p:tgtEl>
                                          <p:spTgt spid="22"/>
                                        </p:tgtEl>
                                        <p:attrNameLst>
                                          <p:attrName>ppt_x</p:attrName>
                                        </p:attrNameLst>
                                      </p:cBhvr>
                                      <p:tavLst>
                                        <p:tav tm="0">
                                          <p:val>
                                            <p:strVal val="#ppt_x"/>
                                          </p:val>
                                        </p:tav>
                                        <p:tav tm="100000">
                                          <p:val>
                                            <p:strVal val="#ppt_x"/>
                                          </p:val>
                                        </p:tav>
                                      </p:tavLst>
                                    </p:anim>
                                    <p:anim calcmode="lin" valueType="num">
                                      <p:cBhvr additive="base">
                                        <p:cTn id="119" dur="500" fill="hold"/>
                                        <p:tgtEl>
                                          <p:spTgt spid="22"/>
                                        </p:tgtEl>
                                        <p:attrNameLst>
                                          <p:attrName>ppt_y</p:attrName>
                                        </p:attrNameLst>
                                      </p:cBhvr>
                                      <p:tavLst>
                                        <p:tav tm="0">
                                          <p:val>
                                            <p:strVal val="1+#ppt_h/2"/>
                                          </p:val>
                                        </p:tav>
                                        <p:tav tm="100000">
                                          <p:val>
                                            <p:strVal val="#ppt_y"/>
                                          </p:val>
                                        </p:tav>
                                      </p:tavLst>
                                    </p:anim>
                                  </p:childTnLst>
                                </p:cTn>
                              </p:par>
                              <p:par>
                                <p:cTn id="120" presetID="2" presetClass="entr" presetSubtype="4" fill="hold" grpId="0" nodeType="withEffect">
                                  <p:stCondLst>
                                    <p:cond delay="0"/>
                                  </p:stCondLst>
                                  <p:childTnLst>
                                    <p:set>
                                      <p:cBhvr>
                                        <p:cTn id="121" dur="1" fill="hold">
                                          <p:stCondLst>
                                            <p:cond delay="0"/>
                                          </p:stCondLst>
                                        </p:cTn>
                                        <p:tgtEl>
                                          <p:spTgt spid="23"/>
                                        </p:tgtEl>
                                        <p:attrNameLst>
                                          <p:attrName>style.visibility</p:attrName>
                                        </p:attrNameLst>
                                      </p:cBhvr>
                                      <p:to>
                                        <p:strVal val="visible"/>
                                      </p:to>
                                    </p:set>
                                    <p:anim calcmode="lin" valueType="num">
                                      <p:cBhvr additive="base">
                                        <p:cTn id="122" dur="500" fill="hold"/>
                                        <p:tgtEl>
                                          <p:spTgt spid="23"/>
                                        </p:tgtEl>
                                        <p:attrNameLst>
                                          <p:attrName>ppt_x</p:attrName>
                                        </p:attrNameLst>
                                      </p:cBhvr>
                                      <p:tavLst>
                                        <p:tav tm="0">
                                          <p:val>
                                            <p:strVal val="#ppt_x"/>
                                          </p:val>
                                        </p:tav>
                                        <p:tav tm="100000">
                                          <p:val>
                                            <p:strVal val="#ppt_x"/>
                                          </p:val>
                                        </p:tav>
                                      </p:tavLst>
                                    </p:anim>
                                    <p:anim calcmode="lin" valueType="num">
                                      <p:cBhvr additive="base">
                                        <p:cTn id="123" dur="500" fill="hold"/>
                                        <p:tgtEl>
                                          <p:spTgt spid="23"/>
                                        </p:tgtEl>
                                        <p:attrNameLst>
                                          <p:attrName>ppt_y</p:attrName>
                                        </p:attrNameLst>
                                      </p:cBhvr>
                                      <p:tavLst>
                                        <p:tav tm="0">
                                          <p:val>
                                            <p:strVal val="1+#ppt_h/2"/>
                                          </p:val>
                                        </p:tav>
                                        <p:tav tm="100000">
                                          <p:val>
                                            <p:strVal val="#ppt_y"/>
                                          </p:val>
                                        </p:tav>
                                      </p:tavLst>
                                    </p:anim>
                                  </p:childTnLst>
                                </p:cTn>
                              </p:par>
                              <p:par>
                                <p:cTn id="124" presetID="2" presetClass="entr" presetSubtype="4" fill="hold" grpId="0" nodeType="withEffect">
                                  <p:stCondLst>
                                    <p:cond delay="0"/>
                                  </p:stCondLst>
                                  <p:childTnLst>
                                    <p:set>
                                      <p:cBhvr>
                                        <p:cTn id="125" dur="1" fill="hold">
                                          <p:stCondLst>
                                            <p:cond delay="0"/>
                                          </p:stCondLst>
                                        </p:cTn>
                                        <p:tgtEl>
                                          <p:spTgt spid="24"/>
                                        </p:tgtEl>
                                        <p:attrNameLst>
                                          <p:attrName>style.visibility</p:attrName>
                                        </p:attrNameLst>
                                      </p:cBhvr>
                                      <p:to>
                                        <p:strVal val="visible"/>
                                      </p:to>
                                    </p:set>
                                    <p:anim calcmode="lin" valueType="num">
                                      <p:cBhvr additive="base">
                                        <p:cTn id="126" dur="500" fill="hold"/>
                                        <p:tgtEl>
                                          <p:spTgt spid="24"/>
                                        </p:tgtEl>
                                        <p:attrNameLst>
                                          <p:attrName>ppt_x</p:attrName>
                                        </p:attrNameLst>
                                      </p:cBhvr>
                                      <p:tavLst>
                                        <p:tav tm="0">
                                          <p:val>
                                            <p:strVal val="#ppt_x"/>
                                          </p:val>
                                        </p:tav>
                                        <p:tav tm="100000">
                                          <p:val>
                                            <p:strVal val="#ppt_x"/>
                                          </p:val>
                                        </p:tav>
                                      </p:tavLst>
                                    </p:anim>
                                    <p:anim calcmode="lin" valueType="num">
                                      <p:cBhvr additive="base">
                                        <p:cTn id="127" dur="500" fill="hold"/>
                                        <p:tgtEl>
                                          <p:spTgt spid="24"/>
                                        </p:tgtEl>
                                        <p:attrNameLst>
                                          <p:attrName>ppt_y</p:attrName>
                                        </p:attrNameLst>
                                      </p:cBhvr>
                                      <p:tavLst>
                                        <p:tav tm="0">
                                          <p:val>
                                            <p:strVal val="1+#ppt_h/2"/>
                                          </p:val>
                                        </p:tav>
                                        <p:tav tm="100000">
                                          <p:val>
                                            <p:strVal val="#ppt_y"/>
                                          </p:val>
                                        </p:tav>
                                      </p:tavLst>
                                    </p:anim>
                                  </p:childTnLst>
                                </p:cTn>
                              </p:par>
                            </p:childTnLst>
                          </p:cTn>
                        </p:par>
                        <p:par>
                          <p:cTn id="128" fill="hold">
                            <p:stCondLst>
                              <p:cond delay="7500"/>
                            </p:stCondLst>
                            <p:childTnLst>
                              <p:par>
                                <p:cTn id="129" presetID="2" presetClass="entr" presetSubtype="2" fill="hold" grpId="0" nodeType="afterEffect">
                                  <p:stCondLst>
                                    <p:cond delay="0"/>
                                  </p:stCondLst>
                                  <p:childTnLst>
                                    <p:set>
                                      <p:cBhvr>
                                        <p:cTn id="130" dur="1" fill="hold">
                                          <p:stCondLst>
                                            <p:cond delay="0"/>
                                          </p:stCondLst>
                                        </p:cTn>
                                        <p:tgtEl>
                                          <p:spTgt spid="12"/>
                                        </p:tgtEl>
                                        <p:attrNameLst>
                                          <p:attrName>style.visibility</p:attrName>
                                        </p:attrNameLst>
                                      </p:cBhvr>
                                      <p:to>
                                        <p:strVal val="visible"/>
                                      </p:to>
                                    </p:set>
                                    <p:anim calcmode="lin" valueType="num">
                                      <p:cBhvr additive="base">
                                        <p:cTn id="131" dur="500" fill="hold"/>
                                        <p:tgtEl>
                                          <p:spTgt spid="12"/>
                                        </p:tgtEl>
                                        <p:attrNameLst>
                                          <p:attrName>ppt_x</p:attrName>
                                        </p:attrNameLst>
                                      </p:cBhvr>
                                      <p:tavLst>
                                        <p:tav tm="0">
                                          <p:val>
                                            <p:strVal val="1+#ppt_w/2"/>
                                          </p:val>
                                        </p:tav>
                                        <p:tav tm="100000">
                                          <p:val>
                                            <p:strVal val="#ppt_x"/>
                                          </p:val>
                                        </p:tav>
                                      </p:tavLst>
                                    </p:anim>
                                    <p:anim calcmode="lin" valueType="num">
                                      <p:cBhvr additive="base">
                                        <p:cTn id="132" dur="500" fill="hold"/>
                                        <p:tgtEl>
                                          <p:spTgt spid="12"/>
                                        </p:tgtEl>
                                        <p:attrNameLst>
                                          <p:attrName>ppt_y</p:attrName>
                                        </p:attrNameLst>
                                      </p:cBhvr>
                                      <p:tavLst>
                                        <p:tav tm="0">
                                          <p:val>
                                            <p:strVal val="#ppt_y"/>
                                          </p:val>
                                        </p:tav>
                                        <p:tav tm="100000">
                                          <p:val>
                                            <p:strVal val="#ppt_y"/>
                                          </p:val>
                                        </p:tav>
                                      </p:tavLst>
                                    </p:anim>
                                  </p:childTnLst>
                                </p:cTn>
                              </p:par>
                              <p:par>
                                <p:cTn id="133" presetID="2" presetClass="entr" presetSubtype="2" fill="hold" grpId="0" nodeType="withEffect">
                                  <p:stCondLst>
                                    <p:cond delay="0"/>
                                  </p:stCondLst>
                                  <p:childTnLst>
                                    <p:set>
                                      <p:cBhvr>
                                        <p:cTn id="134" dur="1" fill="hold">
                                          <p:stCondLst>
                                            <p:cond delay="0"/>
                                          </p:stCondLst>
                                        </p:cTn>
                                        <p:tgtEl>
                                          <p:spTgt spid="17"/>
                                        </p:tgtEl>
                                        <p:attrNameLst>
                                          <p:attrName>style.visibility</p:attrName>
                                        </p:attrNameLst>
                                      </p:cBhvr>
                                      <p:to>
                                        <p:strVal val="visible"/>
                                      </p:to>
                                    </p:set>
                                    <p:anim calcmode="lin" valueType="num">
                                      <p:cBhvr additive="base">
                                        <p:cTn id="135" dur="500" fill="hold"/>
                                        <p:tgtEl>
                                          <p:spTgt spid="17"/>
                                        </p:tgtEl>
                                        <p:attrNameLst>
                                          <p:attrName>ppt_x</p:attrName>
                                        </p:attrNameLst>
                                      </p:cBhvr>
                                      <p:tavLst>
                                        <p:tav tm="0">
                                          <p:val>
                                            <p:strVal val="1+#ppt_w/2"/>
                                          </p:val>
                                        </p:tav>
                                        <p:tav tm="100000">
                                          <p:val>
                                            <p:strVal val="#ppt_x"/>
                                          </p:val>
                                        </p:tav>
                                      </p:tavLst>
                                    </p:anim>
                                    <p:anim calcmode="lin" valueType="num">
                                      <p:cBhvr additive="base">
                                        <p:cTn id="136" dur="500" fill="hold"/>
                                        <p:tgtEl>
                                          <p:spTgt spid="17"/>
                                        </p:tgtEl>
                                        <p:attrNameLst>
                                          <p:attrName>ppt_y</p:attrName>
                                        </p:attrNameLst>
                                      </p:cBhvr>
                                      <p:tavLst>
                                        <p:tav tm="0">
                                          <p:val>
                                            <p:strVal val="#ppt_y"/>
                                          </p:val>
                                        </p:tav>
                                        <p:tav tm="100000">
                                          <p:val>
                                            <p:strVal val="#ppt_y"/>
                                          </p:val>
                                        </p:tav>
                                      </p:tavLst>
                                    </p:anim>
                                  </p:childTnLst>
                                </p:cTn>
                              </p:par>
                              <p:par>
                                <p:cTn id="137" presetID="2" presetClass="entr" presetSubtype="2" fill="hold" grpId="0" nodeType="withEffect">
                                  <p:stCondLst>
                                    <p:cond delay="0"/>
                                  </p:stCondLst>
                                  <p:childTnLst>
                                    <p:set>
                                      <p:cBhvr>
                                        <p:cTn id="138" dur="1" fill="hold">
                                          <p:stCondLst>
                                            <p:cond delay="0"/>
                                          </p:stCondLst>
                                        </p:cTn>
                                        <p:tgtEl>
                                          <p:spTgt spid="25"/>
                                        </p:tgtEl>
                                        <p:attrNameLst>
                                          <p:attrName>style.visibility</p:attrName>
                                        </p:attrNameLst>
                                      </p:cBhvr>
                                      <p:to>
                                        <p:strVal val="visible"/>
                                      </p:to>
                                    </p:set>
                                    <p:anim calcmode="lin" valueType="num">
                                      <p:cBhvr additive="base">
                                        <p:cTn id="139" dur="500" fill="hold"/>
                                        <p:tgtEl>
                                          <p:spTgt spid="25"/>
                                        </p:tgtEl>
                                        <p:attrNameLst>
                                          <p:attrName>ppt_x</p:attrName>
                                        </p:attrNameLst>
                                      </p:cBhvr>
                                      <p:tavLst>
                                        <p:tav tm="0">
                                          <p:val>
                                            <p:strVal val="1+#ppt_w/2"/>
                                          </p:val>
                                        </p:tav>
                                        <p:tav tm="100000">
                                          <p:val>
                                            <p:strVal val="#ppt_x"/>
                                          </p:val>
                                        </p:tav>
                                      </p:tavLst>
                                    </p:anim>
                                    <p:anim calcmode="lin" valueType="num">
                                      <p:cBhvr additive="base">
                                        <p:cTn id="140" dur="500" fill="hold"/>
                                        <p:tgtEl>
                                          <p:spTgt spid="25"/>
                                        </p:tgtEl>
                                        <p:attrNameLst>
                                          <p:attrName>ppt_y</p:attrName>
                                        </p:attrNameLst>
                                      </p:cBhvr>
                                      <p:tavLst>
                                        <p:tav tm="0">
                                          <p:val>
                                            <p:strVal val="#ppt_y"/>
                                          </p:val>
                                        </p:tav>
                                        <p:tav tm="100000">
                                          <p:val>
                                            <p:strVal val="#ppt_y"/>
                                          </p:val>
                                        </p:tav>
                                      </p:tavLst>
                                    </p:anim>
                                  </p:childTnLst>
                                </p:cTn>
                              </p:par>
                            </p:childTnLst>
                          </p:cTn>
                        </p:par>
                        <p:par>
                          <p:cTn id="141" fill="hold">
                            <p:stCondLst>
                              <p:cond delay="8000"/>
                            </p:stCondLst>
                            <p:childTnLst>
                              <p:par>
                                <p:cTn id="142" presetID="2" presetClass="entr" presetSubtype="2" fill="hold" grpId="0" nodeType="afterEffect">
                                  <p:stCondLst>
                                    <p:cond delay="0"/>
                                  </p:stCondLst>
                                  <p:childTnLst>
                                    <p:set>
                                      <p:cBhvr>
                                        <p:cTn id="143" dur="1" fill="hold">
                                          <p:stCondLst>
                                            <p:cond delay="0"/>
                                          </p:stCondLst>
                                        </p:cTn>
                                        <p:tgtEl>
                                          <p:spTgt spid="10"/>
                                        </p:tgtEl>
                                        <p:attrNameLst>
                                          <p:attrName>style.visibility</p:attrName>
                                        </p:attrNameLst>
                                      </p:cBhvr>
                                      <p:to>
                                        <p:strVal val="visible"/>
                                      </p:to>
                                    </p:set>
                                    <p:anim calcmode="lin" valueType="num">
                                      <p:cBhvr additive="base">
                                        <p:cTn id="144" dur="500" fill="hold"/>
                                        <p:tgtEl>
                                          <p:spTgt spid="10"/>
                                        </p:tgtEl>
                                        <p:attrNameLst>
                                          <p:attrName>ppt_x</p:attrName>
                                        </p:attrNameLst>
                                      </p:cBhvr>
                                      <p:tavLst>
                                        <p:tav tm="0">
                                          <p:val>
                                            <p:strVal val="1+#ppt_w/2"/>
                                          </p:val>
                                        </p:tav>
                                        <p:tav tm="100000">
                                          <p:val>
                                            <p:strVal val="#ppt_x"/>
                                          </p:val>
                                        </p:tav>
                                      </p:tavLst>
                                    </p:anim>
                                    <p:anim calcmode="lin" valueType="num">
                                      <p:cBhvr additive="base">
                                        <p:cTn id="145" dur="500" fill="hold"/>
                                        <p:tgtEl>
                                          <p:spTgt spid="10"/>
                                        </p:tgtEl>
                                        <p:attrNameLst>
                                          <p:attrName>ppt_y</p:attrName>
                                        </p:attrNameLst>
                                      </p:cBhvr>
                                      <p:tavLst>
                                        <p:tav tm="0">
                                          <p:val>
                                            <p:strVal val="#ppt_y"/>
                                          </p:val>
                                        </p:tav>
                                        <p:tav tm="100000">
                                          <p:val>
                                            <p:strVal val="#ppt_y"/>
                                          </p:val>
                                        </p:tav>
                                      </p:tavLst>
                                    </p:anim>
                                  </p:childTnLst>
                                </p:cTn>
                              </p:par>
                              <p:par>
                                <p:cTn id="146" presetID="2" presetClass="entr" presetSubtype="2" fill="hold" grpId="0" nodeType="withEffect">
                                  <p:stCondLst>
                                    <p:cond delay="0"/>
                                  </p:stCondLst>
                                  <p:childTnLst>
                                    <p:set>
                                      <p:cBhvr>
                                        <p:cTn id="147" dur="1" fill="hold">
                                          <p:stCondLst>
                                            <p:cond delay="0"/>
                                          </p:stCondLst>
                                        </p:cTn>
                                        <p:tgtEl>
                                          <p:spTgt spid="16"/>
                                        </p:tgtEl>
                                        <p:attrNameLst>
                                          <p:attrName>style.visibility</p:attrName>
                                        </p:attrNameLst>
                                      </p:cBhvr>
                                      <p:to>
                                        <p:strVal val="visible"/>
                                      </p:to>
                                    </p:set>
                                    <p:anim calcmode="lin" valueType="num">
                                      <p:cBhvr additive="base">
                                        <p:cTn id="148" dur="500" fill="hold"/>
                                        <p:tgtEl>
                                          <p:spTgt spid="16"/>
                                        </p:tgtEl>
                                        <p:attrNameLst>
                                          <p:attrName>ppt_x</p:attrName>
                                        </p:attrNameLst>
                                      </p:cBhvr>
                                      <p:tavLst>
                                        <p:tav tm="0">
                                          <p:val>
                                            <p:strVal val="1+#ppt_w/2"/>
                                          </p:val>
                                        </p:tav>
                                        <p:tav tm="100000">
                                          <p:val>
                                            <p:strVal val="#ppt_x"/>
                                          </p:val>
                                        </p:tav>
                                      </p:tavLst>
                                    </p:anim>
                                    <p:anim calcmode="lin" valueType="num">
                                      <p:cBhvr additive="base">
                                        <p:cTn id="149" dur="500" fill="hold"/>
                                        <p:tgtEl>
                                          <p:spTgt spid="16"/>
                                        </p:tgtEl>
                                        <p:attrNameLst>
                                          <p:attrName>ppt_y</p:attrName>
                                        </p:attrNameLst>
                                      </p:cBhvr>
                                      <p:tavLst>
                                        <p:tav tm="0">
                                          <p:val>
                                            <p:strVal val="#ppt_y"/>
                                          </p:val>
                                        </p:tav>
                                        <p:tav tm="100000">
                                          <p:val>
                                            <p:strVal val="#ppt_y"/>
                                          </p:val>
                                        </p:tav>
                                      </p:tavLst>
                                    </p:anim>
                                  </p:childTnLst>
                                </p:cTn>
                              </p:par>
                              <p:par>
                                <p:cTn id="150" presetID="2" presetClass="entr" presetSubtype="2" fill="hold" grpId="0" nodeType="withEffect">
                                  <p:stCondLst>
                                    <p:cond delay="0"/>
                                  </p:stCondLst>
                                  <p:childTnLst>
                                    <p:set>
                                      <p:cBhvr>
                                        <p:cTn id="151" dur="1" fill="hold">
                                          <p:stCondLst>
                                            <p:cond delay="0"/>
                                          </p:stCondLst>
                                        </p:cTn>
                                        <p:tgtEl>
                                          <p:spTgt spid="26"/>
                                        </p:tgtEl>
                                        <p:attrNameLst>
                                          <p:attrName>style.visibility</p:attrName>
                                        </p:attrNameLst>
                                      </p:cBhvr>
                                      <p:to>
                                        <p:strVal val="visible"/>
                                      </p:to>
                                    </p:set>
                                    <p:anim calcmode="lin" valueType="num">
                                      <p:cBhvr additive="base">
                                        <p:cTn id="152" dur="500" fill="hold"/>
                                        <p:tgtEl>
                                          <p:spTgt spid="26"/>
                                        </p:tgtEl>
                                        <p:attrNameLst>
                                          <p:attrName>ppt_x</p:attrName>
                                        </p:attrNameLst>
                                      </p:cBhvr>
                                      <p:tavLst>
                                        <p:tav tm="0">
                                          <p:val>
                                            <p:strVal val="1+#ppt_w/2"/>
                                          </p:val>
                                        </p:tav>
                                        <p:tav tm="100000">
                                          <p:val>
                                            <p:strVal val="#ppt_x"/>
                                          </p:val>
                                        </p:tav>
                                      </p:tavLst>
                                    </p:anim>
                                    <p:anim calcmode="lin" valueType="num">
                                      <p:cBhvr additive="base">
                                        <p:cTn id="153" dur="500" fill="hold"/>
                                        <p:tgtEl>
                                          <p:spTgt spid="26"/>
                                        </p:tgtEl>
                                        <p:attrNameLst>
                                          <p:attrName>ppt_y</p:attrName>
                                        </p:attrNameLst>
                                      </p:cBhvr>
                                      <p:tavLst>
                                        <p:tav tm="0">
                                          <p:val>
                                            <p:strVal val="#ppt_y"/>
                                          </p:val>
                                        </p:tav>
                                        <p:tav tm="100000">
                                          <p:val>
                                            <p:strVal val="#ppt_y"/>
                                          </p:val>
                                        </p:tav>
                                      </p:tavLst>
                                    </p:anim>
                                  </p:childTnLst>
                                </p:cTn>
                              </p:par>
                            </p:childTnLst>
                          </p:cTn>
                        </p:par>
                        <p:par>
                          <p:cTn id="154" fill="hold">
                            <p:stCondLst>
                              <p:cond delay="8500"/>
                            </p:stCondLst>
                            <p:childTnLst>
                              <p:par>
                                <p:cTn id="155" presetID="2" presetClass="entr" presetSubtype="4" fill="hold" grpId="0" nodeType="afterEffect">
                                  <p:stCondLst>
                                    <p:cond delay="0"/>
                                  </p:stCondLst>
                                  <p:childTnLst>
                                    <p:set>
                                      <p:cBhvr>
                                        <p:cTn id="156" dur="1" fill="hold">
                                          <p:stCondLst>
                                            <p:cond delay="0"/>
                                          </p:stCondLst>
                                        </p:cTn>
                                        <p:tgtEl>
                                          <p:spTgt spid="11"/>
                                        </p:tgtEl>
                                        <p:attrNameLst>
                                          <p:attrName>style.visibility</p:attrName>
                                        </p:attrNameLst>
                                      </p:cBhvr>
                                      <p:to>
                                        <p:strVal val="visible"/>
                                      </p:to>
                                    </p:set>
                                    <p:anim calcmode="lin" valueType="num">
                                      <p:cBhvr additive="base">
                                        <p:cTn id="157" dur="500" fill="hold"/>
                                        <p:tgtEl>
                                          <p:spTgt spid="11"/>
                                        </p:tgtEl>
                                        <p:attrNameLst>
                                          <p:attrName>ppt_x</p:attrName>
                                        </p:attrNameLst>
                                      </p:cBhvr>
                                      <p:tavLst>
                                        <p:tav tm="0">
                                          <p:val>
                                            <p:strVal val="#ppt_x"/>
                                          </p:val>
                                        </p:tav>
                                        <p:tav tm="100000">
                                          <p:val>
                                            <p:strVal val="#ppt_x"/>
                                          </p:val>
                                        </p:tav>
                                      </p:tavLst>
                                    </p:anim>
                                    <p:anim calcmode="lin" valueType="num">
                                      <p:cBhvr additive="base">
                                        <p:cTn id="158" dur="500" fill="hold"/>
                                        <p:tgtEl>
                                          <p:spTgt spid="11"/>
                                        </p:tgtEl>
                                        <p:attrNameLst>
                                          <p:attrName>ppt_y</p:attrName>
                                        </p:attrNameLst>
                                      </p:cBhvr>
                                      <p:tavLst>
                                        <p:tav tm="0">
                                          <p:val>
                                            <p:strVal val="1+#ppt_h/2"/>
                                          </p:val>
                                        </p:tav>
                                        <p:tav tm="100000">
                                          <p:val>
                                            <p:strVal val="#ppt_y"/>
                                          </p:val>
                                        </p:tav>
                                      </p:tavLst>
                                    </p:anim>
                                  </p:childTnLst>
                                </p:cTn>
                              </p:par>
                              <p:par>
                                <p:cTn id="159" presetID="2" presetClass="entr" presetSubtype="4" fill="hold" grpId="0" nodeType="withEffect">
                                  <p:stCondLst>
                                    <p:cond delay="0"/>
                                  </p:stCondLst>
                                  <p:childTnLst>
                                    <p:set>
                                      <p:cBhvr>
                                        <p:cTn id="160" dur="1" fill="hold">
                                          <p:stCondLst>
                                            <p:cond delay="0"/>
                                          </p:stCondLst>
                                        </p:cTn>
                                        <p:tgtEl>
                                          <p:spTgt spid="15"/>
                                        </p:tgtEl>
                                        <p:attrNameLst>
                                          <p:attrName>style.visibility</p:attrName>
                                        </p:attrNameLst>
                                      </p:cBhvr>
                                      <p:to>
                                        <p:strVal val="visible"/>
                                      </p:to>
                                    </p:set>
                                    <p:anim calcmode="lin" valueType="num">
                                      <p:cBhvr additive="base">
                                        <p:cTn id="161" dur="500" fill="hold"/>
                                        <p:tgtEl>
                                          <p:spTgt spid="15"/>
                                        </p:tgtEl>
                                        <p:attrNameLst>
                                          <p:attrName>ppt_x</p:attrName>
                                        </p:attrNameLst>
                                      </p:cBhvr>
                                      <p:tavLst>
                                        <p:tav tm="0">
                                          <p:val>
                                            <p:strVal val="#ppt_x"/>
                                          </p:val>
                                        </p:tav>
                                        <p:tav tm="100000">
                                          <p:val>
                                            <p:strVal val="#ppt_x"/>
                                          </p:val>
                                        </p:tav>
                                      </p:tavLst>
                                    </p:anim>
                                    <p:anim calcmode="lin" valueType="num">
                                      <p:cBhvr additive="base">
                                        <p:cTn id="162" dur="500" fill="hold"/>
                                        <p:tgtEl>
                                          <p:spTgt spid="15"/>
                                        </p:tgtEl>
                                        <p:attrNameLst>
                                          <p:attrName>ppt_y</p:attrName>
                                        </p:attrNameLst>
                                      </p:cBhvr>
                                      <p:tavLst>
                                        <p:tav tm="0">
                                          <p:val>
                                            <p:strVal val="1+#ppt_h/2"/>
                                          </p:val>
                                        </p:tav>
                                        <p:tav tm="100000">
                                          <p:val>
                                            <p:strVal val="#ppt_y"/>
                                          </p:val>
                                        </p:tav>
                                      </p:tavLst>
                                    </p:anim>
                                  </p:childTnLst>
                                </p:cTn>
                              </p:par>
                              <p:par>
                                <p:cTn id="163" presetID="2" presetClass="entr" presetSubtype="4" fill="hold" grpId="0" nodeType="withEffect">
                                  <p:stCondLst>
                                    <p:cond delay="0"/>
                                  </p:stCondLst>
                                  <p:childTnLst>
                                    <p:set>
                                      <p:cBhvr>
                                        <p:cTn id="164" dur="1" fill="hold">
                                          <p:stCondLst>
                                            <p:cond delay="0"/>
                                          </p:stCondLst>
                                        </p:cTn>
                                        <p:tgtEl>
                                          <p:spTgt spid="27"/>
                                        </p:tgtEl>
                                        <p:attrNameLst>
                                          <p:attrName>style.visibility</p:attrName>
                                        </p:attrNameLst>
                                      </p:cBhvr>
                                      <p:to>
                                        <p:strVal val="visible"/>
                                      </p:to>
                                    </p:set>
                                    <p:anim calcmode="lin" valueType="num">
                                      <p:cBhvr additive="base">
                                        <p:cTn id="165" dur="500" fill="hold"/>
                                        <p:tgtEl>
                                          <p:spTgt spid="27"/>
                                        </p:tgtEl>
                                        <p:attrNameLst>
                                          <p:attrName>ppt_x</p:attrName>
                                        </p:attrNameLst>
                                      </p:cBhvr>
                                      <p:tavLst>
                                        <p:tav tm="0">
                                          <p:val>
                                            <p:strVal val="#ppt_x"/>
                                          </p:val>
                                        </p:tav>
                                        <p:tav tm="100000">
                                          <p:val>
                                            <p:strVal val="#ppt_x"/>
                                          </p:val>
                                        </p:tav>
                                      </p:tavLst>
                                    </p:anim>
                                    <p:anim calcmode="lin" valueType="num">
                                      <p:cBhvr additive="base">
                                        <p:cTn id="16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P spid="12" grpId="0" animBg="1"/>
      <p:bldP spid="13" grpId="0" animBg="1"/>
      <p:bldP spid="14" grpId="0"/>
      <p:bldP spid="15" grpId="0"/>
      <p:bldP spid="16" grpId="0"/>
      <p:bldP spid="17" grpId="0"/>
      <p:bldP spid="18" grpId="0"/>
      <p:bldP spid="19" grpId="0" animBg="1"/>
      <p:bldP spid="20" grpId="0"/>
      <p:bldP spid="21" grpId="0"/>
      <p:bldP spid="22" grpId="0" animBg="1"/>
      <p:bldP spid="23" grpId="0"/>
      <p:bldP spid="24" grpId="0"/>
      <p:bldP spid="25" grpId="0"/>
      <p:bldP spid="26" grpId="0"/>
      <p:bldP spid="27" grpId="0"/>
      <p:bldP spid="2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9592" y="189395"/>
            <a:ext cx="2088232" cy="338554"/>
          </a:xfrm>
          <a:prstGeom prst="rect">
            <a:avLst/>
          </a:prstGeom>
        </p:spPr>
        <p:txBody>
          <a:bodyPr wrap="square">
            <a:spAutoFit/>
          </a:bodyPr>
          <a:lstStyle/>
          <a:p>
            <a:r>
              <a:rPr lang="zh-CN" altLang="en-US" sz="1600" b="1" dirty="0" smtClean="0">
                <a:solidFill>
                  <a:schemeClr val="bg1"/>
                </a:solidFill>
                <a:ea typeface="微软雅黑" panose="020B0503020204020204" charset="-122"/>
              </a:rPr>
              <a:t>明 年 工 作 计 划</a:t>
            </a:r>
            <a:endParaRPr lang="zh-CN" altLang="en-US" sz="1600" b="1" dirty="0">
              <a:solidFill>
                <a:schemeClr val="bg1"/>
              </a:solidFill>
              <a:ea typeface="微软雅黑" panose="020B0503020204020204" charset="-122"/>
            </a:endParaRPr>
          </a:p>
        </p:txBody>
      </p:sp>
      <p:cxnSp>
        <p:nvCxnSpPr>
          <p:cNvPr id="3" name="直接连接符 2"/>
          <p:cNvCxnSpPr>
            <a:stCxn id="13" idx="2"/>
          </p:cNvCxnSpPr>
          <p:nvPr/>
        </p:nvCxnSpPr>
        <p:spPr>
          <a:xfrm flipH="1">
            <a:off x="3184409" y="2554417"/>
            <a:ext cx="323925" cy="0"/>
          </a:xfrm>
          <a:prstGeom prst="line">
            <a:avLst/>
          </a:prstGeom>
          <a:noFill/>
          <a:ln w="9525" cap="flat" cmpd="sng" algn="ctr">
            <a:solidFill>
              <a:srgbClr val="0070C0"/>
            </a:solidFill>
            <a:prstDash val="solid"/>
          </a:ln>
          <a:effectLst/>
        </p:spPr>
      </p:cxnSp>
      <p:cxnSp>
        <p:nvCxnSpPr>
          <p:cNvPr id="4" name="直接连接符 3"/>
          <p:cNvCxnSpPr/>
          <p:nvPr/>
        </p:nvCxnSpPr>
        <p:spPr>
          <a:xfrm flipH="1">
            <a:off x="7217559" y="3389759"/>
            <a:ext cx="596" cy="381713"/>
          </a:xfrm>
          <a:prstGeom prst="line">
            <a:avLst/>
          </a:prstGeom>
          <a:noFill/>
          <a:ln w="9525" cap="flat" cmpd="sng" algn="ctr">
            <a:solidFill>
              <a:srgbClr val="0070C0"/>
            </a:solidFill>
            <a:prstDash val="solid"/>
          </a:ln>
          <a:effectLst/>
        </p:spPr>
      </p:cxnSp>
      <p:cxnSp>
        <p:nvCxnSpPr>
          <p:cNvPr id="5" name="直接连接符 4"/>
          <p:cNvCxnSpPr>
            <a:stCxn id="14" idx="4"/>
          </p:cNvCxnSpPr>
          <p:nvPr/>
        </p:nvCxnSpPr>
        <p:spPr>
          <a:xfrm>
            <a:off x="3670296" y="3679905"/>
            <a:ext cx="0" cy="549047"/>
          </a:xfrm>
          <a:prstGeom prst="line">
            <a:avLst/>
          </a:prstGeom>
          <a:noFill/>
          <a:ln w="9525" cap="flat" cmpd="sng" algn="ctr">
            <a:solidFill>
              <a:srgbClr val="0070C0"/>
            </a:solidFill>
            <a:prstDash val="solid"/>
          </a:ln>
          <a:effectLst/>
        </p:spPr>
      </p:cxnSp>
      <p:cxnSp>
        <p:nvCxnSpPr>
          <p:cNvPr id="6" name="直接连接符 5"/>
          <p:cNvCxnSpPr/>
          <p:nvPr/>
        </p:nvCxnSpPr>
        <p:spPr>
          <a:xfrm>
            <a:off x="5041023" y="3743027"/>
            <a:ext cx="0" cy="647900"/>
          </a:xfrm>
          <a:prstGeom prst="line">
            <a:avLst/>
          </a:prstGeom>
          <a:noFill/>
          <a:ln w="9525" cap="flat" cmpd="sng" algn="ctr">
            <a:solidFill>
              <a:srgbClr val="0070C0"/>
            </a:solidFill>
            <a:prstDash val="solid"/>
          </a:ln>
          <a:effectLst/>
        </p:spPr>
      </p:cxnSp>
      <p:sp>
        <p:nvSpPr>
          <p:cNvPr id="7" name="TextBox 19"/>
          <p:cNvSpPr txBox="1">
            <a:spLocks noChangeArrowheads="1"/>
          </p:cNvSpPr>
          <p:nvPr/>
        </p:nvSpPr>
        <p:spPr bwMode="auto">
          <a:xfrm>
            <a:off x="3670315" y="4012843"/>
            <a:ext cx="1296479" cy="272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pPr>
            <a:r>
              <a:rPr lang="zh-CN" altLang="en-US" sz="1100" b="1" dirty="0">
                <a:solidFill>
                  <a:srgbClr val="4D4D4D"/>
                </a:solidFill>
                <a:latin typeface="微软雅黑" panose="020B0503020204020204" charset="-122"/>
                <a:ea typeface="微软雅黑" panose="020B0503020204020204" charset="-122"/>
              </a:rPr>
              <a:t>单击此处添加标题</a:t>
            </a:r>
          </a:p>
        </p:txBody>
      </p:sp>
      <p:cxnSp>
        <p:nvCxnSpPr>
          <p:cNvPr id="8" name="直接连接符 7"/>
          <p:cNvCxnSpPr>
            <a:stCxn id="9" idx="6"/>
            <a:endCxn id="12" idx="2"/>
          </p:cNvCxnSpPr>
          <p:nvPr/>
        </p:nvCxnSpPr>
        <p:spPr>
          <a:xfrm>
            <a:off x="2535369" y="3013545"/>
            <a:ext cx="4321778" cy="54190"/>
          </a:xfrm>
          <a:prstGeom prst="line">
            <a:avLst/>
          </a:prstGeom>
          <a:noFill/>
          <a:ln w="38100" cap="flat" cmpd="sng" algn="ctr">
            <a:solidFill>
              <a:srgbClr val="0070C0"/>
            </a:solidFill>
            <a:prstDash val="solid"/>
          </a:ln>
          <a:effectLst/>
        </p:spPr>
      </p:cxnSp>
      <p:sp>
        <p:nvSpPr>
          <p:cNvPr id="9" name="椭圆 8"/>
          <p:cNvSpPr/>
          <p:nvPr/>
        </p:nvSpPr>
        <p:spPr>
          <a:xfrm>
            <a:off x="1833927" y="2662202"/>
            <a:ext cx="701441" cy="702686"/>
          </a:xfrm>
          <a:prstGeom prst="ellipse">
            <a:avLst/>
          </a:prstGeom>
          <a:solidFill>
            <a:srgbClr val="0070C0"/>
          </a:solidFill>
          <a:ln w="3175" cap="flat" cmpd="sng" algn="ctr">
            <a:noFill/>
            <a:prstDash val="solid"/>
          </a:ln>
          <a:effectLst>
            <a:outerShdw blurRad="107950" dist="12700" dir="5400000" algn="ctr">
              <a:srgbClr val="000000"/>
            </a:outerShdw>
          </a:effectLst>
        </p:spPr>
        <p:txBody>
          <a:bodyPr lIns="68589" tIns="34295" rIns="68589" bIns="34295" anchor="ctr"/>
          <a:lstStyle/>
          <a:p>
            <a:pPr algn="ctr">
              <a:lnSpc>
                <a:spcPct val="120000"/>
              </a:lnSpc>
              <a:defRPr/>
            </a:pPr>
            <a:r>
              <a:rPr lang="en-US" altLang="zh-CN" sz="2700" b="1" kern="0" dirty="0">
                <a:solidFill>
                  <a:srgbClr val="F9F9F9"/>
                </a:solidFill>
                <a:latin typeface="微软雅黑" panose="020B0503020204020204" charset="-122"/>
                <a:ea typeface="微软雅黑" panose="020B0503020204020204" charset="-122"/>
              </a:rPr>
              <a:t>A</a:t>
            </a:r>
            <a:endParaRPr lang="zh-CN" altLang="en-US" sz="2700" b="1" kern="0" dirty="0">
              <a:solidFill>
                <a:srgbClr val="F9F9F9"/>
              </a:solidFill>
              <a:latin typeface="微软雅黑" panose="020B0503020204020204" charset="-122"/>
              <a:ea typeface="微软雅黑" panose="020B0503020204020204" charset="-122"/>
            </a:endParaRPr>
          </a:p>
        </p:txBody>
      </p:sp>
      <p:sp>
        <p:nvSpPr>
          <p:cNvPr id="10" name="椭圆 9"/>
          <p:cNvSpPr/>
          <p:nvPr/>
        </p:nvSpPr>
        <p:spPr>
          <a:xfrm>
            <a:off x="3994221" y="2527024"/>
            <a:ext cx="972966" cy="973041"/>
          </a:xfrm>
          <a:prstGeom prst="ellipse">
            <a:avLst/>
          </a:prstGeom>
          <a:solidFill>
            <a:srgbClr val="0070C0"/>
          </a:solidFill>
          <a:ln w="3175" cap="flat" cmpd="sng" algn="ctr">
            <a:noFill/>
            <a:prstDash val="solid"/>
          </a:ln>
          <a:effectLst>
            <a:outerShdw blurRad="107950" dist="12700" dir="5400000" algn="ctr">
              <a:srgbClr val="000000"/>
            </a:outerShdw>
          </a:effectLst>
        </p:spPr>
        <p:txBody>
          <a:bodyPr lIns="68589" tIns="34295" rIns="68589" bIns="34295" anchor="ctr"/>
          <a:lstStyle/>
          <a:p>
            <a:pPr algn="ctr">
              <a:lnSpc>
                <a:spcPct val="120000"/>
              </a:lnSpc>
              <a:defRPr/>
            </a:pPr>
            <a:r>
              <a:rPr lang="en-US" altLang="zh-CN" sz="2700" b="1" kern="0" dirty="0">
                <a:solidFill>
                  <a:srgbClr val="F9F9F9"/>
                </a:solidFill>
                <a:latin typeface="微软雅黑" panose="020B0503020204020204" charset="-122"/>
                <a:ea typeface="微软雅黑" panose="020B0503020204020204" charset="-122"/>
              </a:rPr>
              <a:t>B</a:t>
            </a:r>
            <a:endParaRPr lang="zh-CN" altLang="en-US" sz="2700" b="1" kern="0" dirty="0">
              <a:solidFill>
                <a:srgbClr val="F9F9F9"/>
              </a:solidFill>
              <a:latin typeface="微软雅黑" panose="020B0503020204020204" charset="-122"/>
              <a:ea typeface="微软雅黑" panose="020B0503020204020204" charset="-122"/>
            </a:endParaRPr>
          </a:p>
        </p:txBody>
      </p:sp>
      <p:sp>
        <p:nvSpPr>
          <p:cNvPr id="11" name="椭圆 10"/>
          <p:cNvSpPr/>
          <p:nvPr/>
        </p:nvSpPr>
        <p:spPr>
          <a:xfrm>
            <a:off x="5723409" y="2558585"/>
            <a:ext cx="908658" cy="909918"/>
          </a:xfrm>
          <a:prstGeom prst="ellipse">
            <a:avLst/>
          </a:prstGeom>
          <a:solidFill>
            <a:srgbClr val="0070C0"/>
          </a:solidFill>
          <a:ln w="3175" cap="flat" cmpd="sng" algn="ctr">
            <a:noFill/>
            <a:prstDash val="solid"/>
          </a:ln>
          <a:effectLst>
            <a:outerShdw blurRad="107950" dist="12700" dir="5400000" algn="ctr">
              <a:srgbClr val="000000"/>
            </a:outerShdw>
          </a:effectLst>
        </p:spPr>
        <p:txBody>
          <a:bodyPr lIns="68589" tIns="34295" rIns="68589" bIns="34295" anchor="ctr"/>
          <a:lstStyle/>
          <a:p>
            <a:pPr algn="ctr">
              <a:lnSpc>
                <a:spcPct val="120000"/>
              </a:lnSpc>
              <a:defRPr/>
            </a:pPr>
            <a:r>
              <a:rPr lang="en-US" altLang="zh-CN" sz="2700" b="1" kern="0" dirty="0">
                <a:solidFill>
                  <a:srgbClr val="F9F9F9"/>
                </a:solidFill>
                <a:latin typeface="微软雅黑" panose="020B0503020204020204" charset="-122"/>
                <a:ea typeface="微软雅黑" panose="020B0503020204020204" charset="-122"/>
              </a:rPr>
              <a:t>C</a:t>
            </a:r>
            <a:endParaRPr lang="zh-CN" altLang="en-US" sz="2700" b="1" kern="0" dirty="0">
              <a:solidFill>
                <a:srgbClr val="F9F9F9"/>
              </a:solidFill>
              <a:latin typeface="微软雅黑" panose="020B0503020204020204" charset="-122"/>
              <a:ea typeface="微软雅黑" panose="020B0503020204020204" charset="-122"/>
            </a:endParaRPr>
          </a:p>
        </p:txBody>
      </p:sp>
      <p:sp>
        <p:nvSpPr>
          <p:cNvPr id="12" name="椭圆 11"/>
          <p:cNvSpPr/>
          <p:nvPr/>
        </p:nvSpPr>
        <p:spPr>
          <a:xfrm>
            <a:off x="6857146" y="2743785"/>
            <a:ext cx="649041" cy="647900"/>
          </a:xfrm>
          <a:prstGeom prst="ellipse">
            <a:avLst/>
          </a:prstGeom>
          <a:solidFill>
            <a:srgbClr val="0070C0"/>
          </a:solidFill>
          <a:ln w="3175" cap="flat" cmpd="sng" algn="ctr">
            <a:noFill/>
            <a:prstDash val="solid"/>
          </a:ln>
          <a:effectLst>
            <a:outerShdw blurRad="107950" dist="12700" dir="5400000" algn="ctr">
              <a:srgbClr val="000000"/>
            </a:outerShdw>
          </a:effectLst>
        </p:spPr>
        <p:txBody>
          <a:bodyPr lIns="68589" tIns="34295" rIns="68589" bIns="34295" anchor="ctr"/>
          <a:lstStyle/>
          <a:p>
            <a:pPr>
              <a:lnSpc>
                <a:spcPct val="120000"/>
              </a:lnSpc>
              <a:defRPr/>
            </a:pPr>
            <a:endParaRPr lang="zh-CN" altLang="en-US" sz="900" kern="0" dirty="0">
              <a:solidFill>
                <a:srgbClr val="F9F9F9"/>
              </a:solidFill>
              <a:latin typeface="微软雅黑" panose="020B0503020204020204" charset="-122"/>
              <a:ea typeface="微软雅黑" panose="020B0503020204020204" charset="-122"/>
            </a:endParaRPr>
          </a:p>
        </p:txBody>
      </p:sp>
      <p:sp>
        <p:nvSpPr>
          <p:cNvPr id="13" name="椭圆 12"/>
          <p:cNvSpPr/>
          <p:nvPr/>
        </p:nvSpPr>
        <p:spPr>
          <a:xfrm>
            <a:off x="3508334" y="2230467"/>
            <a:ext cx="647850" cy="647900"/>
          </a:xfrm>
          <a:prstGeom prst="ellipse">
            <a:avLst/>
          </a:prstGeom>
          <a:solidFill>
            <a:srgbClr val="0070C0"/>
          </a:solidFill>
          <a:ln w="3175" cap="flat" cmpd="sng" algn="ctr">
            <a:noFill/>
            <a:prstDash val="solid"/>
          </a:ln>
          <a:effectLst>
            <a:outerShdw blurRad="107950" dist="12700" dir="5400000" algn="ctr">
              <a:srgbClr val="000000"/>
            </a:outerShdw>
          </a:effectLst>
        </p:spPr>
        <p:txBody>
          <a:bodyPr lIns="68589" tIns="34295" rIns="68589" bIns="34295" anchor="ctr"/>
          <a:lstStyle/>
          <a:p>
            <a:pPr>
              <a:lnSpc>
                <a:spcPct val="120000"/>
              </a:lnSpc>
              <a:defRPr/>
            </a:pPr>
            <a:endParaRPr lang="zh-CN" altLang="en-US" sz="900" kern="0" dirty="0">
              <a:solidFill>
                <a:srgbClr val="F9F9F9"/>
              </a:solidFill>
              <a:latin typeface="微软雅黑" panose="020B0503020204020204" charset="-122"/>
              <a:ea typeface="微软雅黑" panose="020B0503020204020204" charset="-122"/>
            </a:endParaRPr>
          </a:p>
        </p:txBody>
      </p:sp>
      <p:sp>
        <p:nvSpPr>
          <p:cNvPr id="14" name="椭圆 13"/>
          <p:cNvSpPr/>
          <p:nvPr/>
        </p:nvSpPr>
        <p:spPr>
          <a:xfrm>
            <a:off x="3346371" y="3030814"/>
            <a:ext cx="647850" cy="649091"/>
          </a:xfrm>
          <a:prstGeom prst="ellipse">
            <a:avLst/>
          </a:prstGeom>
          <a:solidFill>
            <a:srgbClr val="0070C0"/>
          </a:solidFill>
          <a:ln w="3175" cap="flat" cmpd="sng" algn="ctr">
            <a:noFill/>
            <a:prstDash val="solid"/>
          </a:ln>
          <a:effectLst>
            <a:outerShdw blurRad="107950" dist="12700" dir="5400000" algn="ctr">
              <a:srgbClr val="000000"/>
            </a:outerShdw>
          </a:effectLst>
        </p:spPr>
        <p:txBody>
          <a:bodyPr lIns="68589" tIns="34295" rIns="68589" bIns="34295" anchor="ctr"/>
          <a:lstStyle/>
          <a:p>
            <a:pPr>
              <a:lnSpc>
                <a:spcPct val="120000"/>
              </a:lnSpc>
              <a:defRPr/>
            </a:pPr>
            <a:endParaRPr lang="zh-CN" altLang="en-US" sz="900" kern="0" dirty="0">
              <a:solidFill>
                <a:srgbClr val="F9F9F9"/>
              </a:solidFill>
              <a:latin typeface="微软雅黑" panose="020B0503020204020204" charset="-122"/>
              <a:ea typeface="微软雅黑" panose="020B0503020204020204" charset="-122"/>
            </a:endParaRPr>
          </a:p>
        </p:txBody>
      </p:sp>
      <p:sp>
        <p:nvSpPr>
          <p:cNvPr id="15" name="椭圆 14"/>
          <p:cNvSpPr/>
          <p:nvPr/>
        </p:nvSpPr>
        <p:spPr>
          <a:xfrm>
            <a:off x="4715907" y="3093937"/>
            <a:ext cx="649041" cy="649091"/>
          </a:xfrm>
          <a:prstGeom prst="ellipse">
            <a:avLst/>
          </a:prstGeom>
          <a:solidFill>
            <a:srgbClr val="0070C0"/>
          </a:solidFill>
          <a:ln w="3175" cap="flat" cmpd="sng" algn="ctr">
            <a:noFill/>
            <a:prstDash val="solid"/>
          </a:ln>
          <a:effectLst>
            <a:outerShdw blurRad="107950" dist="12700" dir="5400000" algn="ctr">
              <a:srgbClr val="000000"/>
            </a:outerShdw>
          </a:effectLst>
        </p:spPr>
        <p:txBody>
          <a:bodyPr lIns="68589" tIns="34295" rIns="68589" bIns="34295" anchor="ctr"/>
          <a:lstStyle/>
          <a:p>
            <a:pPr>
              <a:lnSpc>
                <a:spcPct val="120000"/>
              </a:lnSpc>
              <a:defRPr/>
            </a:pPr>
            <a:endParaRPr lang="zh-CN" altLang="en-US" sz="900" kern="0" dirty="0">
              <a:solidFill>
                <a:srgbClr val="F9F9F9"/>
              </a:solidFill>
              <a:latin typeface="微软雅黑" panose="020B0503020204020204" charset="-122"/>
              <a:ea typeface="微软雅黑" panose="020B0503020204020204" charset="-122"/>
            </a:endParaRPr>
          </a:p>
        </p:txBody>
      </p:sp>
      <p:grpSp>
        <p:nvGrpSpPr>
          <p:cNvPr id="16" name="组合 15"/>
          <p:cNvGrpSpPr/>
          <p:nvPr/>
        </p:nvGrpSpPr>
        <p:grpSpPr>
          <a:xfrm>
            <a:off x="2067962" y="987574"/>
            <a:ext cx="1296890" cy="1073989"/>
            <a:chOff x="7307974" y="1772816"/>
            <a:chExt cx="1728787" cy="1431543"/>
          </a:xfrm>
        </p:grpSpPr>
        <p:sp>
          <p:nvSpPr>
            <p:cNvPr id="17" name="TextBox 19"/>
            <p:cNvSpPr txBox="1">
              <a:spLocks noChangeArrowheads="1"/>
            </p:cNvSpPr>
            <p:nvPr/>
          </p:nvSpPr>
          <p:spPr bwMode="auto">
            <a:xfrm>
              <a:off x="7308305" y="1772816"/>
              <a:ext cx="1728238" cy="369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pPr>
              <a:r>
                <a:rPr lang="zh-CN" altLang="en-US" sz="1000" b="1" dirty="0">
                  <a:solidFill>
                    <a:srgbClr val="4D4D4D"/>
                  </a:solidFill>
                  <a:latin typeface="微软雅黑" panose="020B0503020204020204" charset="-122"/>
                  <a:ea typeface="微软雅黑" panose="020B0503020204020204" charset="-122"/>
                </a:rPr>
                <a:t>单击此处添加标题</a:t>
              </a:r>
            </a:p>
          </p:txBody>
        </p:sp>
        <p:sp>
          <p:nvSpPr>
            <p:cNvPr id="18" name="TextBox 17"/>
            <p:cNvSpPr txBox="1"/>
            <p:nvPr/>
          </p:nvSpPr>
          <p:spPr bwMode="auto">
            <a:xfrm>
              <a:off x="7307974" y="2096705"/>
              <a:ext cx="1728787" cy="1107654"/>
            </a:xfrm>
            <a:prstGeom prst="rect">
              <a:avLst/>
            </a:prstGeom>
            <a:noFill/>
          </p:spPr>
          <p:txBody>
            <a:bodyPr>
              <a:spAutoFit/>
            </a:bodyPr>
            <a:lstStyle/>
            <a:p>
              <a:pPr algn="ctr">
                <a:lnSpc>
                  <a:spcPct val="150000"/>
                </a:lnSpc>
                <a:defRPr/>
              </a:pPr>
              <a:r>
                <a:rPr lang="zh-CN" altLang="en-US" sz="800" dirty="0">
                  <a:solidFill>
                    <a:srgbClr val="4D4D4D"/>
                  </a:solidFill>
                  <a:latin typeface="微软雅黑" panose="020B0503020204020204" charset="-122"/>
                  <a:ea typeface="微软雅黑" panose="020B0503020204020204" charset="-122"/>
                </a:rPr>
                <a:t>单击此处添加段落文本单击此处添加段落文本单击此处添加段落文本单击此处添加段落文本</a:t>
              </a:r>
            </a:p>
          </p:txBody>
        </p:sp>
      </p:grpSp>
      <p:grpSp>
        <p:nvGrpSpPr>
          <p:cNvPr id="19" name="组合 19"/>
          <p:cNvGrpSpPr/>
          <p:nvPr/>
        </p:nvGrpSpPr>
        <p:grpSpPr>
          <a:xfrm>
            <a:off x="4066646" y="987574"/>
            <a:ext cx="1296890" cy="1073989"/>
            <a:chOff x="7307974" y="1772816"/>
            <a:chExt cx="1728787" cy="1431543"/>
          </a:xfrm>
        </p:grpSpPr>
        <p:sp>
          <p:nvSpPr>
            <p:cNvPr id="20" name="TextBox 19"/>
            <p:cNvSpPr txBox="1">
              <a:spLocks noChangeArrowheads="1"/>
            </p:cNvSpPr>
            <p:nvPr/>
          </p:nvSpPr>
          <p:spPr bwMode="auto">
            <a:xfrm>
              <a:off x="7308305" y="1772816"/>
              <a:ext cx="1728238" cy="369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pPr>
              <a:r>
                <a:rPr lang="zh-CN" altLang="en-US" sz="1000" b="1" dirty="0">
                  <a:solidFill>
                    <a:srgbClr val="4D4D4D"/>
                  </a:solidFill>
                  <a:latin typeface="微软雅黑" panose="020B0503020204020204" charset="-122"/>
                  <a:ea typeface="微软雅黑" panose="020B0503020204020204" charset="-122"/>
                </a:rPr>
                <a:t>单击此处添加标题</a:t>
              </a:r>
            </a:p>
          </p:txBody>
        </p:sp>
        <p:sp>
          <p:nvSpPr>
            <p:cNvPr id="21" name="TextBox 20"/>
            <p:cNvSpPr txBox="1"/>
            <p:nvPr/>
          </p:nvSpPr>
          <p:spPr bwMode="auto">
            <a:xfrm>
              <a:off x="7307974" y="2096705"/>
              <a:ext cx="1728787" cy="1107654"/>
            </a:xfrm>
            <a:prstGeom prst="rect">
              <a:avLst/>
            </a:prstGeom>
            <a:noFill/>
          </p:spPr>
          <p:txBody>
            <a:bodyPr>
              <a:spAutoFit/>
            </a:bodyPr>
            <a:lstStyle/>
            <a:p>
              <a:pPr algn="ctr">
                <a:lnSpc>
                  <a:spcPct val="150000"/>
                </a:lnSpc>
                <a:defRPr/>
              </a:pPr>
              <a:r>
                <a:rPr lang="zh-CN" altLang="en-US" sz="800" dirty="0">
                  <a:solidFill>
                    <a:srgbClr val="4D4D4D"/>
                  </a:solidFill>
                  <a:latin typeface="微软雅黑" panose="020B0503020204020204" charset="-122"/>
                  <a:ea typeface="微软雅黑" panose="020B0503020204020204" charset="-122"/>
                </a:rPr>
                <a:t>单击此处添加段落文本单击此处添加段落文本单击此处添加段落文本单击此处添加段落文本</a:t>
              </a:r>
            </a:p>
          </p:txBody>
        </p:sp>
      </p:grpSp>
      <p:grpSp>
        <p:nvGrpSpPr>
          <p:cNvPr id="22" name="组合 22"/>
          <p:cNvGrpSpPr/>
          <p:nvPr/>
        </p:nvGrpSpPr>
        <p:grpSpPr>
          <a:xfrm>
            <a:off x="5849257" y="987574"/>
            <a:ext cx="1296890" cy="1073989"/>
            <a:chOff x="7307974" y="1772816"/>
            <a:chExt cx="1728787" cy="1431543"/>
          </a:xfrm>
        </p:grpSpPr>
        <p:sp>
          <p:nvSpPr>
            <p:cNvPr id="23" name="TextBox 19"/>
            <p:cNvSpPr txBox="1">
              <a:spLocks noChangeArrowheads="1"/>
            </p:cNvSpPr>
            <p:nvPr/>
          </p:nvSpPr>
          <p:spPr bwMode="auto">
            <a:xfrm>
              <a:off x="7308305" y="1772816"/>
              <a:ext cx="1728238" cy="369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pPr>
              <a:r>
                <a:rPr lang="zh-CN" altLang="en-US" sz="1000" b="1" dirty="0">
                  <a:solidFill>
                    <a:srgbClr val="4D4D4D"/>
                  </a:solidFill>
                  <a:latin typeface="微软雅黑" panose="020B0503020204020204" charset="-122"/>
                  <a:ea typeface="微软雅黑" panose="020B0503020204020204" charset="-122"/>
                </a:rPr>
                <a:t>单击此处添加标题</a:t>
              </a:r>
            </a:p>
          </p:txBody>
        </p:sp>
        <p:sp>
          <p:nvSpPr>
            <p:cNvPr id="24" name="TextBox 23"/>
            <p:cNvSpPr txBox="1"/>
            <p:nvPr/>
          </p:nvSpPr>
          <p:spPr bwMode="auto">
            <a:xfrm>
              <a:off x="7307974" y="2096705"/>
              <a:ext cx="1728787" cy="1107654"/>
            </a:xfrm>
            <a:prstGeom prst="rect">
              <a:avLst/>
            </a:prstGeom>
            <a:noFill/>
          </p:spPr>
          <p:txBody>
            <a:bodyPr>
              <a:spAutoFit/>
            </a:bodyPr>
            <a:lstStyle/>
            <a:p>
              <a:pPr algn="ctr">
                <a:lnSpc>
                  <a:spcPct val="150000"/>
                </a:lnSpc>
                <a:defRPr/>
              </a:pPr>
              <a:r>
                <a:rPr lang="zh-CN" altLang="en-US" sz="800" dirty="0">
                  <a:solidFill>
                    <a:srgbClr val="4D4D4D"/>
                  </a:solidFill>
                  <a:latin typeface="微软雅黑" panose="020B0503020204020204" charset="-122"/>
                  <a:ea typeface="微软雅黑" panose="020B0503020204020204" charset="-122"/>
                </a:rPr>
                <a:t>单击此处添加段落文本单击此处添加段落文本单击此处添加段落文本单击此处添加段落文本</a:t>
              </a:r>
            </a:p>
          </p:txBody>
        </p:sp>
      </p:grpSp>
      <p:sp>
        <p:nvSpPr>
          <p:cNvPr id="25" name="TextBox 19"/>
          <p:cNvSpPr txBox="1">
            <a:spLocks noChangeArrowheads="1"/>
          </p:cNvSpPr>
          <p:nvPr/>
        </p:nvSpPr>
        <p:spPr bwMode="auto">
          <a:xfrm>
            <a:off x="1941722" y="2376807"/>
            <a:ext cx="1296479" cy="272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pPr>
            <a:r>
              <a:rPr lang="zh-CN" altLang="en-US" sz="1100" b="1" dirty="0">
                <a:solidFill>
                  <a:srgbClr val="4D4D4D"/>
                </a:solidFill>
                <a:latin typeface="微软雅黑" panose="020B0503020204020204" charset="-122"/>
                <a:ea typeface="微软雅黑" panose="020B0503020204020204" charset="-122"/>
              </a:rPr>
              <a:t>单击此处添加标题</a:t>
            </a:r>
          </a:p>
        </p:txBody>
      </p:sp>
      <p:sp>
        <p:nvSpPr>
          <p:cNvPr id="26" name="TextBox 25"/>
          <p:cNvSpPr txBox="1">
            <a:spLocks noChangeArrowheads="1"/>
          </p:cNvSpPr>
          <p:nvPr/>
        </p:nvSpPr>
        <p:spPr bwMode="auto">
          <a:xfrm>
            <a:off x="5020777" y="4174911"/>
            <a:ext cx="1296479" cy="272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pPr>
            <a:r>
              <a:rPr lang="zh-CN" altLang="en-US" sz="1100" b="1" dirty="0">
                <a:solidFill>
                  <a:srgbClr val="4D4D4D"/>
                </a:solidFill>
                <a:latin typeface="微软雅黑" panose="020B0503020204020204" charset="-122"/>
                <a:ea typeface="微软雅黑" panose="020B0503020204020204" charset="-122"/>
              </a:rPr>
              <a:t>单击此处添加标题</a:t>
            </a:r>
          </a:p>
        </p:txBody>
      </p:sp>
      <p:sp>
        <p:nvSpPr>
          <p:cNvPr id="27" name="TextBox 19"/>
          <p:cNvSpPr txBox="1">
            <a:spLocks noChangeArrowheads="1"/>
          </p:cNvSpPr>
          <p:nvPr/>
        </p:nvSpPr>
        <p:spPr bwMode="auto">
          <a:xfrm>
            <a:off x="6155166" y="3634684"/>
            <a:ext cx="1296479" cy="272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pPr>
            <a:r>
              <a:rPr lang="zh-CN" altLang="en-US" sz="1100" b="1" dirty="0">
                <a:solidFill>
                  <a:srgbClr val="4D4D4D"/>
                </a:solidFill>
                <a:latin typeface="微软雅黑" panose="020B0503020204020204" charset="-122"/>
                <a:ea typeface="微软雅黑" panose="020B0503020204020204" charset="-122"/>
              </a:rPr>
              <a:t>单击此处添加标题</a:t>
            </a:r>
          </a:p>
        </p:txBody>
      </p:sp>
    </p:spTree>
  </p:cSld>
  <p:clrMapOvr>
    <a:masterClrMapping/>
  </p:clrMapOvr>
  <p:transition spd="slow" advTm="1000">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500"/>
                                        <p:tgtEl>
                                          <p:spTgt spid="8"/>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500" fill="hold"/>
                                        <p:tgtEl>
                                          <p:spTgt spid="9"/>
                                        </p:tgtEl>
                                        <p:attrNameLst>
                                          <p:attrName>ppt_w</p:attrName>
                                        </p:attrNameLst>
                                      </p:cBhvr>
                                      <p:tavLst>
                                        <p:tav tm="0">
                                          <p:val>
                                            <p:fltVal val="0"/>
                                          </p:val>
                                        </p:tav>
                                        <p:tav tm="100000">
                                          <p:val>
                                            <p:strVal val="#ppt_w"/>
                                          </p:val>
                                        </p:tav>
                                      </p:tavLst>
                                    </p:anim>
                                    <p:anim calcmode="lin" valueType="num">
                                      <p:cBhvr>
                                        <p:cTn id="11" dur="500" fill="hold"/>
                                        <p:tgtEl>
                                          <p:spTgt spid="9"/>
                                        </p:tgtEl>
                                        <p:attrNameLst>
                                          <p:attrName>ppt_h</p:attrName>
                                        </p:attrNameLst>
                                      </p:cBhvr>
                                      <p:tavLst>
                                        <p:tav tm="0">
                                          <p:val>
                                            <p:fltVal val="0"/>
                                          </p:val>
                                        </p:tav>
                                        <p:tav tm="100000">
                                          <p:val>
                                            <p:strVal val="#ppt_h"/>
                                          </p:val>
                                        </p:tav>
                                      </p:tavLst>
                                    </p:anim>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nodeType="withEffect">
                                  <p:stCondLst>
                                    <p:cond delay="50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53" presetClass="entr" presetSubtype="16" fill="hold" grpId="0" nodeType="withEffect">
                                  <p:stCondLst>
                                    <p:cond delay="50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fltVal val="0"/>
                                          </p:val>
                                        </p:tav>
                                        <p:tav tm="100000">
                                          <p:val>
                                            <p:strVal val="#ppt_h"/>
                                          </p:val>
                                        </p:tav>
                                      </p:tavLst>
                                    </p:anim>
                                    <p:animEffect transition="in" filter="fade">
                                      <p:cBhvr>
                                        <p:cTn id="23" dur="500"/>
                                        <p:tgtEl>
                                          <p:spTgt spid="10"/>
                                        </p:tgtEl>
                                      </p:cBhvr>
                                    </p:animEffect>
                                  </p:childTnLst>
                                </p:cTn>
                              </p:par>
                              <p:par>
                                <p:cTn id="24" presetID="10" presetClass="entr" presetSubtype="0" fill="hold" nodeType="withEffect">
                                  <p:stCondLst>
                                    <p:cond delay="100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53" presetClass="entr" presetSubtype="16" fill="hold" grpId="0" nodeType="withEffect">
                                  <p:stCondLst>
                                    <p:cond delay="1000"/>
                                  </p:stCondLst>
                                  <p:childTnLst>
                                    <p:set>
                                      <p:cBhvr>
                                        <p:cTn id="28" dur="1" fill="hold">
                                          <p:stCondLst>
                                            <p:cond delay="0"/>
                                          </p:stCondLst>
                                        </p:cTn>
                                        <p:tgtEl>
                                          <p:spTgt spid="11"/>
                                        </p:tgtEl>
                                        <p:attrNameLst>
                                          <p:attrName>style.visibility</p:attrName>
                                        </p:attrNameLst>
                                      </p:cBhvr>
                                      <p:to>
                                        <p:strVal val="visible"/>
                                      </p:to>
                                    </p:set>
                                    <p:anim calcmode="lin" valueType="num">
                                      <p:cBhvr>
                                        <p:cTn id="29" dur="500" fill="hold"/>
                                        <p:tgtEl>
                                          <p:spTgt spid="11"/>
                                        </p:tgtEl>
                                        <p:attrNameLst>
                                          <p:attrName>ppt_w</p:attrName>
                                        </p:attrNameLst>
                                      </p:cBhvr>
                                      <p:tavLst>
                                        <p:tav tm="0">
                                          <p:val>
                                            <p:fltVal val="0"/>
                                          </p:val>
                                        </p:tav>
                                        <p:tav tm="100000">
                                          <p:val>
                                            <p:strVal val="#ppt_w"/>
                                          </p:val>
                                        </p:tav>
                                      </p:tavLst>
                                    </p:anim>
                                    <p:anim calcmode="lin" valueType="num">
                                      <p:cBhvr>
                                        <p:cTn id="30" dur="500" fill="hold"/>
                                        <p:tgtEl>
                                          <p:spTgt spid="11"/>
                                        </p:tgtEl>
                                        <p:attrNameLst>
                                          <p:attrName>ppt_h</p:attrName>
                                        </p:attrNameLst>
                                      </p:cBhvr>
                                      <p:tavLst>
                                        <p:tav tm="0">
                                          <p:val>
                                            <p:fltVal val="0"/>
                                          </p:val>
                                        </p:tav>
                                        <p:tav tm="100000">
                                          <p:val>
                                            <p:strVal val="#ppt_h"/>
                                          </p:val>
                                        </p:tav>
                                      </p:tavLst>
                                    </p:anim>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p:cTn id="41" dur="500" fill="hold"/>
                                        <p:tgtEl>
                                          <p:spTgt spid="14"/>
                                        </p:tgtEl>
                                        <p:attrNameLst>
                                          <p:attrName>ppt_w</p:attrName>
                                        </p:attrNameLst>
                                      </p:cBhvr>
                                      <p:tavLst>
                                        <p:tav tm="0">
                                          <p:val>
                                            <p:fltVal val="0"/>
                                          </p:val>
                                        </p:tav>
                                        <p:tav tm="100000">
                                          <p:val>
                                            <p:strVal val="#ppt_w"/>
                                          </p:val>
                                        </p:tav>
                                      </p:tavLst>
                                    </p:anim>
                                    <p:anim calcmode="lin" valueType="num">
                                      <p:cBhvr>
                                        <p:cTn id="42" dur="500" fill="hold"/>
                                        <p:tgtEl>
                                          <p:spTgt spid="14"/>
                                        </p:tgtEl>
                                        <p:attrNameLst>
                                          <p:attrName>ppt_h</p:attrName>
                                        </p:attrNameLst>
                                      </p:cBhvr>
                                      <p:tavLst>
                                        <p:tav tm="0">
                                          <p:val>
                                            <p:fltVal val="0"/>
                                          </p:val>
                                        </p:tav>
                                        <p:tav tm="100000">
                                          <p:val>
                                            <p:strVal val="#ppt_h"/>
                                          </p:val>
                                        </p:tav>
                                      </p:tavLst>
                                    </p:anim>
                                    <p:animEffect transition="in" filter="fade">
                                      <p:cBhvr>
                                        <p:cTn id="43" dur="500"/>
                                        <p:tgtEl>
                                          <p:spTgt spid="14"/>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 calcmode="lin" valueType="num">
                                      <p:cBhvr>
                                        <p:cTn id="46" dur="500" fill="hold"/>
                                        <p:tgtEl>
                                          <p:spTgt spid="15"/>
                                        </p:tgtEl>
                                        <p:attrNameLst>
                                          <p:attrName>ppt_w</p:attrName>
                                        </p:attrNameLst>
                                      </p:cBhvr>
                                      <p:tavLst>
                                        <p:tav tm="0">
                                          <p:val>
                                            <p:fltVal val="0"/>
                                          </p:val>
                                        </p:tav>
                                        <p:tav tm="100000">
                                          <p:val>
                                            <p:strVal val="#ppt_w"/>
                                          </p:val>
                                        </p:tav>
                                      </p:tavLst>
                                    </p:anim>
                                    <p:anim calcmode="lin" valueType="num">
                                      <p:cBhvr>
                                        <p:cTn id="47" dur="500" fill="hold"/>
                                        <p:tgtEl>
                                          <p:spTgt spid="15"/>
                                        </p:tgtEl>
                                        <p:attrNameLst>
                                          <p:attrName>ppt_h</p:attrName>
                                        </p:attrNameLst>
                                      </p:cBhvr>
                                      <p:tavLst>
                                        <p:tav tm="0">
                                          <p:val>
                                            <p:fltVal val="0"/>
                                          </p:val>
                                        </p:tav>
                                        <p:tav tm="100000">
                                          <p:val>
                                            <p:strVal val="#ppt_h"/>
                                          </p:val>
                                        </p:tav>
                                      </p:tavLst>
                                    </p:anim>
                                    <p:animEffect transition="in" filter="fade">
                                      <p:cBhvr>
                                        <p:cTn id="48" dur="500"/>
                                        <p:tgtEl>
                                          <p:spTgt spid="15"/>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p:cTn id="51" dur="500" fill="hold"/>
                                        <p:tgtEl>
                                          <p:spTgt spid="12"/>
                                        </p:tgtEl>
                                        <p:attrNameLst>
                                          <p:attrName>ppt_w</p:attrName>
                                        </p:attrNameLst>
                                      </p:cBhvr>
                                      <p:tavLst>
                                        <p:tav tm="0">
                                          <p:val>
                                            <p:fltVal val="0"/>
                                          </p:val>
                                        </p:tav>
                                        <p:tav tm="100000">
                                          <p:val>
                                            <p:strVal val="#ppt_w"/>
                                          </p:val>
                                        </p:tav>
                                      </p:tavLst>
                                    </p:anim>
                                    <p:anim calcmode="lin" valueType="num">
                                      <p:cBhvr>
                                        <p:cTn id="52" dur="500" fill="hold"/>
                                        <p:tgtEl>
                                          <p:spTgt spid="12"/>
                                        </p:tgtEl>
                                        <p:attrNameLst>
                                          <p:attrName>ppt_h</p:attrName>
                                        </p:attrNameLst>
                                      </p:cBhvr>
                                      <p:tavLst>
                                        <p:tav tm="0">
                                          <p:val>
                                            <p:fltVal val="0"/>
                                          </p:val>
                                        </p:tav>
                                        <p:tav tm="100000">
                                          <p:val>
                                            <p:strVal val="#ppt_h"/>
                                          </p:val>
                                        </p:tav>
                                      </p:tavLst>
                                    </p:anim>
                                    <p:animEffect transition="in" filter="fade">
                                      <p:cBhvr>
                                        <p:cTn id="53" dur="500"/>
                                        <p:tgtEl>
                                          <p:spTgt spid="12"/>
                                        </p:tgtEl>
                                      </p:cBhvr>
                                    </p:animEffect>
                                  </p:childTnLst>
                                </p:cTn>
                              </p:par>
                            </p:childTnLst>
                          </p:cTn>
                        </p:par>
                        <p:par>
                          <p:cTn id="54" fill="hold">
                            <p:stCondLst>
                              <p:cond delay="500"/>
                            </p:stCondLst>
                            <p:childTnLst>
                              <p:par>
                                <p:cTn id="55" presetID="22" presetClass="entr" presetSubtype="2" fill="hold" nodeType="after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wipe(right)">
                                      <p:cBhvr>
                                        <p:cTn id="57" dur="500"/>
                                        <p:tgtEl>
                                          <p:spTgt spid="3"/>
                                        </p:tgtEl>
                                      </p:cBhvr>
                                    </p:animEffect>
                                  </p:childTnLst>
                                </p:cTn>
                              </p:par>
                              <p:par>
                                <p:cTn id="58" presetID="22" presetClass="entr" presetSubtype="1" fill="hold" nodeType="with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wipe(up)">
                                      <p:cBhvr>
                                        <p:cTn id="60" dur="500"/>
                                        <p:tgtEl>
                                          <p:spTgt spid="5"/>
                                        </p:tgtEl>
                                      </p:cBhvr>
                                    </p:animEffect>
                                  </p:childTnLst>
                                </p:cTn>
                              </p:par>
                              <p:par>
                                <p:cTn id="61" presetID="22" presetClass="entr" presetSubtype="1" fill="hold" nodeType="with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wipe(up)">
                                      <p:cBhvr>
                                        <p:cTn id="63" dur="500"/>
                                        <p:tgtEl>
                                          <p:spTgt spid="6"/>
                                        </p:tgtEl>
                                      </p:cBhvr>
                                    </p:animEffect>
                                  </p:childTnLst>
                                </p:cTn>
                              </p:par>
                              <p:par>
                                <p:cTn id="64" presetID="22" presetClass="entr" presetSubtype="1" fill="hold" nodeType="with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wipe(up)">
                                      <p:cBhvr>
                                        <p:cTn id="66" dur="500"/>
                                        <p:tgtEl>
                                          <p:spTgt spid="4"/>
                                        </p:tgtEl>
                                      </p:cBhvr>
                                    </p:animEffect>
                                  </p:childTnLst>
                                </p:cTn>
                              </p:par>
                            </p:childTnLst>
                          </p:cTn>
                        </p:par>
                        <p:par>
                          <p:cTn id="67" fill="hold">
                            <p:stCondLst>
                              <p:cond delay="1000"/>
                            </p:stCondLst>
                            <p:childTnLst>
                              <p:par>
                                <p:cTn id="68" presetID="10" presetClass="entr" presetSubtype="0" fill="hold" grpId="0" nodeType="after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fade">
                                      <p:cBhvr>
                                        <p:cTn id="73" dur="500"/>
                                        <p:tgtEl>
                                          <p:spTgt spid="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fade">
                                      <p:cBhvr>
                                        <p:cTn id="76" dur="500"/>
                                        <p:tgtEl>
                                          <p:spTgt spid="2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fade">
                                      <p:cBhvr>
                                        <p:cTn id="7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animBg="1"/>
      <p:bldP spid="11" grpId="0" animBg="1"/>
      <p:bldP spid="12" grpId="0" animBg="1"/>
      <p:bldP spid="13" grpId="0" animBg="1"/>
      <p:bldP spid="14" grpId="0" animBg="1"/>
      <p:bldP spid="15" grpId="0" animBg="1"/>
      <p:bldP spid="25" grpId="0"/>
      <p:bldP spid="26" grpId="0"/>
      <p:bldP spid="2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3515" y="1131590"/>
            <a:ext cx="2780630" cy="752514"/>
          </a:xfrm>
          <a:prstGeom prst="rect">
            <a:avLst/>
          </a:prstGeom>
          <a:noFill/>
          <a:ln>
            <a:noFill/>
          </a:ln>
        </p:spPr>
        <p:txBody>
          <a:bodyPr wrap="square" rtlCol="0">
            <a:spAutoFit/>
          </a:bodyPr>
          <a:lstStyle/>
          <a:p>
            <a:pPr>
              <a:lnSpc>
                <a:spcPct val="130000"/>
              </a:lnSpc>
              <a:defRPr/>
            </a:pPr>
            <a:r>
              <a:rPr lang="zh-CN" altLang="en-US" sz="1100" dirty="0">
                <a:solidFill>
                  <a:schemeClr val="tx1">
                    <a:lumMod val="65000"/>
                    <a:lumOff val="35000"/>
                  </a:schemeClr>
                </a:solidFill>
                <a:latin typeface="微软雅黑" panose="020B0503020204020204" charset="-122"/>
                <a:ea typeface="微软雅黑" panose="020B0503020204020204" charset="-122"/>
              </a:rPr>
              <a:t>点击输入简要文字内容，文字内容需概括精炼，不用多余的文字修饰，言简意赅的说明分项内容</a:t>
            </a:r>
            <a:r>
              <a:rPr lang="en-US" altLang="zh-CN" sz="1100" dirty="0">
                <a:solidFill>
                  <a:schemeClr val="tx1">
                    <a:lumMod val="65000"/>
                    <a:lumOff val="35000"/>
                  </a:schemeClr>
                </a:solidFill>
                <a:latin typeface="微软雅黑" panose="020B0503020204020204" charset="-122"/>
                <a:ea typeface="微软雅黑" panose="020B0503020204020204" charset="-122"/>
              </a:rPr>
              <a:t>……</a:t>
            </a:r>
          </a:p>
        </p:txBody>
      </p:sp>
      <p:sp>
        <p:nvSpPr>
          <p:cNvPr id="3" name="TextBox 2"/>
          <p:cNvSpPr txBox="1"/>
          <p:nvPr/>
        </p:nvSpPr>
        <p:spPr>
          <a:xfrm>
            <a:off x="5868143" y="2107268"/>
            <a:ext cx="2520281" cy="752514"/>
          </a:xfrm>
          <a:prstGeom prst="rect">
            <a:avLst/>
          </a:prstGeom>
          <a:noFill/>
        </p:spPr>
        <p:txBody>
          <a:bodyPr wrap="square" rtlCol="0">
            <a:spAutoFit/>
          </a:bodyPr>
          <a:lstStyle/>
          <a:p>
            <a:pPr>
              <a:lnSpc>
                <a:spcPct val="130000"/>
              </a:lnSpc>
              <a:defRPr/>
            </a:pPr>
            <a:r>
              <a:rPr lang="en-US" altLang="zh-CN" sz="1100" dirty="0" smtClean="0">
                <a:solidFill>
                  <a:schemeClr val="tx1">
                    <a:lumMod val="65000"/>
                    <a:lumOff val="35000"/>
                  </a:schemeClr>
                </a:solidFill>
                <a:latin typeface="微软雅黑" panose="020B0503020204020204" charset="-122"/>
                <a:ea typeface="微软雅黑" panose="020B0503020204020204" charset="-122"/>
              </a:rPr>
              <a:t>01</a:t>
            </a:r>
            <a:r>
              <a:rPr lang="zh-CN" altLang="en-US" sz="1100" dirty="0" smtClean="0">
                <a:solidFill>
                  <a:schemeClr val="tx1">
                    <a:lumMod val="65000"/>
                    <a:lumOff val="35000"/>
                  </a:schemeClr>
                </a:solidFill>
                <a:latin typeface="微软雅黑" panose="020B0503020204020204" charset="-122"/>
                <a:ea typeface="微软雅黑" panose="020B0503020204020204" charset="-122"/>
              </a:rPr>
              <a:t>、点击</a:t>
            </a:r>
            <a:r>
              <a:rPr lang="zh-CN" altLang="en-US" sz="1100" dirty="0">
                <a:solidFill>
                  <a:schemeClr val="tx1">
                    <a:lumMod val="65000"/>
                    <a:lumOff val="35000"/>
                  </a:schemeClr>
                </a:solidFill>
                <a:latin typeface="微软雅黑" panose="020B0503020204020204" charset="-122"/>
                <a:ea typeface="微软雅黑" panose="020B0503020204020204" charset="-122"/>
              </a:rPr>
              <a:t>输入简要文字内容，文字内容需概括精炼，不用多余的文字修饰，言简意赅的说明分项内容</a:t>
            </a:r>
            <a:r>
              <a:rPr lang="en-US" altLang="zh-CN" sz="1100" dirty="0">
                <a:solidFill>
                  <a:schemeClr val="tx1">
                    <a:lumMod val="65000"/>
                    <a:lumOff val="35000"/>
                  </a:schemeClr>
                </a:solidFill>
                <a:latin typeface="微软雅黑" panose="020B0503020204020204" charset="-122"/>
                <a:ea typeface="微软雅黑" panose="020B0503020204020204" charset="-122"/>
              </a:rPr>
              <a:t>……</a:t>
            </a:r>
            <a:endParaRPr lang="zh-CN" altLang="en-US" sz="1100" dirty="0">
              <a:solidFill>
                <a:schemeClr val="tx1">
                  <a:lumMod val="65000"/>
                  <a:lumOff val="35000"/>
                </a:schemeClr>
              </a:solidFill>
              <a:latin typeface="微软雅黑" panose="020B0503020204020204" charset="-122"/>
              <a:ea typeface="微软雅黑" panose="020B0503020204020204" charset="-122"/>
            </a:endParaRPr>
          </a:p>
        </p:txBody>
      </p:sp>
      <p:sp>
        <p:nvSpPr>
          <p:cNvPr id="4" name="TextBox 3"/>
          <p:cNvSpPr txBox="1"/>
          <p:nvPr/>
        </p:nvSpPr>
        <p:spPr>
          <a:xfrm>
            <a:off x="1985371" y="3503449"/>
            <a:ext cx="1723549" cy="284693"/>
          </a:xfrm>
          <a:prstGeom prst="rect">
            <a:avLst/>
          </a:prstGeom>
          <a:noFill/>
          <a:ln>
            <a:noFill/>
          </a:ln>
        </p:spPr>
        <p:txBody>
          <a:bodyPr wrap="none" rtlCol="0">
            <a:spAutoFit/>
          </a:bodyPr>
          <a:lstStyle/>
          <a:p>
            <a:pPr>
              <a:lnSpc>
                <a:spcPts val="1500"/>
              </a:lnSpc>
            </a:pPr>
            <a:r>
              <a:rPr lang="zh-CN" altLang="en-US" sz="1500" b="1" dirty="0" smtClean="0">
                <a:solidFill>
                  <a:srgbClr val="0070C0"/>
                </a:solidFill>
                <a:latin typeface="微软雅黑" panose="020B0503020204020204" charset="-122"/>
                <a:ea typeface="微软雅黑" panose="020B0503020204020204" charset="-122"/>
              </a:rPr>
              <a:t>此处添加标题内容</a:t>
            </a:r>
            <a:endParaRPr lang="zh-CN" altLang="en-US" sz="1500" b="1" dirty="0">
              <a:solidFill>
                <a:srgbClr val="0070C0"/>
              </a:solidFill>
              <a:latin typeface="微软雅黑" panose="020B0503020204020204" charset="-122"/>
              <a:ea typeface="微软雅黑" panose="020B0503020204020204" charset="-122"/>
            </a:endParaRPr>
          </a:p>
        </p:txBody>
      </p:sp>
      <p:sp>
        <p:nvSpPr>
          <p:cNvPr id="5" name="TextBox 4"/>
          <p:cNvSpPr txBox="1"/>
          <p:nvPr/>
        </p:nvSpPr>
        <p:spPr>
          <a:xfrm>
            <a:off x="3995935" y="2427734"/>
            <a:ext cx="1723549" cy="284693"/>
          </a:xfrm>
          <a:prstGeom prst="rect">
            <a:avLst/>
          </a:prstGeom>
          <a:noFill/>
          <a:ln>
            <a:noFill/>
          </a:ln>
        </p:spPr>
        <p:txBody>
          <a:bodyPr wrap="none" rtlCol="0">
            <a:spAutoFit/>
          </a:bodyPr>
          <a:lstStyle/>
          <a:p>
            <a:pPr>
              <a:lnSpc>
                <a:spcPts val="1500"/>
              </a:lnSpc>
            </a:pPr>
            <a:r>
              <a:rPr lang="zh-CN" altLang="en-US" sz="1500" b="1" dirty="0" smtClean="0">
                <a:solidFill>
                  <a:srgbClr val="0070C0"/>
                </a:solidFill>
                <a:latin typeface="微软雅黑" panose="020B0503020204020204" charset="-122"/>
                <a:ea typeface="微软雅黑" panose="020B0503020204020204" charset="-122"/>
              </a:rPr>
              <a:t>此处添加标题内容</a:t>
            </a:r>
            <a:endParaRPr lang="en-US" altLang="zh-CN" sz="1500" b="1" dirty="0">
              <a:solidFill>
                <a:srgbClr val="0070C0"/>
              </a:solidFill>
              <a:latin typeface="微软雅黑" panose="020B0503020204020204" charset="-122"/>
              <a:ea typeface="微软雅黑" panose="020B0503020204020204" charset="-122"/>
            </a:endParaRPr>
          </a:p>
        </p:txBody>
      </p:sp>
      <p:sp>
        <p:nvSpPr>
          <p:cNvPr id="6" name="TextBox 5"/>
          <p:cNvSpPr txBox="1"/>
          <p:nvPr/>
        </p:nvSpPr>
        <p:spPr>
          <a:xfrm>
            <a:off x="5824442" y="1392341"/>
            <a:ext cx="1723549" cy="284693"/>
          </a:xfrm>
          <a:prstGeom prst="rect">
            <a:avLst/>
          </a:prstGeom>
          <a:noFill/>
          <a:ln>
            <a:noFill/>
          </a:ln>
        </p:spPr>
        <p:txBody>
          <a:bodyPr wrap="none" rtlCol="0">
            <a:spAutoFit/>
          </a:bodyPr>
          <a:lstStyle/>
          <a:p>
            <a:pPr>
              <a:lnSpc>
                <a:spcPts val="1500"/>
              </a:lnSpc>
            </a:pPr>
            <a:r>
              <a:rPr lang="zh-CN" altLang="en-US" sz="1500" b="1" dirty="0" smtClean="0">
                <a:solidFill>
                  <a:srgbClr val="0070C0"/>
                </a:solidFill>
                <a:latin typeface="微软雅黑" panose="020B0503020204020204" charset="-122"/>
                <a:ea typeface="微软雅黑" panose="020B0503020204020204" charset="-122"/>
              </a:rPr>
              <a:t>此处添加标题内容</a:t>
            </a:r>
            <a:endParaRPr lang="zh-CN" altLang="en-US" sz="1500" b="1" dirty="0">
              <a:solidFill>
                <a:srgbClr val="0070C0"/>
              </a:solidFill>
              <a:latin typeface="微软雅黑" panose="020B0503020204020204" charset="-122"/>
              <a:ea typeface="微软雅黑" panose="020B0503020204020204" charset="-122"/>
            </a:endParaRPr>
          </a:p>
        </p:txBody>
      </p:sp>
      <p:grpSp>
        <p:nvGrpSpPr>
          <p:cNvPr id="7" name="组合 6"/>
          <p:cNvGrpSpPr/>
          <p:nvPr/>
        </p:nvGrpSpPr>
        <p:grpSpPr>
          <a:xfrm>
            <a:off x="4827450" y="1163782"/>
            <a:ext cx="914014" cy="914014"/>
            <a:chOff x="5105593" y="1379191"/>
            <a:chExt cx="914014" cy="914014"/>
          </a:xfrm>
          <a:solidFill>
            <a:srgbClr val="0070C0"/>
          </a:solidFill>
        </p:grpSpPr>
        <p:grpSp>
          <p:nvGrpSpPr>
            <p:cNvPr id="8" name="组合 7"/>
            <p:cNvGrpSpPr/>
            <p:nvPr/>
          </p:nvGrpSpPr>
          <p:grpSpPr>
            <a:xfrm>
              <a:off x="5105593" y="1379191"/>
              <a:ext cx="914014" cy="914014"/>
              <a:chOff x="304800" y="673100"/>
              <a:chExt cx="4000500" cy="4000500"/>
            </a:xfrm>
            <a:grpFill/>
            <a:effectLst>
              <a:outerShdw blurRad="444500" dist="254000" dir="8100000" algn="tr" rotWithShape="0">
                <a:prstClr val="black">
                  <a:alpha val="50000"/>
                </a:prstClr>
              </a:outerShdw>
            </a:effectLst>
          </p:grpSpPr>
          <p:sp>
            <p:nvSpPr>
              <p:cNvPr id="10" name="同心圆 9"/>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charset="-122"/>
                  <a:ea typeface="微软雅黑" panose="020B0503020204020204" charset="-122"/>
                </a:endParaRPr>
              </a:p>
            </p:txBody>
          </p:sp>
          <p:sp>
            <p:nvSpPr>
              <p:cNvPr id="11" name="椭圆 10"/>
              <p:cNvSpPr/>
              <p:nvPr/>
            </p:nvSpPr>
            <p:spPr>
              <a:xfrm>
                <a:off x="392112" y="760412"/>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charset="-122"/>
                  <a:ea typeface="微软雅黑" panose="020B0503020204020204" charset="-122"/>
                </a:endParaRPr>
              </a:p>
            </p:txBody>
          </p:sp>
        </p:grpSp>
        <p:sp>
          <p:nvSpPr>
            <p:cNvPr id="9" name="TextBox 8"/>
            <p:cNvSpPr txBox="1"/>
            <p:nvPr/>
          </p:nvSpPr>
          <p:spPr>
            <a:xfrm>
              <a:off x="5314943" y="1628156"/>
              <a:ext cx="502061" cy="400110"/>
            </a:xfrm>
            <a:prstGeom prst="rect">
              <a:avLst/>
            </a:prstGeom>
            <a:grpFill/>
          </p:spPr>
          <p:txBody>
            <a:bodyPr wrap="none" rtlCol="0">
              <a:spAutoFit/>
            </a:bodyPr>
            <a:lstStyle/>
            <a:p>
              <a:r>
                <a:rPr lang="en-US" altLang="zh-CN" sz="2000" dirty="0" smtClean="0">
                  <a:solidFill>
                    <a:schemeClr val="bg1"/>
                  </a:solidFill>
                  <a:latin typeface="微软雅黑" panose="020B0503020204020204" charset="-122"/>
                  <a:ea typeface="微软雅黑" panose="020B0503020204020204" charset="-122"/>
                </a:rPr>
                <a:t>03</a:t>
              </a:r>
              <a:endParaRPr lang="zh-CN" altLang="en-US" sz="2000" dirty="0">
                <a:solidFill>
                  <a:schemeClr val="bg1"/>
                </a:solidFill>
                <a:latin typeface="微软雅黑" panose="020B0503020204020204" charset="-122"/>
                <a:ea typeface="微软雅黑" panose="020B0503020204020204" charset="-122"/>
              </a:endParaRPr>
            </a:p>
          </p:txBody>
        </p:sp>
      </p:grpSp>
      <p:grpSp>
        <p:nvGrpSpPr>
          <p:cNvPr id="12" name="组合 11"/>
          <p:cNvGrpSpPr/>
          <p:nvPr/>
        </p:nvGrpSpPr>
        <p:grpSpPr>
          <a:xfrm>
            <a:off x="2967137" y="2116564"/>
            <a:ext cx="914014" cy="914014"/>
            <a:chOff x="3245280" y="2331973"/>
            <a:chExt cx="914014" cy="914014"/>
          </a:xfrm>
          <a:solidFill>
            <a:srgbClr val="0070C0"/>
          </a:solidFill>
        </p:grpSpPr>
        <p:grpSp>
          <p:nvGrpSpPr>
            <p:cNvPr id="13" name="组合 12"/>
            <p:cNvGrpSpPr/>
            <p:nvPr/>
          </p:nvGrpSpPr>
          <p:grpSpPr>
            <a:xfrm>
              <a:off x="3245280" y="2331973"/>
              <a:ext cx="914014" cy="914014"/>
              <a:chOff x="304800" y="673100"/>
              <a:chExt cx="4000500" cy="4000500"/>
            </a:xfrm>
            <a:grpFill/>
            <a:effectLst>
              <a:outerShdw blurRad="444500" dist="254000" dir="8100000" algn="tr" rotWithShape="0">
                <a:prstClr val="black">
                  <a:alpha val="50000"/>
                </a:prstClr>
              </a:outerShdw>
            </a:effectLst>
          </p:grpSpPr>
          <p:sp>
            <p:nvSpPr>
              <p:cNvPr id="15" name="同心圆 14"/>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charset="-122"/>
                  <a:ea typeface="微软雅黑" panose="020B0503020204020204" charset="-122"/>
                </a:endParaRPr>
              </a:p>
            </p:txBody>
          </p:sp>
          <p:sp>
            <p:nvSpPr>
              <p:cNvPr id="16" name="椭圆 15"/>
              <p:cNvSpPr/>
              <p:nvPr/>
            </p:nvSpPr>
            <p:spPr>
              <a:xfrm>
                <a:off x="392112" y="760412"/>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charset="-122"/>
                  <a:ea typeface="微软雅黑" panose="020B0503020204020204" charset="-122"/>
                </a:endParaRPr>
              </a:p>
            </p:txBody>
          </p:sp>
        </p:grpSp>
        <p:sp>
          <p:nvSpPr>
            <p:cNvPr id="14" name="TextBox 13"/>
            <p:cNvSpPr txBox="1"/>
            <p:nvPr/>
          </p:nvSpPr>
          <p:spPr>
            <a:xfrm>
              <a:off x="3424802" y="2571135"/>
              <a:ext cx="489236" cy="400110"/>
            </a:xfrm>
            <a:prstGeom prst="rect">
              <a:avLst/>
            </a:prstGeom>
            <a:grpFill/>
          </p:spPr>
          <p:txBody>
            <a:bodyPr wrap="none" rtlCol="0">
              <a:spAutoFit/>
            </a:bodyPr>
            <a:lstStyle/>
            <a:p>
              <a:r>
                <a:rPr lang="en-US" altLang="zh-CN" sz="2000" dirty="0" smtClean="0">
                  <a:solidFill>
                    <a:schemeClr val="bg1"/>
                  </a:solidFill>
                  <a:latin typeface="微软雅黑" panose="020B0503020204020204" charset="-122"/>
                  <a:ea typeface="微软雅黑" panose="020B0503020204020204" charset="-122"/>
                </a:rPr>
                <a:t>02</a:t>
              </a:r>
              <a:endParaRPr lang="zh-CN" altLang="en-US" sz="2000" dirty="0">
                <a:solidFill>
                  <a:schemeClr val="bg1"/>
                </a:solidFill>
                <a:latin typeface="微软雅黑" panose="020B0503020204020204" charset="-122"/>
                <a:ea typeface="微软雅黑" panose="020B0503020204020204" charset="-122"/>
              </a:endParaRPr>
            </a:p>
          </p:txBody>
        </p:sp>
      </p:grpSp>
      <p:grpSp>
        <p:nvGrpSpPr>
          <p:cNvPr id="17" name="组合 16"/>
          <p:cNvGrpSpPr/>
          <p:nvPr/>
        </p:nvGrpSpPr>
        <p:grpSpPr>
          <a:xfrm>
            <a:off x="1000651" y="3119497"/>
            <a:ext cx="914014" cy="914014"/>
            <a:chOff x="1278794" y="3334906"/>
            <a:chExt cx="914014" cy="914014"/>
          </a:xfrm>
          <a:solidFill>
            <a:srgbClr val="0070C0"/>
          </a:solidFill>
        </p:grpSpPr>
        <p:grpSp>
          <p:nvGrpSpPr>
            <p:cNvPr id="18" name="组合 17"/>
            <p:cNvGrpSpPr/>
            <p:nvPr/>
          </p:nvGrpSpPr>
          <p:grpSpPr>
            <a:xfrm>
              <a:off x="1278794" y="3334906"/>
              <a:ext cx="914014" cy="914014"/>
              <a:chOff x="304800" y="673100"/>
              <a:chExt cx="4000500" cy="4000500"/>
            </a:xfrm>
            <a:grpFill/>
            <a:effectLst>
              <a:outerShdw blurRad="444500" dist="254000" dir="8100000" algn="tr" rotWithShape="0">
                <a:prstClr val="black">
                  <a:alpha val="50000"/>
                </a:prstClr>
              </a:outerShdw>
            </a:effectLst>
          </p:grpSpPr>
          <p:sp>
            <p:nvSpPr>
              <p:cNvPr id="20" name="同心圆 19"/>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charset="-122"/>
                  <a:ea typeface="微软雅黑" panose="020B0503020204020204" charset="-122"/>
                </a:endParaRPr>
              </a:p>
            </p:txBody>
          </p:sp>
          <p:sp>
            <p:nvSpPr>
              <p:cNvPr id="21" name="椭圆 20"/>
              <p:cNvSpPr/>
              <p:nvPr/>
            </p:nvSpPr>
            <p:spPr>
              <a:xfrm>
                <a:off x="392112" y="760412"/>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charset="-122"/>
                  <a:ea typeface="微软雅黑" panose="020B0503020204020204" charset="-122"/>
                </a:endParaRPr>
              </a:p>
            </p:txBody>
          </p:sp>
        </p:grpSp>
        <p:sp>
          <p:nvSpPr>
            <p:cNvPr id="19" name="TextBox 18"/>
            <p:cNvSpPr txBox="1"/>
            <p:nvPr/>
          </p:nvSpPr>
          <p:spPr>
            <a:xfrm>
              <a:off x="1483792" y="3591858"/>
              <a:ext cx="486030" cy="400110"/>
            </a:xfrm>
            <a:prstGeom prst="rect">
              <a:avLst/>
            </a:prstGeom>
            <a:grpFill/>
          </p:spPr>
          <p:txBody>
            <a:bodyPr wrap="none" rtlCol="0">
              <a:spAutoFit/>
            </a:bodyPr>
            <a:lstStyle/>
            <a:p>
              <a:r>
                <a:rPr lang="en-US" altLang="zh-CN" sz="2000" dirty="0" smtClean="0">
                  <a:solidFill>
                    <a:schemeClr val="bg1"/>
                  </a:solidFill>
                  <a:latin typeface="微软雅黑" panose="020B0503020204020204" charset="-122"/>
                  <a:ea typeface="微软雅黑" panose="020B0503020204020204" charset="-122"/>
                </a:rPr>
                <a:t>01</a:t>
              </a:r>
              <a:endParaRPr lang="zh-CN" altLang="en-US" sz="2000" dirty="0">
                <a:solidFill>
                  <a:schemeClr val="bg1"/>
                </a:solidFill>
                <a:latin typeface="微软雅黑" panose="020B0503020204020204" charset="-122"/>
                <a:ea typeface="微软雅黑" panose="020B0503020204020204" charset="-122"/>
              </a:endParaRPr>
            </a:p>
          </p:txBody>
        </p:sp>
      </p:grpSp>
      <p:sp>
        <p:nvSpPr>
          <p:cNvPr id="22" name="TextBox 21"/>
          <p:cNvSpPr txBox="1"/>
          <p:nvPr/>
        </p:nvSpPr>
        <p:spPr>
          <a:xfrm>
            <a:off x="5868143" y="2888338"/>
            <a:ext cx="2520281" cy="752514"/>
          </a:xfrm>
          <a:prstGeom prst="rect">
            <a:avLst/>
          </a:prstGeom>
          <a:noFill/>
        </p:spPr>
        <p:txBody>
          <a:bodyPr wrap="square" rtlCol="0">
            <a:spAutoFit/>
          </a:bodyPr>
          <a:lstStyle/>
          <a:p>
            <a:pPr>
              <a:lnSpc>
                <a:spcPct val="130000"/>
              </a:lnSpc>
              <a:defRPr/>
            </a:pPr>
            <a:r>
              <a:rPr lang="en-US" altLang="zh-CN" sz="1100" dirty="0" smtClean="0">
                <a:solidFill>
                  <a:schemeClr val="tx1">
                    <a:lumMod val="65000"/>
                    <a:lumOff val="35000"/>
                  </a:schemeClr>
                </a:solidFill>
                <a:latin typeface="微软雅黑" panose="020B0503020204020204" charset="-122"/>
                <a:ea typeface="微软雅黑" panose="020B0503020204020204" charset="-122"/>
              </a:rPr>
              <a:t>02</a:t>
            </a:r>
            <a:r>
              <a:rPr lang="zh-CN" altLang="en-US" sz="1100" dirty="0" smtClean="0">
                <a:solidFill>
                  <a:schemeClr val="tx1">
                    <a:lumMod val="65000"/>
                    <a:lumOff val="35000"/>
                  </a:schemeClr>
                </a:solidFill>
                <a:latin typeface="微软雅黑" panose="020B0503020204020204" charset="-122"/>
                <a:ea typeface="微软雅黑" panose="020B0503020204020204" charset="-122"/>
              </a:rPr>
              <a:t>、点击</a:t>
            </a:r>
            <a:r>
              <a:rPr lang="zh-CN" altLang="en-US" sz="1100" dirty="0">
                <a:solidFill>
                  <a:schemeClr val="tx1">
                    <a:lumMod val="65000"/>
                    <a:lumOff val="35000"/>
                  </a:schemeClr>
                </a:solidFill>
                <a:latin typeface="微软雅黑" panose="020B0503020204020204" charset="-122"/>
                <a:ea typeface="微软雅黑" panose="020B0503020204020204" charset="-122"/>
              </a:rPr>
              <a:t>输入简要文字内容，文字内容需概括精炼，不用多余的文字修饰，言简意赅的说明分项内容</a:t>
            </a:r>
            <a:r>
              <a:rPr lang="en-US" altLang="zh-CN" sz="1100" dirty="0">
                <a:solidFill>
                  <a:schemeClr val="tx1">
                    <a:lumMod val="65000"/>
                    <a:lumOff val="35000"/>
                  </a:schemeClr>
                </a:solidFill>
                <a:latin typeface="微软雅黑" panose="020B0503020204020204" charset="-122"/>
                <a:ea typeface="微软雅黑" panose="020B0503020204020204" charset="-122"/>
              </a:rPr>
              <a:t>……</a:t>
            </a:r>
            <a:endParaRPr lang="zh-CN" altLang="en-US" sz="1100" dirty="0">
              <a:solidFill>
                <a:schemeClr val="tx1">
                  <a:lumMod val="65000"/>
                  <a:lumOff val="35000"/>
                </a:schemeClr>
              </a:solidFill>
              <a:latin typeface="微软雅黑" panose="020B0503020204020204" charset="-122"/>
              <a:ea typeface="微软雅黑" panose="020B0503020204020204" charset="-122"/>
            </a:endParaRPr>
          </a:p>
        </p:txBody>
      </p:sp>
      <p:sp>
        <p:nvSpPr>
          <p:cNvPr id="23" name="TextBox 22"/>
          <p:cNvSpPr txBox="1"/>
          <p:nvPr/>
        </p:nvSpPr>
        <p:spPr>
          <a:xfrm>
            <a:off x="5868143" y="3691444"/>
            <a:ext cx="2520281" cy="752514"/>
          </a:xfrm>
          <a:prstGeom prst="rect">
            <a:avLst/>
          </a:prstGeom>
          <a:noFill/>
        </p:spPr>
        <p:txBody>
          <a:bodyPr wrap="square" rtlCol="0">
            <a:spAutoFit/>
          </a:bodyPr>
          <a:lstStyle/>
          <a:p>
            <a:pPr>
              <a:lnSpc>
                <a:spcPct val="130000"/>
              </a:lnSpc>
              <a:defRPr/>
            </a:pPr>
            <a:r>
              <a:rPr lang="en-US" altLang="zh-CN" sz="1100" dirty="0" smtClean="0">
                <a:solidFill>
                  <a:schemeClr val="tx1">
                    <a:lumMod val="65000"/>
                    <a:lumOff val="35000"/>
                  </a:schemeClr>
                </a:solidFill>
                <a:latin typeface="微软雅黑" panose="020B0503020204020204" charset="-122"/>
                <a:ea typeface="微软雅黑" panose="020B0503020204020204" charset="-122"/>
              </a:rPr>
              <a:t>03</a:t>
            </a:r>
            <a:r>
              <a:rPr lang="zh-CN" altLang="en-US" sz="1100" dirty="0" smtClean="0">
                <a:solidFill>
                  <a:schemeClr val="tx1">
                    <a:lumMod val="65000"/>
                    <a:lumOff val="35000"/>
                  </a:schemeClr>
                </a:solidFill>
                <a:latin typeface="微软雅黑" panose="020B0503020204020204" charset="-122"/>
                <a:ea typeface="微软雅黑" panose="020B0503020204020204" charset="-122"/>
              </a:rPr>
              <a:t>、点击</a:t>
            </a:r>
            <a:r>
              <a:rPr lang="zh-CN" altLang="en-US" sz="1100" dirty="0">
                <a:solidFill>
                  <a:schemeClr val="tx1">
                    <a:lumMod val="65000"/>
                    <a:lumOff val="35000"/>
                  </a:schemeClr>
                </a:solidFill>
                <a:latin typeface="微软雅黑" panose="020B0503020204020204" charset="-122"/>
                <a:ea typeface="微软雅黑" panose="020B0503020204020204" charset="-122"/>
              </a:rPr>
              <a:t>输入简要文字内容，文字内容需概括精炼，不用多余的文字修饰，言简意赅的说明分项内容</a:t>
            </a:r>
            <a:r>
              <a:rPr lang="en-US" altLang="zh-CN" sz="1100" dirty="0">
                <a:solidFill>
                  <a:schemeClr val="tx1">
                    <a:lumMod val="65000"/>
                    <a:lumOff val="35000"/>
                  </a:schemeClr>
                </a:solidFill>
                <a:latin typeface="微软雅黑" panose="020B0503020204020204" charset="-122"/>
                <a:ea typeface="微软雅黑" panose="020B0503020204020204" charset="-122"/>
              </a:rPr>
              <a:t>……</a:t>
            </a:r>
            <a:endParaRPr lang="zh-CN" altLang="en-US" sz="1100" dirty="0">
              <a:solidFill>
                <a:schemeClr val="tx1">
                  <a:lumMod val="65000"/>
                  <a:lumOff val="35000"/>
                </a:schemeClr>
              </a:solidFill>
              <a:latin typeface="微软雅黑" panose="020B0503020204020204" charset="-122"/>
              <a:ea typeface="微软雅黑" panose="020B0503020204020204" charset="-122"/>
            </a:endParaRPr>
          </a:p>
        </p:txBody>
      </p:sp>
      <p:sp>
        <p:nvSpPr>
          <p:cNvPr id="24" name="矩形 23"/>
          <p:cNvSpPr/>
          <p:nvPr/>
        </p:nvSpPr>
        <p:spPr>
          <a:xfrm>
            <a:off x="899592" y="189395"/>
            <a:ext cx="2088232" cy="338554"/>
          </a:xfrm>
          <a:prstGeom prst="rect">
            <a:avLst/>
          </a:prstGeom>
        </p:spPr>
        <p:txBody>
          <a:bodyPr wrap="square">
            <a:spAutoFit/>
          </a:bodyPr>
          <a:lstStyle/>
          <a:p>
            <a:r>
              <a:rPr lang="zh-CN" altLang="en-US" sz="1600" b="1" dirty="0" smtClean="0">
                <a:solidFill>
                  <a:schemeClr val="bg1"/>
                </a:solidFill>
                <a:ea typeface="微软雅黑" panose="020B0503020204020204" charset="-122"/>
              </a:rPr>
              <a:t>明 年 工 作 计 划</a:t>
            </a:r>
            <a:endParaRPr lang="zh-CN" altLang="en-US" sz="1600" b="1" dirty="0">
              <a:solidFill>
                <a:schemeClr val="bg1"/>
              </a:solidFill>
              <a:ea typeface="微软雅黑" panose="020B0503020204020204" charset="-122"/>
            </a:endParaRPr>
          </a:p>
        </p:txBody>
      </p:sp>
    </p:spTree>
  </p:cSld>
  <p:clrMapOvr>
    <a:masterClrMapping/>
  </p:clrMapOvr>
  <p:transition spd="slow" advTm="1000">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14:presetBounceEnd="44000">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14:bounceEnd="44000">
                                          <p:cBhvr additive="base">
                                            <p:cTn id="7" dur="500" fill="hold"/>
                                            <p:tgtEl>
                                              <p:spTgt spid="17"/>
                                            </p:tgtEl>
                                            <p:attrNameLst>
                                              <p:attrName>ppt_x</p:attrName>
                                            </p:attrNameLst>
                                          </p:cBhvr>
                                          <p:tavLst>
                                            <p:tav tm="0">
                                              <p:val>
                                                <p:strVal val="#ppt_x"/>
                                              </p:val>
                                            </p:tav>
                                            <p:tav tm="100000">
                                              <p:val>
                                                <p:strVal val="#ppt_x"/>
                                              </p:val>
                                            </p:tav>
                                          </p:tavLst>
                                        </p:anim>
                                        <p:anim calcmode="lin" valueType="num" p14:bounceEnd="44000">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44000">
                                      <p:stCondLst>
                                        <p:cond delay="300"/>
                                      </p:stCondLst>
                                      <p:childTnLst>
                                        <p:set>
                                          <p:cBhvr>
                                            <p:cTn id="10" dur="1" fill="hold">
                                              <p:stCondLst>
                                                <p:cond delay="0"/>
                                              </p:stCondLst>
                                            </p:cTn>
                                            <p:tgtEl>
                                              <p:spTgt spid="12"/>
                                            </p:tgtEl>
                                            <p:attrNameLst>
                                              <p:attrName>style.visibility</p:attrName>
                                            </p:attrNameLst>
                                          </p:cBhvr>
                                          <p:to>
                                            <p:strVal val="visible"/>
                                          </p:to>
                                        </p:set>
                                        <p:anim calcmode="lin" valueType="num" p14:bounceEnd="44000">
                                          <p:cBhvr additive="base">
                                            <p:cTn id="11" dur="500" fill="hold"/>
                                            <p:tgtEl>
                                              <p:spTgt spid="12"/>
                                            </p:tgtEl>
                                            <p:attrNameLst>
                                              <p:attrName>ppt_x</p:attrName>
                                            </p:attrNameLst>
                                          </p:cBhvr>
                                          <p:tavLst>
                                            <p:tav tm="0">
                                              <p:val>
                                                <p:strVal val="#ppt_x"/>
                                              </p:val>
                                            </p:tav>
                                            <p:tav tm="100000">
                                              <p:val>
                                                <p:strVal val="#ppt_x"/>
                                              </p:val>
                                            </p:tav>
                                          </p:tavLst>
                                        </p:anim>
                                        <p:anim calcmode="lin" valueType="num" p14:bounceEnd="44000">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12" presetClass="entr" presetSubtype="8" fill="hold" grpId="0" nodeType="withEffect">
                                      <p:stCondLst>
                                        <p:cond delay="3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p:tgtEl>
                                              <p:spTgt spid="4"/>
                                            </p:tgtEl>
                                            <p:attrNameLst>
                                              <p:attrName>ppt_x</p:attrName>
                                            </p:attrNameLst>
                                          </p:cBhvr>
                                          <p:tavLst>
                                            <p:tav tm="0">
                                              <p:val>
                                                <p:strVal val="#ppt_x-#ppt_w*1.125000"/>
                                              </p:val>
                                            </p:tav>
                                            <p:tav tm="100000">
                                              <p:val>
                                                <p:strVal val="#ppt_x"/>
                                              </p:val>
                                            </p:tav>
                                          </p:tavLst>
                                        </p:anim>
                                        <p:animEffect transition="in" filter="wipe(right)">
                                          <p:cBhvr>
                                            <p:cTn id="16" dur="500"/>
                                            <p:tgtEl>
                                              <p:spTgt spid="4"/>
                                            </p:tgtEl>
                                          </p:cBhvr>
                                        </p:animEffect>
                                      </p:childTnLst>
                                    </p:cTn>
                                  </p:par>
                                  <p:par>
                                    <p:cTn id="17" presetID="2" presetClass="entr" presetSubtype="4" fill="hold" nodeType="withEffect" p14:presetBounceEnd="44000">
                                      <p:stCondLst>
                                        <p:cond delay="600"/>
                                      </p:stCondLst>
                                      <p:childTnLst>
                                        <p:set>
                                          <p:cBhvr>
                                            <p:cTn id="18" dur="1" fill="hold">
                                              <p:stCondLst>
                                                <p:cond delay="0"/>
                                              </p:stCondLst>
                                            </p:cTn>
                                            <p:tgtEl>
                                              <p:spTgt spid="7"/>
                                            </p:tgtEl>
                                            <p:attrNameLst>
                                              <p:attrName>style.visibility</p:attrName>
                                            </p:attrNameLst>
                                          </p:cBhvr>
                                          <p:to>
                                            <p:strVal val="visible"/>
                                          </p:to>
                                        </p:set>
                                        <p:anim calcmode="lin" valueType="num" p14:bounceEnd="44000">
                                          <p:cBhvr additive="base">
                                            <p:cTn id="19" dur="500" fill="hold"/>
                                            <p:tgtEl>
                                              <p:spTgt spid="7"/>
                                            </p:tgtEl>
                                            <p:attrNameLst>
                                              <p:attrName>ppt_x</p:attrName>
                                            </p:attrNameLst>
                                          </p:cBhvr>
                                          <p:tavLst>
                                            <p:tav tm="0">
                                              <p:val>
                                                <p:strVal val="#ppt_x"/>
                                              </p:val>
                                            </p:tav>
                                            <p:tav tm="100000">
                                              <p:val>
                                                <p:strVal val="#ppt_x"/>
                                              </p:val>
                                            </p:tav>
                                          </p:tavLst>
                                        </p:anim>
                                        <p:anim calcmode="lin" valueType="num" p14:bounceEnd="44000">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12" presetClass="entr" presetSubtype="8" fill="hold" grpId="0" nodeType="withEffect">
                                      <p:stCondLst>
                                        <p:cond delay="60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p:tgtEl>
                                              <p:spTgt spid="5"/>
                                            </p:tgtEl>
                                            <p:attrNameLst>
                                              <p:attrName>ppt_x</p:attrName>
                                            </p:attrNameLst>
                                          </p:cBhvr>
                                          <p:tavLst>
                                            <p:tav tm="0">
                                              <p:val>
                                                <p:strVal val="#ppt_x-#ppt_w*1.125000"/>
                                              </p:val>
                                            </p:tav>
                                            <p:tav tm="100000">
                                              <p:val>
                                                <p:strVal val="#ppt_x"/>
                                              </p:val>
                                            </p:tav>
                                          </p:tavLst>
                                        </p:anim>
                                        <p:animEffect transition="in" filter="wipe(right)">
                                          <p:cBhvr>
                                            <p:cTn id="24" dur="500"/>
                                            <p:tgtEl>
                                              <p:spTgt spid="5"/>
                                            </p:tgtEl>
                                          </p:cBhvr>
                                        </p:animEffect>
                                      </p:childTnLst>
                                    </p:cTn>
                                  </p:par>
                                  <p:par>
                                    <p:cTn id="25" presetID="12" presetClass="entr" presetSubtype="8" fill="hold" grpId="0" nodeType="withEffect">
                                      <p:stCondLst>
                                        <p:cond delay="9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p:tgtEl>
                                              <p:spTgt spid="6"/>
                                            </p:tgtEl>
                                            <p:attrNameLst>
                                              <p:attrName>ppt_x</p:attrName>
                                            </p:attrNameLst>
                                          </p:cBhvr>
                                          <p:tavLst>
                                            <p:tav tm="0">
                                              <p:val>
                                                <p:strVal val="#ppt_x-#ppt_w*1.125000"/>
                                              </p:val>
                                            </p:tav>
                                            <p:tav tm="100000">
                                              <p:val>
                                                <p:strVal val="#ppt_x"/>
                                              </p:val>
                                            </p:tav>
                                          </p:tavLst>
                                        </p:anim>
                                        <p:animEffect transition="in" filter="wipe(right)">
                                          <p:cBhvr>
                                            <p:cTn id="28" dur="500"/>
                                            <p:tgtEl>
                                              <p:spTgt spid="6"/>
                                            </p:tgtEl>
                                          </p:cBhvr>
                                        </p:animEffect>
                                      </p:childTnLst>
                                    </p:cTn>
                                  </p:par>
                                </p:childTnLst>
                              </p:cTn>
                            </p:par>
                            <p:par>
                              <p:cTn id="29" fill="hold">
                                <p:stCondLst>
                                  <p:cond delay="500"/>
                                </p:stCondLst>
                                <p:childTnLst>
                                  <p:par>
                                    <p:cTn id="30" presetID="18" presetClass="entr" presetSubtype="3" fill="hold" grpId="0" nodeType="after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strips(upRight)">
                                          <p:cBhvr>
                                            <p:cTn id="32" dur="500"/>
                                            <p:tgtEl>
                                              <p:spTgt spid="2"/>
                                            </p:tgtEl>
                                          </p:cBhvr>
                                        </p:animEffect>
                                      </p:childTnLst>
                                    </p:cTn>
                                  </p:par>
                                  <p:par>
                                    <p:cTn id="33" presetID="18" presetClass="entr" presetSubtype="3" fill="hold" grpId="0" nodeType="withEffect">
                                      <p:stCondLst>
                                        <p:cond delay="300"/>
                                      </p:stCondLst>
                                      <p:childTnLst>
                                        <p:set>
                                          <p:cBhvr>
                                            <p:cTn id="34" dur="1" fill="hold">
                                              <p:stCondLst>
                                                <p:cond delay="0"/>
                                              </p:stCondLst>
                                            </p:cTn>
                                            <p:tgtEl>
                                              <p:spTgt spid="3"/>
                                            </p:tgtEl>
                                            <p:attrNameLst>
                                              <p:attrName>style.visibility</p:attrName>
                                            </p:attrNameLst>
                                          </p:cBhvr>
                                          <p:to>
                                            <p:strVal val="visible"/>
                                          </p:to>
                                        </p:set>
                                        <p:animEffect transition="in" filter="strips(upRight)">
                                          <p:cBhvr>
                                            <p:cTn id="35" dur="500"/>
                                            <p:tgtEl>
                                              <p:spTgt spid="3"/>
                                            </p:tgtEl>
                                          </p:cBhvr>
                                        </p:animEffect>
                                      </p:childTnLst>
                                    </p:cTn>
                                  </p:par>
                                  <p:par>
                                    <p:cTn id="36" presetID="18" presetClass="entr" presetSubtype="3" fill="hold" grpId="0" nodeType="withEffect">
                                      <p:stCondLst>
                                        <p:cond delay="600"/>
                                      </p:stCondLst>
                                      <p:childTnLst>
                                        <p:set>
                                          <p:cBhvr>
                                            <p:cTn id="37" dur="1" fill="hold">
                                              <p:stCondLst>
                                                <p:cond delay="0"/>
                                              </p:stCondLst>
                                            </p:cTn>
                                            <p:tgtEl>
                                              <p:spTgt spid="22"/>
                                            </p:tgtEl>
                                            <p:attrNameLst>
                                              <p:attrName>style.visibility</p:attrName>
                                            </p:attrNameLst>
                                          </p:cBhvr>
                                          <p:to>
                                            <p:strVal val="visible"/>
                                          </p:to>
                                        </p:set>
                                        <p:animEffect transition="in" filter="strips(upRight)">
                                          <p:cBhvr>
                                            <p:cTn id="38" dur="500"/>
                                            <p:tgtEl>
                                              <p:spTgt spid="22"/>
                                            </p:tgtEl>
                                          </p:cBhvr>
                                        </p:animEffect>
                                      </p:childTnLst>
                                    </p:cTn>
                                  </p:par>
                                  <p:par>
                                    <p:cTn id="39" presetID="18" presetClass="entr" presetSubtype="3" fill="hold" grpId="0" nodeType="withEffect">
                                      <p:stCondLst>
                                        <p:cond delay="900"/>
                                      </p:stCondLst>
                                      <p:childTnLst>
                                        <p:set>
                                          <p:cBhvr>
                                            <p:cTn id="40" dur="1" fill="hold">
                                              <p:stCondLst>
                                                <p:cond delay="0"/>
                                              </p:stCondLst>
                                            </p:cTn>
                                            <p:tgtEl>
                                              <p:spTgt spid="23"/>
                                            </p:tgtEl>
                                            <p:attrNameLst>
                                              <p:attrName>style.visibility</p:attrName>
                                            </p:attrNameLst>
                                          </p:cBhvr>
                                          <p:to>
                                            <p:strVal val="visible"/>
                                          </p:to>
                                        </p:set>
                                        <p:animEffect transition="in" filter="strips(upRight)">
                                          <p:cBhvr>
                                            <p:cTn id="4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22" grpId="0"/>
          <p:bldP spid="2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3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12" presetClass="entr" presetSubtype="8" fill="hold" grpId="0" nodeType="withEffect">
                                      <p:stCondLst>
                                        <p:cond delay="3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p:tgtEl>
                                              <p:spTgt spid="4"/>
                                            </p:tgtEl>
                                            <p:attrNameLst>
                                              <p:attrName>ppt_x</p:attrName>
                                            </p:attrNameLst>
                                          </p:cBhvr>
                                          <p:tavLst>
                                            <p:tav tm="0">
                                              <p:val>
                                                <p:strVal val="#ppt_x-#ppt_w*1.125000"/>
                                              </p:val>
                                            </p:tav>
                                            <p:tav tm="100000">
                                              <p:val>
                                                <p:strVal val="#ppt_x"/>
                                              </p:val>
                                            </p:tav>
                                          </p:tavLst>
                                        </p:anim>
                                        <p:animEffect transition="in" filter="wipe(right)">
                                          <p:cBhvr>
                                            <p:cTn id="16" dur="500"/>
                                            <p:tgtEl>
                                              <p:spTgt spid="4"/>
                                            </p:tgtEl>
                                          </p:cBhvr>
                                        </p:animEffect>
                                      </p:childTnLst>
                                    </p:cTn>
                                  </p:par>
                                  <p:par>
                                    <p:cTn id="17" presetID="2" presetClass="entr" presetSubtype="4" fill="hold" nodeType="withEffect">
                                      <p:stCondLst>
                                        <p:cond delay="6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12" presetClass="entr" presetSubtype="8" fill="hold" grpId="0" nodeType="withEffect">
                                      <p:stCondLst>
                                        <p:cond delay="60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p:tgtEl>
                                              <p:spTgt spid="5"/>
                                            </p:tgtEl>
                                            <p:attrNameLst>
                                              <p:attrName>ppt_x</p:attrName>
                                            </p:attrNameLst>
                                          </p:cBhvr>
                                          <p:tavLst>
                                            <p:tav tm="0">
                                              <p:val>
                                                <p:strVal val="#ppt_x-#ppt_w*1.125000"/>
                                              </p:val>
                                            </p:tav>
                                            <p:tav tm="100000">
                                              <p:val>
                                                <p:strVal val="#ppt_x"/>
                                              </p:val>
                                            </p:tav>
                                          </p:tavLst>
                                        </p:anim>
                                        <p:animEffect transition="in" filter="wipe(right)">
                                          <p:cBhvr>
                                            <p:cTn id="24" dur="500"/>
                                            <p:tgtEl>
                                              <p:spTgt spid="5"/>
                                            </p:tgtEl>
                                          </p:cBhvr>
                                        </p:animEffect>
                                      </p:childTnLst>
                                    </p:cTn>
                                  </p:par>
                                  <p:par>
                                    <p:cTn id="25" presetID="12" presetClass="entr" presetSubtype="8" fill="hold" grpId="0" nodeType="withEffect">
                                      <p:stCondLst>
                                        <p:cond delay="9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p:tgtEl>
                                              <p:spTgt spid="6"/>
                                            </p:tgtEl>
                                            <p:attrNameLst>
                                              <p:attrName>ppt_x</p:attrName>
                                            </p:attrNameLst>
                                          </p:cBhvr>
                                          <p:tavLst>
                                            <p:tav tm="0">
                                              <p:val>
                                                <p:strVal val="#ppt_x-#ppt_w*1.125000"/>
                                              </p:val>
                                            </p:tav>
                                            <p:tav tm="100000">
                                              <p:val>
                                                <p:strVal val="#ppt_x"/>
                                              </p:val>
                                            </p:tav>
                                          </p:tavLst>
                                        </p:anim>
                                        <p:animEffect transition="in" filter="wipe(right)">
                                          <p:cBhvr>
                                            <p:cTn id="28" dur="500"/>
                                            <p:tgtEl>
                                              <p:spTgt spid="6"/>
                                            </p:tgtEl>
                                          </p:cBhvr>
                                        </p:animEffect>
                                      </p:childTnLst>
                                    </p:cTn>
                                  </p:par>
                                </p:childTnLst>
                              </p:cTn>
                            </p:par>
                            <p:par>
                              <p:cTn id="29" fill="hold">
                                <p:stCondLst>
                                  <p:cond delay="500"/>
                                </p:stCondLst>
                                <p:childTnLst>
                                  <p:par>
                                    <p:cTn id="30" presetID="18" presetClass="entr" presetSubtype="3" fill="hold" grpId="0" nodeType="after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strips(upRight)">
                                          <p:cBhvr>
                                            <p:cTn id="32" dur="500"/>
                                            <p:tgtEl>
                                              <p:spTgt spid="2"/>
                                            </p:tgtEl>
                                          </p:cBhvr>
                                        </p:animEffect>
                                      </p:childTnLst>
                                    </p:cTn>
                                  </p:par>
                                  <p:par>
                                    <p:cTn id="33" presetID="18" presetClass="entr" presetSubtype="3" fill="hold" grpId="0" nodeType="withEffect">
                                      <p:stCondLst>
                                        <p:cond delay="300"/>
                                      </p:stCondLst>
                                      <p:childTnLst>
                                        <p:set>
                                          <p:cBhvr>
                                            <p:cTn id="34" dur="1" fill="hold">
                                              <p:stCondLst>
                                                <p:cond delay="0"/>
                                              </p:stCondLst>
                                            </p:cTn>
                                            <p:tgtEl>
                                              <p:spTgt spid="3"/>
                                            </p:tgtEl>
                                            <p:attrNameLst>
                                              <p:attrName>style.visibility</p:attrName>
                                            </p:attrNameLst>
                                          </p:cBhvr>
                                          <p:to>
                                            <p:strVal val="visible"/>
                                          </p:to>
                                        </p:set>
                                        <p:animEffect transition="in" filter="strips(upRight)">
                                          <p:cBhvr>
                                            <p:cTn id="35" dur="500"/>
                                            <p:tgtEl>
                                              <p:spTgt spid="3"/>
                                            </p:tgtEl>
                                          </p:cBhvr>
                                        </p:animEffect>
                                      </p:childTnLst>
                                    </p:cTn>
                                  </p:par>
                                  <p:par>
                                    <p:cTn id="36" presetID="18" presetClass="entr" presetSubtype="3" fill="hold" grpId="0" nodeType="withEffect">
                                      <p:stCondLst>
                                        <p:cond delay="600"/>
                                      </p:stCondLst>
                                      <p:childTnLst>
                                        <p:set>
                                          <p:cBhvr>
                                            <p:cTn id="37" dur="1" fill="hold">
                                              <p:stCondLst>
                                                <p:cond delay="0"/>
                                              </p:stCondLst>
                                            </p:cTn>
                                            <p:tgtEl>
                                              <p:spTgt spid="22"/>
                                            </p:tgtEl>
                                            <p:attrNameLst>
                                              <p:attrName>style.visibility</p:attrName>
                                            </p:attrNameLst>
                                          </p:cBhvr>
                                          <p:to>
                                            <p:strVal val="visible"/>
                                          </p:to>
                                        </p:set>
                                        <p:animEffect transition="in" filter="strips(upRight)">
                                          <p:cBhvr>
                                            <p:cTn id="38" dur="500"/>
                                            <p:tgtEl>
                                              <p:spTgt spid="22"/>
                                            </p:tgtEl>
                                          </p:cBhvr>
                                        </p:animEffect>
                                      </p:childTnLst>
                                    </p:cTn>
                                  </p:par>
                                  <p:par>
                                    <p:cTn id="39" presetID="18" presetClass="entr" presetSubtype="3" fill="hold" grpId="0" nodeType="withEffect">
                                      <p:stCondLst>
                                        <p:cond delay="900"/>
                                      </p:stCondLst>
                                      <p:childTnLst>
                                        <p:set>
                                          <p:cBhvr>
                                            <p:cTn id="40" dur="1" fill="hold">
                                              <p:stCondLst>
                                                <p:cond delay="0"/>
                                              </p:stCondLst>
                                            </p:cTn>
                                            <p:tgtEl>
                                              <p:spTgt spid="23"/>
                                            </p:tgtEl>
                                            <p:attrNameLst>
                                              <p:attrName>style.visibility</p:attrName>
                                            </p:attrNameLst>
                                          </p:cBhvr>
                                          <p:to>
                                            <p:strVal val="visible"/>
                                          </p:to>
                                        </p:set>
                                        <p:animEffect transition="in" filter="strips(upRight)">
                                          <p:cBhvr>
                                            <p:cTn id="4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22" grpId="0"/>
          <p:bldP spid="23" grpId="0"/>
        </p:bldLst>
      </p:timing>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9592" y="189395"/>
            <a:ext cx="2088232" cy="338554"/>
          </a:xfrm>
          <a:prstGeom prst="rect">
            <a:avLst/>
          </a:prstGeom>
        </p:spPr>
        <p:txBody>
          <a:bodyPr wrap="square">
            <a:spAutoFit/>
          </a:bodyPr>
          <a:lstStyle/>
          <a:p>
            <a:r>
              <a:rPr lang="zh-CN" altLang="en-US" sz="1600" b="1" dirty="0" smtClean="0">
                <a:solidFill>
                  <a:schemeClr val="bg1"/>
                </a:solidFill>
                <a:ea typeface="微软雅黑" panose="020B0503020204020204" charset="-122"/>
              </a:rPr>
              <a:t>明 年 工 作 计 划</a:t>
            </a:r>
            <a:endParaRPr lang="zh-CN" altLang="en-US" sz="1600" b="1" dirty="0">
              <a:solidFill>
                <a:schemeClr val="bg1"/>
              </a:solidFill>
              <a:ea typeface="微软雅黑" panose="020B0503020204020204" charset="-122"/>
            </a:endParaRPr>
          </a:p>
        </p:txBody>
      </p:sp>
      <p:grpSp>
        <p:nvGrpSpPr>
          <p:cNvPr id="3" name="组合 33"/>
          <p:cNvGrpSpPr/>
          <p:nvPr/>
        </p:nvGrpSpPr>
        <p:grpSpPr bwMode="auto">
          <a:xfrm>
            <a:off x="7048500" y="2034307"/>
            <a:ext cx="1485900" cy="1217612"/>
            <a:chOff x="7647017" y="2699415"/>
            <a:chExt cx="2617944" cy="2145185"/>
          </a:xfrm>
        </p:grpSpPr>
        <p:sp>
          <p:nvSpPr>
            <p:cNvPr id="4" name="Oval 8"/>
            <p:cNvSpPr>
              <a:spLocks noChangeArrowheads="1"/>
            </p:cNvSpPr>
            <p:nvPr/>
          </p:nvSpPr>
          <p:spPr bwMode="auto">
            <a:xfrm flipV="1">
              <a:off x="7647017" y="4399449"/>
              <a:ext cx="2617944" cy="445151"/>
            </a:xfrm>
            <a:prstGeom prst="ellipse">
              <a:avLst/>
            </a:prstGeom>
            <a:gradFill rotWithShape="1">
              <a:gsLst>
                <a:gs pos="0">
                  <a:srgbClr val="000000">
                    <a:alpha val="70000"/>
                  </a:srgbClr>
                </a:gs>
                <a:gs pos="100000">
                  <a:srgbClr val="FFFFFF">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rot="10800000" wrap="none" anchor="ctr"/>
            <a:lstStyle/>
            <a:p>
              <a:pPr algn="l" eaLnBrk="1" fontAlgn="auto" hangingPunct="1">
                <a:spcBef>
                  <a:spcPts val="0"/>
                </a:spcBef>
                <a:spcAft>
                  <a:spcPts val="0"/>
                </a:spcAft>
                <a:buClrTx/>
                <a:buSzTx/>
                <a:defRPr/>
              </a:pPr>
              <a:endParaRPr lang="zh-CN" altLang="en-US" sz="1800" kern="0" dirty="0">
                <a:solidFill>
                  <a:schemeClr val="tx1">
                    <a:lumMod val="65000"/>
                    <a:lumOff val="35000"/>
                  </a:schemeClr>
                </a:solidFill>
                <a:latin typeface="+mn-lt"/>
              </a:endParaRPr>
            </a:p>
          </p:txBody>
        </p:sp>
        <p:sp>
          <p:nvSpPr>
            <p:cNvPr id="5" name="Oval 19"/>
            <p:cNvSpPr>
              <a:spLocks noChangeArrowheads="1"/>
            </p:cNvSpPr>
            <p:nvPr/>
          </p:nvSpPr>
          <p:spPr bwMode="auto">
            <a:xfrm>
              <a:off x="8011516" y="2699415"/>
              <a:ext cx="1931237" cy="1931674"/>
            </a:xfrm>
            <a:prstGeom prst="ellipse">
              <a:avLst/>
            </a:prstGeom>
            <a:solidFill>
              <a:srgbClr val="0070C0"/>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51DC"/>
                  </a:solidFill>
                  <a:round/>
                </a14:hiddenLine>
              </a:ext>
            </a:extLst>
          </p:spPr>
          <p:txBody>
            <a:bodyPr wrap="none" anchor="ctr"/>
            <a:lstStyle/>
            <a:p>
              <a:pPr algn="l" eaLnBrk="1" fontAlgn="auto" hangingPunct="1">
                <a:spcBef>
                  <a:spcPts val="0"/>
                </a:spcBef>
                <a:spcAft>
                  <a:spcPts val="0"/>
                </a:spcAft>
                <a:buClrTx/>
                <a:buSzTx/>
                <a:defRPr/>
              </a:pPr>
              <a:endParaRPr lang="zh-CN" altLang="en-US" sz="1800" kern="0" dirty="0">
                <a:solidFill>
                  <a:schemeClr val="tx1">
                    <a:lumMod val="65000"/>
                    <a:lumOff val="35000"/>
                  </a:schemeClr>
                </a:solidFill>
                <a:latin typeface="Arial" panose="020B0604020202020204" pitchFamily="34" charset="0"/>
              </a:endParaRPr>
            </a:p>
          </p:txBody>
        </p:sp>
      </p:grpSp>
      <p:sp>
        <p:nvSpPr>
          <p:cNvPr id="6" name="AutoShape 7"/>
          <p:cNvSpPr>
            <a:spLocks noChangeArrowheads="1"/>
          </p:cNvSpPr>
          <p:nvPr/>
        </p:nvSpPr>
        <p:spPr bwMode="auto">
          <a:xfrm>
            <a:off x="851694" y="2177705"/>
            <a:ext cx="5916612" cy="809625"/>
          </a:xfrm>
          <a:prstGeom prst="homePlate">
            <a:avLst>
              <a:gd name="adj" fmla="val 40030"/>
            </a:avLst>
          </a:prstGeom>
          <a:gradFill>
            <a:gsLst>
              <a:gs pos="0">
                <a:schemeClr val="bg1">
                  <a:lumMod val="85000"/>
                </a:schemeClr>
              </a:gs>
              <a:gs pos="51000">
                <a:schemeClr val="bg1">
                  <a:lumMod val="95000"/>
                </a:schemeClr>
              </a:gs>
              <a:gs pos="100000">
                <a:schemeClr val="bg1">
                  <a:lumMod val="85000"/>
                </a:schemeClr>
              </a:gs>
            </a:gsLst>
            <a:lin ang="5400000" scaled="0"/>
          </a:gradFill>
          <a:ln w="9525">
            <a:noFill/>
            <a:miter lim="800000"/>
          </a:ln>
          <a:effectLst>
            <a:outerShdw blurRad="57785" dist="33020" dir="3180000" algn="ctr">
              <a:srgbClr val="000000">
                <a:alpha val="30000"/>
              </a:srgbClr>
            </a:outerShdw>
          </a:effectLst>
        </p:spPr>
        <p:txBody>
          <a:bodyPr wrap="none" anchor="ctr"/>
          <a:lstStyle/>
          <a:p>
            <a:pPr marL="357505" indent="-357505" algn="l" eaLnBrk="1" fontAlgn="auto" hangingPunct="1">
              <a:lnSpc>
                <a:spcPct val="120000"/>
              </a:lnSpc>
              <a:spcBef>
                <a:spcPts val="0"/>
              </a:spcBef>
              <a:spcAft>
                <a:spcPts val="0"/>
              </a:spcAft>
              <a:buClrTx/>
              <a:buSzTx/>
              <a:defRPr/>
            </a:pPr>
            <a:endParaRPr lang="zh-CN" altLang="en-US" sz="1200" kern="0" dirty="0">
              <a:solidFill>
                <a:srgbClr val="0070C0"/>
              </a:solidFill>
              <a:latin typeface="Arial" panose="020B0604020202020204" pitchFamily="34" charset="0"/>
            </a:endParaRPr>
          </a:p>
        </p:txBody>
      </p:sp>
      <p:sp>
        <p:nvSpPr>
          <p:cNvPr id="7" name="AutoShape 8"/>
          <p:cNvSpPr>
            <a:spLocks noChangeArrowheads="1"/>
          </p:cNvSpPr>
          <p:nvPr/>
        </p:nvSpPr>
        <p:spPr bwMode="auto">
          <a:xfrm>
            <a:off x="4840288" y="2177704"/>
            <a:ext cx="503237" cy="828675"/>
          </a:xfrm>
          <a:prstGeom prst="chevron">
            <a:avLst>
              <a:gd name="adj" fmla="val 55472"/>
            </a:avLst>
          </a:prstGeom>
          <a:solidFill>
            <a:srgbClr val="0070C0"/>
          </a:solidFill>
          <a:ln w="9525">
            <a:noFill/>
            <a:miter lim="800000"/>
          </a:ln>
        </p:spPr>
        <p:txBody>
          <a:bodyPr wrap="none" anchor="ctr"/>
          <a:lstStyle/>
          <a:p>
            <a:pPr algn="l" eaLnBrk="1" fontAlgn="auto" hangingPunct="1">
              <a:spcBef>
                <a:spcPts val="0"/>
              </a:spcBef>
              <a:spcAft>
                <a:spcPts val="0"/>
              </a:spcAft>
              <a:buClrTx/>
              <a:buSzTx/>
              <a:defRPr/>
            </a:pPr>
            <a:endParaRPr lang="zh-CN" altLang="en-US" sz="1800" kern="0" dirty="0">
              <a:solidFill>
                <a:srgbClr val="0070C0"/>
              </a:solidFill>
              <a:latin typeface="Arial" panose="020B0604020202020204" pitchFamily="34" charset="0"/>
            </a:endParaRPr>
          </a:p>
        </p:txBody>
      </p:sp>
      <p:sp>
        <p:nvSpPr>
          <p:cNvPr id="8" name="AutoShape 8"/>
          <p:cNvSpPr>
            <a:spLocks noChangeArrowheads="1"/>
          </p:cNvSpPr>
          <p:nvPr/>
        </p:nvSpPr>
        <p:spPr bwMode="auto">
          <a:xfrm>
            <a:off x="3265132" y="2170575"/>
            <a:ext cx="501650" cy="828675"/>
          </a:xfrm>
          <a:prstGeom prst="chevron">
            <a:avLst>
              <a:gd name="adj" fmla="val 55472"/>
            </a:avLst>
          </a:prstGeom>
          <a:solidFill>
            <a:srgbClr val="0070C0"/>
          </a:solidFill>
          <a:ln w="9525">
            <a:noFill/>
            <a:miter lim="800000"/>
          </a:ln>
        </p:spPr>
        <p:txBody>
          <a:bodyPr wrap="none" anchor="ctr"/>
          <a:lstStyle/>
          <a:p>
            <a:pPr algn="l" eaLnBrk="1" fontAlgn="auto" hangingPunct="1">
              <a:spcBef>
                <a:spcPts val="0"/>
              </a:spcBef>
              <a:spcAft>
                <a:spcPts val="0"/>
              </a:spcAft>
              <a:buClrTx/>
              <a:buSzTx/>
              <a:defRPr/>
            </a:pPr>
            <a:endParaRPr lang="zh-CN" altLang="en-US" sz="1800" kern="0" dirty="0">
              <a:solidFill>
                <a:srgbClr val="0070C0"/>
              </a:solidFill>
              <a:latin typeface="Arial" panose="020B0604020202020204" pitchFamily="34" charset="0"/>
            </a:endParaRPr>
          </a:p>
        </p:txBody>
      </p:sp>
      <p:sp>
        <p:nvSpPr>
          <p:cNvPr id="9" name="AutoShape 8"/>
          <p:cNvSpPr>
            <a:spLocks noChangeArrowheads="1"/>
          </p:cNvSpPr>
          <p:nvPr/>
        </p:nvSpPr>
        <p:spPr bwMode="auto">
          <a:xfrm>
            <a:off x="1679575" y="2177705"/>
            <a:ext cx="503238" cy="828675"/>
          </a:xfrm>
          <a:prstGeom prst="chevron">
            <a:avLst>
              <a:gd name="adj" fmla="val 55472"/>
            </a:avLst>
          </a:prstGeom>
          <a:solidFill>
            <a:srgbClr val="0070C0"/>
          </a:solidFill>
          <a:ln w="9525">
            <a:noFill/>
            <a:miter lim="800000"/>
          </a:ln>
        </p:spPr>
        <p:txBody>
          <a:bodyPr wrap="none" anchor="ctr"/>
          <a:lstStyle/>
          <a:p>
            <a:pPr algn="l" eaLnBrk="1" fontAlgn="auto" hangingPunct="1">
              <a:spcBef>
                <a:spcPts val="0"/>
              </a:spcBef>
              <a:spcAft>
                <a:spcPts val="0"/>
              </a:spcAft>
              <a:buClrTx/>
              <a:buSzTx/>
              <a:defRPr/>
            </a:pPr>
            <a:endParaRPr lang="zh-CN" altLang="en-US" sz="1800" kern="0" dirty="0">
              <a:solidFill>
                <a:srgbClr val="0070C0"/>
              </a:solidFill>
              <a:latin typeface="Arial" panose="020B0604020202020204" pitchFamily="34" charset="0"/>
            </a:endParaRPr>
          </a:p>
        </p:txBody>
      </p:sp>
      <p:sp>
        <p:nvSpPr>
          <p:cNvPr id="10" name="AutoShape 8"/>
          <p:cNvSpPr>
            <a:spLocks noChangeArrowheads="1"/>
          </p:cNvSpPr>
          <p:nvPr/>
        </p:nvSpPr>
        <p:spPr bwMode="auto">
          <a:xfrm>
            <a:off x="6410325" y="2177703"/>
            <a:ext cx="501650" cy="828675"/>
          </a:xfrm>
          <a:prstGeom prst="chevron">
            <a:avLst>
              <a:gd name="adj" fmla="val 55472"/>
            </a:avLst>
          </a:prstGeom>
          <a:solidFill>
            <a:srgbClr val="0070C0"/>
          </a:solidFill>
          <a:ln w="9525">
            <a:noFill/>
            <a:miter lim="800000"/>
          </a:ln>
        </p:spPr>
        <p:txBody>
          <a:bodyPr wrap="none" anchor="ctr"/>
          <a:lstStyle/>
          <a:p>
            <a:pPr algn="l" eaLnBrk="1" fontAlgn="auto" hangingPunct="1">
              <a:spcBef>
                <a:spcPts val="0"/>
              </a:spcBef>
              <a:spcAft>
                <a:spcPts val="0"/>
              </a:spcAft>
              <a:buClrTx/>
              <a:buSzTx/>
              <a:defRPr/>
            </a:pPr>
            <a:endParaRPr lang="zh-CN" altLang="en-US" sz="1800" kern="0" dirty="0">
              <a:solidFill>
                <a:srgbClr val="0070C0"/>
              </a:solidFill>
              <a:latin typeface="Arial" panose="020B0604020202020204" pitchFamily="34" charset="0"/>
            </a:endParaRPr>
          </a:p>
        </p:txBody>
      </p:sp>
      <p:sp>
        <p:nvSpPr>
          <p:cNvPr id="11" name="TextBox 10"/>
          <p:cNvSpPr txBox="1"/>
          <p:nvPr/>
        </p:nvSpPr>
        <p:spPr>
          <a:xfrm>
            <a:off x="852488" y="2454994"/>
            <a:ext cx="633507" cy="369332"/>
          </a:xfrm>
          <a:prstGeom prst="rect">
            <a:avLst/>
          </a:prstGeom>
          <a:noFill/>
        </p:spPr>
        <p:txBody>
          <a:bodyPr wrap="none">
            <a:spAutoFit/>
          </a:bodyPr>
          <a:lstStyle>
            <a:lvl1pPr algn="l" fontAlgn="base">
              <a:defRPr>
                <a:solidFill>
                  <a:schemeClr val="tx1"/>
                </a:solidFill>
                <a:latin typeface="Arial" panose="020B0604020202020204" pitchFamily="34" charset="0"/>
              </a:defRPr>
            </a:lvl1pPr>
            <a:lvl2pPr marL="742950" indent="-285750" algn="l" fontAlgn="base">
              <a:defRPr>
                <a:solidFill>
                  <a:schemeClr val="tx1"/>
                </a:solidFill>
                <a:latin typeface="Arial" panose="020B0604020202020204" pitchFamily="34" charset="0"/>
              </a:defRPr>
            </a:lvl2pPr>
            <a:lvl3pPr marL="1143000" indent="-228600" algn="l" fontAlgn="base">
              <a:defRPr>
                <a:solidFill>
                  <a:schemeClr val="tx1"/>
                </a:solidFill>
                <a:latin typeface="Arial" panose="020B0604020202020204" pitchFamily="34" charset="0"/>
              </a:defRPr>
            </a:lvl3pPr>
            <a:lvl4pPr marL="1600200" indent="-228600" algn="l" fontAlgn="base">
              <a:defRPr>
                <a:solidFill>
                  <a:schemeClr val="tx1"/>
                </a:solidFill>
                <a:latin typeface="Arial" panose="020B0604020202020204" pitchFamily="34" charset="0"/>
              </a:defRPr>
            </a:lvl4pPr>
            <a:lvl5pPr marL="2057400" indent="-228600" algn="l" fontAlgn="base">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buClrTx/>
              <a:buSzTx/>
            </a:pPr>
            <a:r>
              <a:rPr lang="en-US" altLang="zh-CN" sz="1800" i="1" dirty="0" smtClean="0">
                <a:solidFill>
                  <a:srgbClr val="0070C0"/>
                </a:solidFill>
                <a:latin typeface="Impact" panose="020B0806030902050204" pitchFamily="34" charset="0"/>
              </a:rPr>
              <a:t>2013</a:t>
            </a:r>
            <a:endParaRPr lang="zh-CN" altLang="en-US" sz="1800" i="1" dirty="0">
              <a:solidFill>
                <a:srgbClr val="0070C0"/>
              </a:solidFill>
              <a:latin typeface="Impact" panose="020B0806030902050204" pitchFamily="34" charset="0"/>
            </a:endParaRPr>
          </a:p>
        </p:txBody>
      </p:sp>
      <p:sp>
        <p:nvSpPr>
          <p:cNvPr id="12" name="TextBox 11"/>
          <p:cNvSpPr txBox="1"/>
          <p:nvPr/>
        </p:nvSpPr>
        <p:spPr>
          <a:xfrm>
            <a:off x="2433638" y="2454994"/>
            <a:ext cx="627095" cy="369332"/>
          </a:xfrm>
          <a:prstGeom prst="rect">
            <a:avLst/>
          </a:prstGeom>
          <a:noFill/>
        </p:spPr>
        <p:txBody>
          <a:bodyPr wrap="none">
            <a:spAutoFit/>
          </a:bodyPr>
          <a:lstStyle>
            <a:lvl1pPr algn="l" fontAlgn="base">
              <a:defRPr>
                <a:solidFill>
                  <a:schemeClr val="tx1"/>
                </a:solidFill>
                <a:latin typeface="Arial" panose="020B0604020202020204" pitchFamily="34" charset="0"/>
              </a:defRPr>
            </a:lvl1pPr>
            <a:lvl2pPr marL="742950" indent="-285750" algn="l" fontAlgn="base">
              <a:defRPr>
                <a:solidFill>
                  <a:schemeClr val="tx1"/>
                </a:solidFill>
                <a:latin typeface="Arial" panose="020B0604020202020204" pitchFamily="34" charset="0"/>
              </a:defRPr>
            </a:lvl2pPr>
            <a:lvl3pPr marL="1143000" indent="-228600" algn="l" fontAlgn="base">
              <a:defRPr>
                <a:solidFill>
                  <a:schemeClr val="tx1"/>
                </a:solidFill>
                <a:latin typeface="Arial" panose="020B0604020202020204" pitchFamily="34" charset="0"/>
              </a:defRPr>
            </a:lvl3pPr>
            <a:lvl4pPr marL="1600200" indent="-228600" algn="l" fontAlgn="base">
              <a:defRPr>
                <a:solidFill>
                  <a:schemeClr val="tx1"/>
                </a:solidFill>
                <a:latin typeface="Arial" panose="020B0604020202020204" pitchFamily="34" charset="0"/>
              </a:defRPr>
            </a:lvl4pPr>
            <a:lvl5pPr marL="2057400" indent="-228600" algn="l" fontAlgn="base">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buClrTx/>
              <a:buSzTx/>
            </a:pPr>
            <a:r>
              <a:rPr lang="en-US" altLang="zh-CN" sz="1800" i="1" dirty="0" smtClean="0">
                <a:solidFill>
                  <a:srgbClr val="0070C0"/>
                </a:solidFill>
                <a:latin typeface="Impact" panose="020B0806030902050204" pitchFamily="34" charset="0"/>
              </a:rPr>
              <a:t>2014</a:t>
            </a:r>
            <a:endParaRPr lang="zh-CN" altLang="en-US" sz="1800" i="1" dirty="0">
              <a:solidFill>
                <a:srgbClr val="0070C0"/>
              </a:solidFill>
              <a:latin typeface="Impact" panose="020B0806030902050204" pitchFamily="34" charset="0"/>
            </a:endParaRPr>
          </a:p>
        </p:txBody>
      </p:sp>
      <p:sp>
        <p:nvSpPr>
          <p:cNvPr id="13" name="TextBox 12"/>
          <p:cNvSpPr txBox="1"/>
          <p:nvPr/>
        </p:nvSpPr>
        <p:spPr>
          <a:xfrm>
            <a:off x="4013200" y="2454994"/>
            <a:ext cx="635110" cy="369332"/>
          </a:xfrm>
          <a:prstGeom prst="rect">
            <a:avLst/>
          </a:prstGeom>
          <a:noFill/>
        </p:spPr>
        <p:txBody>
          <a:bodyPr wrap="none">
            <a:spAutoFit/>
          </a:bodyPr>
          <a:lstStyle>
            <a:lvl1pPr algn="l" fontAlgn="base">
              <a:defRPr>
                <a:solidFill>
                  <a:schemeClr val="tx1"/>
                </a:solidFill>
                <a:latin typeface="Arial" panose="020B0604020202020204" pitchFamily="34" charset="0"/>
              </a:defRPr>
            </a:lvl1pPr>
            <a:lvl2pPr marL="742950" indent="-285750" algn="l" fontAlgn="base">
              <a:defRPr>
                <a:solidFill>
                  <a:schemeClr val="tx1"/>
                </a:solidFill>
                <a:latin typeface="Arial" panose="020B0604020202020204" pitchFamily="34" charset="0"/>
              </a:defRPr>
            </a:lvl2pPr>
            <a:lvl3pPr marL="1143000" indent="-228600" algn="l" fontAlgn="base">
              <a:defRPr>
                <a:solidFill>
                  <a:schemeClr val="tx1"/>
                </a:solidFill>
                <a:latin typeface="Arial" panose="020B0604020202020204" pitchFamily="34" charset="0"/>
              </a:defRPr>
            </a:lvl3pPr>
            <a:lvl4pPr marL="1600200" indent="-228600" algn="l" fontAlgn="base">
              <a:defRPr>
                <a:solidFill>
                  <a:schemeClr val="tx1"/>
                </a:solidFill>
                <a:latin typeface="Arial" panose="020B0604020202020204" pitchFamily="34" charset="0"/>
              </a:defRPr>
            </a:lvl4pPr>
            <a:lvl5pPr marL="2057400" indent="-228600" algn="l" fontAlgn="base">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buClrTx/>
              <a:buSzTx/>
            </a:pPr>
            <a:r>
              <a:rPr lang="en-US" altLang="zh-CN" sz="1800" i="1" dirty="0" smtClean="0">
                <a:solidFill>
                  <a:srgbClr val="0070C0"/>
                </a:solidFill>
                <a:latin typeface="Impact" panose="020B0806030902050204" pitchFamily="34" charset="0"/>
              </a:rPr>
              <a:t>2015</a:t>
            </a:r>
            <a:endParaRPr lang="zh-CN" altLang="en-US" sz="1800" i="1" dirty="0">
              <a:solidFill>
                <a:srgbClr val="0070C0"/>
              </a:solidFill>
              <a:latin typeface="Impact" panose="020B0806030902050204" pitchFamily="34" charset="0"/>
            </a:endParaRPr>
          </a:p>
        </p:txBody>
      </p:sp>
      <p:sp>
        <p:nvSpPr>
          <p:cNvPr id="14" name="TextBox 13"/>
          <p:cNvSpPr txBox="1"/>
          <p:nvPr/>
        </p:nvSpPr>
        <p:spPr>
          <a:xfrm>
            <a:off x="5592763" y="2454994"/>
            <a:ext cx="635110" cy="369332"/>
          </a:xfrm>
          <a:prstGeom prst="rect">
            <a:avLst/>
          </a:prstGeom>
          <a:noFill/>
        </p:spPr>
        <p:txBody>
          <a:bodyPr wrap="none">
            <a:spAutoFit/>
          </a:bodyPr>
          <a:lstStyle>
            <a:lvl1pPr algn="l" fontAlgn="base">
              <a:defRPr>
                <a:solidFill>
                  <a:schemeClr val="tx1"/>
                </a:solidFill>
                <a:latin typeface="Arial" panose="020B0604020202020204" pitchFamily="34" charset="0"/>
              </a:defRPr>
            </a:lvl1pPr>
            <a:lvl2pPr marL="742950" indent="-285750" algn="l" fontAlgn="base">
              <a:defRPr>
                <a:solidFill>
                  <a:schemeClr val="tx1"/>
                </a:solidFill>
                <a:latin typeface="Arial" panose="020B0604020202020204" pitchFamily="34" charset="0"/>
              </a:defRPr>
            </a:lvl2pPr>
            <a:lvl3pPr marL="1143000" indent="-228600" algn="l" fontAlgn="base">
              <a:defRPr>
                <a:solidFill>
                  <a:schemeClr val="tx1"/>
                </a:solidFill>
                <a:latin typeface="Arial" panose="020B0604020202020204" pitchFamily="34" charset="0"/>
              </a:defRPr>
            </a:lvl3pPr>
            <a:lvl4pPr marL="1600200" indent="-228600" algn="l" fontAlgn="base">
              <a:defRPr>
                <a:solidFill>
                  <a:schemeClr val="tx1"/>
                </a:solidFill>
                <a:latin typeface="Arial" panose="020B0604020202020204" pitchFamily="34" charset="0"/>
              </a:defRPr>
            </a:lvl4pPr>
            <a:lvl5pPr marL="2057400" indent="-228600" algn="l" fontAlgn="base">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buClrTx/>
              <a:buSzTx/>
            </a:pPr>
            <a:r>
              <a:rPr lang="en-US" altLang="zh-CN" sz="1800" i="1" dirty="0" smtClean="0">
                <a:solidFill>
                  <a:srgbClr val="0070C0"/>
                </a:solidFill>
                <a:latin typeface="Impact" panose="020B0806030902050204" pitchFamily="34" charset="0"/>
              </a:rPr>
              <a:t>2018</a:t>
            </a:r>
            <a:endParaRPr lang="zh-CN" altLang="en-US" sz="1800" i="1" dirty="0">
              <a:solidFill>
                <a:srgbClr val="0070C0"/>
              </a:solidFill>
              <a:latin typeface="Impact" panose="020B0806030902050204" pitchFamily="34" charset="0"/>
            </a:endParaRPr>
          </a:p>
        </p:txBody>
      </p:sp>
      <p:grpSp>
        <p:nvGrpSpPr>
          <p:cNvPr id="15" name="组合 13"/>
          <p:cNvGrpSpPr/>
          <p:nvPr/>
        </p:nvGrpSpPr>
        <p:grpSpPr bwMode="auto">
          <a:xfrm>
            <a:off x="1085850" y="2888382"/>
            <a:ext cx="2419350" cy="1417637"/>
            <a:chOff x="941884" y="3983470"/>
            <a:chExt cx="1925931" cy="1602874"/>
          </a:xfrm>
        </p:grpSpPr>
        <p:cxnSp>
          <p:nvCxnSpPr>
            <p:cNvPr id="16" name="直接连接符 23"/>
            <p:cNvCxnSpPr>
              <a:cxnSpLocks noChangeShapeType="1"/>
            </p:cNvCxnSpPr>
            <p:nvPr/>
          </p:nvCxnSpPr>
          <p:spPr bwMode="auto">
            <a:xfrm>
              <a:off x="941884" y="3983470"/>
              <a:ext cx="0" cy="1358533"/>
            </a:xfrm>
            <a:prstGeom prst="line">
              <a:avLst/>
            </a:prstGeom>
            <a:noFill/>
            <a:ln w="9525" algn="ctr">
              <a:solidFill>
                <a:srgbClr val="0070C0"/>
              </a:solidFill>
              <a:round/>
              <a:headEnd type="oval" w="med" len="med"/>
              <a:tailEnd type="oval" w="med" len="med"/>
            </a:ln>
            <a:extLst>
              <a:ext uri="{909E8E84-426E-40DD-AFC4-6F175D3DCCD1}">
                <a14:hiddenFill xmlns:a14="http://schemas.microsoft.com/office/drawing/2010/main">
                  <a:noFill/>
                </a14:hiddenFill>
              </a:ext>
            </a:extLst>
          </p:spPr>
        </p:cxnSp>
        <p:sp>
          <p:nvSpPr>
            <p:cNvPr id="17" name="TextBox 16"/>
            <p:cNvSpPr txBox="1"/>
            <p:nvPr/>
          </p:nvSpPr>
          <p:spPr>
            <a:xfrm>
              <a:off x="941884" y="4394509"/>
              <a:ext cx="1925931" cy="1191835"/>
            </a:xfrm>
            <a:prstGeom prst="rect">
              <a:avLst/>
            </a:prstGeom>
            <a:noFill/>
          </p:spPr>
          <p:txBody>
            <a:bodyPr>
              <a:spAutoFit/>
            </a:bodyPr>
            <a:lstStyle/>
            <a:p>
              <a:pPr algn="l" eaLnBrk="1" fontAlgn="auto" hangingPunct="1">
                <a:lnSpc>
                  <a:spcPct val="150000"/>
                </a:lnSpc>
                <a:spcBef>
                  <a:spcPts val="0"/>
                </a:spcBef>
                <a:spcAft>
                  <a:spcPts val="0"/>
                </a:spcAft>
                <a:buClrTx/>
                <a:buSzTx/>
                <a:defRPr/>
              </a:pPr>
              <a:r>
                <a:rPr lang="zh-CN" altLang="en-US" sz="1800" b="1" kern="0" dirty="0">
                  <a:solidFill>
                    <a:schemeClr val="tx1">
                      <a:lumMod val="65000"/>
                      <a:lumOff val="35000"/>
                    </a:schemeClr>
                  </a:solidFill>
                  <a:latin typeface="+mn-lt"/>
                </a:rPr>
                <a:t>此处添加标题</a:t>
              </a:r>
              <a:endParaRPr lang="en-US" altLang="zh-CN" sz="1800" b="1" kern="0" dirty="0">
                <a:solidFill>
                  <a:schemeClr val="tx1">
                    <a:lumMod val="65000"/>
                    <a:lumOff val="35000"/>
                  </a:schemeClr>
                </a:solidFill>
                <a:latin typeface="+mn-lt"/>
              </a:endParaRPr>
            </a:p>
            <a:p>
              <a:pPr algn="l" eaLnBrk="1" fontAlgn="auto" hangingPunct="1">
                <a:lnSpc>
                  <a:spcPct val="150000"/>
                </a:lnSpc>
                <a:spcBef>
                  <a:spcPts val="0"/>
                </a:spcBef>
                <a:spcAft>
                  <a:spcPts val="0"/>
                </a:spcAft>
                <a:buClrTx/>
                <a:buSzTx/>
                <a:defRPr/>
              </a:pPr>
              <a:r>
                <a:rPr lang="zh-CN" altLang="en-US" sz="1200" kern="0" dirty="0">
                  <a:solidFill>
                    <a:schemeClr val="tx1">
                      <a:lumMod val="65000"/>
                      <a:lumOff val="35000"/>
                    </a:schemeClr>
                  </a:solidFill>
                  <a:latin typeface="+mn-lt"/>
                </a:rPr>
                <a:t>点击此处添加段落文本</a:t>
              </a:r>
            </a:p>
            <a:p>
              <a:pPr algn="l" eaLnBrk="1" fontAlgn="auto" hangingPunct="1">
                <a:lnSpc>
                  <a:spcPct val="150000"/>
                </a:lnSpc>
                <a:spcBef>
                  <a:spcPts val="0"/>
                </a:spcBef>
                <a:spcAft>
                  <a:spcPts val="0"/>
                </a:spcAft>
                <a:buClrTx/>
                <a:buSzTx/>
                <a:defRPr/>
              </a:pPr>
              <a:r>
                <a:rPr lang="zh-CN" altLang="en-US" sz="1200" kern="0" dirty="0">
                  <a:solidFill>
                    <a:schemeClr val="tx1">
                      <a:lumMod val="65000"/>
                      <a:lumOff val="35000"/>
                    </a:schemeClr>
                  </a:solidFill>
                  <a:latin typeface="+mn-lt"/>
                </a:rPr>
                <a:t>点击此处添加段落文本</a:t>
              </a:r>
            </a:p>
          </p:txBody>
        </p:sp>
      </p:grpSp>
      <p:grpSp>
        <p:nvGrpSpPr>
          <p:cNvPr id="18" name="组合 14"/>
          <p:cNvGrpSpPr/>
          <p:nvPr/>
        </p:nvGrpSpPr>
        <p:grpSpPr bwMode="auto">
          <a:xfrm>
            <a:off x="2667000" y="1059582"/>
            <a:ext cx="2286000" cy="1330325"/>
            <a:chOff x="2293144" y="1916832"/>
            <a:chExt cx="1925931" cy="1502549"/>
          </a:xfrm>
        </p:grpSpPr>
        <p:cxnSp>
          <p:nvCxnSpPr>
            <p:cNvPr id="19" name="直接连接符 21"/>
            <p:cNvCxnSpPr>
              <a:cxnSpLocks noChangeShapeType="1"/>
            </p:cNvCxnSpPr>
            <p:nvPr/>
          </p:nvCxnSpPr>
          <p:spPr bwMode="auto">
            <a:xfrm>
              <a:off x="2293144" y="2060848"/>
              <a:ext cx="0" cy="1358533"/>
            </a:xfrm>
            <a:prstGeom prst="line">
              <a:avLst/>
            </a:prstGeom>
            <a:noFill/>
            <a:ln w="9525" algn="ctr">
              <a:solidFill>
                <a:srgbClr val="0070C0"/>
              </a:solidFill>
              <a:round/>
              <a:headEnd type="oval" w="med" len="med"/>
              <a:tailEnd type="oval" w="med" len="med"/>
            </a:ln>
            <a:extLst>
              <a:ext uri="{909E8E84-426E-40DD-AFC4-6F175D3DCCD1}">
                <a14:hiddenFill xmlns:a14="http://schemas.microsoft.com/office/drawing/2010/main">
                  <a:noFill/>
                </a14:hiddenFill>
              </a:ext>
            </a:extLst>
          </p:spPr>
        </p:cxnSp>
        <p:sp>
          <p:nvSpPr>
            <p:cNvPr id="20" name="TextBox 19"/>
            <p:cNvSpPr txBox="1"/>
            <p:nvPr/>
          </p:nvSpPr>
          <p:spPr>
            <a:xfrm>
              <a:off x="2293144" y="1916832"/>
              <a:ext cx="1925931" cy="1190564"/>
            </a:xfrm>
            <a:prstGeom prst="rect">
              <a:avLst/>
            </a:prstGeom>
            <a:noFill/>
          </p:spPr>
          <p:txBody>
            <a:bodyPr>
              <a:spAutoFit/>
            </a:bodyPr>
            <a:lstStyle/>
            <a:p>
              <a:pPr algn="l" eaLnBrk="1" fontAlgn="auto" hangingPunct="1">
                <a:lnSpc>
                  <a:spcPct val="150000"/>
                </a:lnSpc>
                <a:spcBef>
                  <a:spcPts val="0"/>
                </a:spcBef>
                <a:spcAft>
                  <a:spcPts val="0"/>
                </a:spcAft>
                <a:buClrTx/>
                <a:buSzTx/>
                <a:defRPr/>
              </a:pPr>
              <a:r>
                <a:rPr lang="zh-CN" altLang="en-US" sz="1800" b="1" kern="0" dirty="0">
                  <a:solidFill>
                    <a:schemeClr val="tx1">
                      <a:lumMod val="65000"/>
                      <a:lumOff val="35000"/>
                    </a:schemeClr>
                  </a:solidFill>
                  <a:latin typeface="+mn-lt"/>
                </a:rPr>
                <a:t>此处添加标题</a:t>
              </a:r>
              <a:endParaRPr lang="en-US" altLang="zh-CN" sz="1800" b="1" kern="0" dirty="0">
                <a:solidFill>
                  <a:schemeClr val="tx1">
                    <a:lumMod val="65000"/>
                    <a:lumOff val="35000"/>
                  </a:schemeClr>
                </a:solidFill>
                <a:latin typeface="+mn-lt"/>
              </a:endParaRPr>
            </a:p>
            <a:p>
              <a:pPr algn="l" eaLnBrk="1" fontAlgn="auto" hangingPunct="1">
                <a:lnSpc>
                  <a:spcPct val="150000"/>
                </a:lnSpc>
                <a:spcBef>
                  <a:spcPts val="0"/>
                </a:spcBef>
                <a:spcAft>
                  <a:spcPts val="0"/>
                </a:spcAft>
                <a:buClrTx/>
                <a:buSzTx/>
                <a:defRPr/>
              </a:pPr>
              <a:r>
                <a:rPr lang="zh-CN" altLang="en-US" sz="1200" kern="0" dirty="0">
                  <a:solidFill>
                    <a:schemeClr val="tx1">
                      <a:lumMod val="65000"/>
                      <a:lumOff val="35000"/>
                    </a:schemeClr>
                  </a:solidFill>
                  <a:latin typeface="+mn-lt"/>
                </a:rPr>
                <a:t>点击此处添加段落文本</a:t>
              </a:r>
            </a:p>
            <a:p>
              <a:pPr algn="l" eaLnBrk="1" fontAlgn="auto" hangingPunct="1">
                <a:lnSpc>
                  <a:spcPct val="150000"/>
                </a:lnSpc>
                <a:spcBef>
                  <a:spcPts val="0"/>
                </a:spcBef>
                <a:spcAft>
                  <a:spcPts val="0"/>
                </a:spcAft>
                <a:buClrTx/>
                <a:buSzTx/>
                <a:defRPr/>
              </a:pPr>
              <a:r>
                <a:rPr lang="zh-CN" altLang="en-US" sz="1200" kern="0" dirty="0">
                  <a:solidFill>
                    <a:schemeClr val="tx1">
                      <a:lumMod val="65000"/>
                      <a:lumOff val="35000"/>
                    </a:schemeClr>
                  </a:solidFill>
                  <a:latin typeface="+mn-lt"/>
                </a:rPr>
                <a:t>点击此处添加段落文本</a:t>
              </a:r>
            </a:p>
          </p:txBody>
        </p:sp>
      </p:grpSp>
      <p:grpSp>
        <p:nvGrpSpPr>
          <p:cNvPr id="21" name="组合 15"/>
          <p:cNvGrpSpPr/>
          <p:nvPr/>
        </p:nvGrpSpPr>
        <p:grpSpPr bwMode="auto">
          <a:xfrm>
            <a:off x="4214813" y="2907432"/>
            <a:ext cx="2109787" cy="1419225"/>
            <a:chOff x="3641104" y="3980384"/>
            <a:chExt cx="1925931" cy="1603059"/>
          </a:xfrm>
        </p:grpSpPr>
        <p:cxnSp>
          <p:nvCxnSpPr>
            <p:cNvPr id="22" name="直接连接符 19"/>
            <p:cNvCxnSpPr>
              <a:cxnSpLocks noChangeShapeType="1"/>
            </p:cNvCxnSpPr>
            <p:nvPr/>
          </p:nvCxnSpPr>
          <p:spPr bwMode="auto">
            <a:xfrm>
              <a:off x="3648596" y="3980384"/>
              <a:ext cx="0" cy="1358533"/>
            </a:xfrm>
            <a:prstGeom prst="line">
              <a:avLst/>
            </a:prstGeom>
            <a:noFill/>
            <a:ln w="9525" algn="ctr">
              <a:solidFill>
                <a:srgbClr val="0070C0"/>
              </a:solidFill>
              <a:round/>
              <a:headEnd type="oval" w="med" len="med"/>
              <a:tailEnd type="oval" w="med" len="med"/>
            </a:ln>
            <a:extLst>
              <a:ext uri="{909E8E84-426E-40DD-AFC4-6F175D3DCCD1}">
                <a14:hiddenFill xmlns:a14="http://schemas.microsoft.com/office/drawing/2010/main">
                  <a:noFill/>
                </a14:hiddenFill>
              </a:ext>
            </a:extLst>
          </p:spPr>
        </p:cxnSp>
        <p:sp>
          <p:nvSpPr>
            <p:cNvPr id="23" name="TextBox 22"/>
            <p:cNvSpPr txBox="1"/>
            <p:nvPr/>
          </p:nvSpPr>
          <p:spPr>
            <a:xfrm>
              <a:off x="3641104" y="4392804"/>
              <a:ext cx="1925931" cy="1190639"/>
            </a:xfrm>
            <a:prstGeom prst="rect">
              <a:avLst/>
            </a:prstGeom>
            <a:noFill/>
          </p:spPr>
          <p:txBody>
            <a:bodyPr>
              <a:spAutoFit/>
            </a:bodyPr>
            <a:lstStyle/>
            <a:p>
              <a:pPr algn="l" eaLnBrk="1" fontAlgn="auto" hangingPunct="1">
                <a:lnSpc>
                  <a:spcPct val="150000"/>
                </a:lnSpc>
                <a:spcBef>
                  <a:spcPts val="0"/>
                </a:spcBef>
                <a:spcAft>
                  <a:spcPts val="0"/>
                </a:spcAft>
                <a:buClrTx/>
                <a:buSzTx/>
                <a:defRPr/>
              </a:pPr>
              <a:r>
                <a:rPr lang="zh-CN" altLang="en-US" sz="1800" b="1" kern="0" dirty="0">
                  <a:solidFill>
                    <a:schemeClr val="tx1">
                      <a:lumMod val="65000"/>
                      <a:lumOff val="35000"/>
                    </a:schemeClr>
                  </a:solidFill>
                  <a:latin typeface="+mn-lt"/>
                </a:rPr>
                <a:t>此处添加标题</a:t>
              </a:r>
              <a:endParaRPr lang="en-US" altLang="zh-CN" sz="1800" b="1" kern="0" dirty="0">
                <a:solidFill>
                  <a:schemeClr val="tx1">
                    <a:lumMod val="65000"/>
                    <a:lumOff val="35000"/>
                  </a:schemeClr>
                </a:solidFill>
                <a:latin typeface="+mn-lt"/>
              </a:endParaRPr>
            </a:p>
            <a:p>
              <a:pPr algn="l" eaLnBrk="1" fontAlgn="auto" hangingPunct="1">
                <a:lnSpc>
                  <a:spcPct val="150000"/>
                </a:lnSpc>
                <a:spcBef>
                  <a:spcPts val="0"/>
                </a:spcBef>
                <a:spcAft>
                  <a:spcPts val="0"/>
                </a:spcAft>
                <a:buClrTx/>
                <a:buSzTx/>
                <a:defRPr/>
              </a:pPr>
              <a:r>
                <a:rPr lang="zh-CN" altLang="en-US" sz="1200" kern="0" dirty="0">
                  <a:solidFill>
                    <a:schemeClr val="tx1">
                      <a:lumMod val="65000"/>
                      <a:lumOff val="35000"/>
                    </a:schemeClr>
                  </a:solidFill>
                  <a:latin typeface="+mn-lt"/>
                </a:rPr>
                <a:t>点击此处添加段落文本</a:t>
              </a:r>
            </a:p>
            <a:p>
              <a:pPr algn="l" eaLnBrk="1" fontAlgn="auto" hangingPunct="1">
                <a:lnSpc>
                  <a:spcPct val="150000"/>
                </a:lnSpc>
                <a:spcBef>
                  <a:spcPts val="0"/>
                </a:spcBef>
                <a:spcAft>
                  <a:spcPts val="0"/>
                </a:spcAft>
                <a:buClrTx/>
                <a:buSzTx/>
                <a:defRPr/>
              </a:pPr>
              <a:r>
                <a:rPr lang="zh-CN" altLang="en-US" sz="1200" kern="0" dirty="0">
                  <a:solidFill>
                    <a:schemeClr val="tx1">
                      <a:lumMod val="65000"/>
                      <a:lumOff val="35000"/>
                    </a:schemeClr>
                  </a:solidFill>
                  <a:latin typeface="+mn-lt"/>
                </a:rPr>
                <a:t>点击此处添加段落文本</a:t>
              </a:r>
            </a:p>
          </p:txBody>
        </p:sp>
      </p:grpSp>
      <p:grpSp>
        <p:nvGrpSpPr>
          <p:cNvPr id="24" name="组合 16"/>
          <p:cNvGrpSpPr/>
          <p:nvPr/>
        </p:nvGrpSpPr>
        <p:grpSpPr bwMode="auto">
          <a:xfrm>
            <a:off x="5822950" y="1059582"/>
            <a:ext cx="2178050" cy="1330325"/>
            <a:chOff x="5044092" y="1916832"/>
            <a:chExt cx="1925931" cy="1502549"/>
          </a:xfrm>
        </p:grpSpPr>
        <p:cxnSp>
          <p:nvCxnSpPr>
            <p:cNvPr id="25" name="直接连接符 17"/>
            <p:cNvCxnSpPr>
              <a:cxnSpLocks noChangeShapeType="1"/>
            </p:cNvCxnSpPr>
            <p:nvPr/>
          </p:nvCxnSpPr>
          <p:spPr bwMode="auto">
            <a:xfrm>
              <a:off x="5044092" y="2060848"/>
              <a:ext cx="0" cy="1358533"/>
            </a:xfrm>
            <a:prstGeom prst="line">
              <a:avLst/>
            </a:prstGeom>
            <a:noFill/>
            <a:ln w="9525" algn="ctr">
              <a:solidFill>
                <a:srgbClr val="0070C0"/>
              </a:solidFill>
              <a:round/>
              <a:headEnd type="oval" w="med" len="med"/>
              <a:tailEnd type="oval" w="med" len="med"/>
            </a:ln>
            <a:extLst>
              <a:ext uri="{909E8E84-426E-40DD-AFC4-6F175D3DCCD1}">
                <a14:hiddenFill xmlns:a14="http://schemas.microsoft.com/office/drawing/2010/main">
                  <a:noFill/>
                </a14:hiddenFill>
              </a:ext>
            </a:extLst>
          </p:spPr>
        </p:cxnSp>
        <p:sp>
          <p:nvSpPr>
            <p:cNvPr id="26" name="TextBox 25"/>
            <p:cNvSpPr txBox="1"/>
            <p:nvPr/>
          </p:nvSpPr>
          <p:spPr>
            <a:xfrm>
              <a:off x="5044092" y="1916832"/>
              <a:ext cx="1925931" cy="1190564"/>
            </a:xfrm>
            <a:prstGeom prst="rect">
              <a:avLst/>
            </a:prstGeom>
            <a:noFill/>
          </p:spPr>
          <p:txBody>
            <a:bodyPr>
              <a:spAutoFit/>
            </a:bodyPr>
            <a:lstStyle/>
            <a:p>
              <a:pPr algn="l" eaLnBrk="1" fontAlgn="auto" hangingPunct="1">
                <a:lnSpc>
                  <a:spcPct val="150000"/>
                </a:lnSpc>
                <a:spcBef>
                  <a:spcPts val="0"/>
                </a:spcBef>
                <a:spcAft>
                  <a:spcPts val="0"/>
                </a:spcAft>
                <a:buClrTx/>
                <a:buSzTx/>
                <a:defRPr/>
              </a:pPr>
              <a:r>
                <a:rPr lang="zh-CN" altLang="en-US" sz="1800" b="1" kern="0" dirty="0">
                  <a:solidFill>
                    <a:schemeClr val="tx1">
                      <a:lumMod val="65000"/>
                      <a:lumOff val="35000"/>
                    </a:schemeClr>
                  </a:solidFill>
                  <a:latin typeface="+mn-lt"/>
                </a:rPr>
                <a:t>此处添加标题</a:t>
              </a:r>
              <a:endParaRPr lang="en-US" altLang="zh-CN" sz="1800" b="1" kern="0" dirty="0">
                <a:solidFill>
                  <a:schemeClr val="tx1">
                    <a:lumMod val="65000"/>
                    <a:lumOff val="35000"/>
                  </a:schemeClr>
                </a:solidFill>
                <a:latin typeface="+mn-lt"/>
              </a:endParaRPr>
            </a:p>
            <a:p>
              <a:pPr algn="l" eaLnBrk="1" fontAlgn="auto" hangingPunct="1">
                <a:lnSpc>
                  <a:spcPct val="150000"/>
                </a:lnSpc>
                <a:spcBef>
                  <a:spcPts val="0"/>
                </a:spcBef>
                <a:spcAft>
                  <a:spcPts val="0"/>
                </a:spcAft>
                <a:buClrTx/>
                <a:buSzTx/>
                <a:defRPr/>
              </a:pPr>
              <a:r>
                <a:rPr lang="zh-CN" altLang="en-US" sz="1200" kern="0" dirty="0">
                  <a:solidFill>
                    <a:schemeClr val="tx1">
                      <a:lumMod val="65000"/>
                      <a:lumOff val="35000"/>
                    </a:schemeClr>
                  </a:solidFill>
                  <a:latin typeface="+mn-lt"/>
                </a:rPr>
                <a:t>点击此处添加段落文本</a:t>
              </a:r>
            </a:p>
            <a:p>
              <a:pPr algn="l" eaLnBrk="1" fontAlgn="auto" hangingPunct="1">
                <a:lnSpc>
                  <a:spcPct val="150000"/>
                </a:lnSpc>
                <a:spcBef>
                  <a:spcPts val="0"/>
                </a:spcBef>
                <a:spcAft>
                  <a:spcPts val="0"/>
                </a:spcAft>
                <a:buClrTx/>
                <a:buSzTx/>
                <a:defRPr/>
              </a:pPr>
              <a:r>
                <a:rPr lang="zh-CN" altLang="en-US" sz="1200" kern="0" dirty="0">
                  <a:solidFill>
                    <a:schemeClr val="tx1">
                      <a:lumMod val="65000"/>
                      <a:lumOff val="35000"/>
                    </a:schemeClr>
                  </a:solidFill>
                  <a:latin typeface="+mn-lt"/>
                </a:rPr>
                <a:t>点击此处添加段落文本</a:t>
              </a:r>
            </a:p>
          </p:txBody>
        </p:sp>
      </p:grpSp>
      <p:sp>
        <p:nvSpPr>
          <p:cNvPr id="27" name="Rectangle 162"/>
          <p:cNvSpPr>
            <a:spLocks noChangeArrowheads="1"/>
          </p:cNvSpPr>
          <p:nvPr/>
        </p:nvSpPr>
        <p:spPr bwMode="auto">
          <a:xfrm>
            <a:off x="7297543" y="2372780"/>
            <a:ext cx="1011815" cy="419474"/>
          </a:xfrm>
          <a:prstGeom prst="rect">
            <a:avLst/>
          </a:prstGeom>
          <a:noFill/>
          <a:ln>
            <a:noFill/>
          </a:ln>
          <a:effectLst/>
          <a:extLst>
            <a:ext uri="{909E8E84-426E-40DD-AFC4-6F175D3DCCD1}">
              <a14:hiddenFill xmlns:a14="http://schemas.microsoft.com/office/drawing/2010/main">
                <a:gradFill rotWithShape="1">
                  <a:gsLst>
                    <a:gs pos="0">
                      <a:srgbClr val="0F6FC6"/>
                    </a:gs>
                    <a:gs pos="100000">
                      <a:srgbClr val="009DD9">
                        <a:alpha val="89998"/>
                      </a:srgbClr>
                    </a:gs>
                  </a:gsLst>
                  <a:lin ang="27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90500" dir="5400000" algn="ctr" rotWithShape="0">
                    <a:schemeClr val="bg1">
                      <a:alpha val="50000"/>
                    </a:schemeClr>
                  </a:outerShdw>
                </a:effectLst>
              </a14:hiddenEffects>
            </a:ext>
          </a:extLst>
        </p:spPr>
        <p:txBody>
          <a:bodyPr wrap="none">
            <a:spAutoFit/>
            <a:flatTx/>
          </a:bodyPr>
          <a:lstStyle/>
          <a:p>
            <a:pPr eaLnBrk="1" fontAlgn="base" hangingPunct="1">
              <a:lnSpc>
                <a:spcPct val="150000"/>
              </a:lnSpc>
              <a:buClrTx/>
              <a:buSzTx/>
            </a:pPr>
            <a:r>
              <a:rPr lang="zh-CN" altLang="en-US" sz="1600" b="1" dirty="0">
                <a:solidFill>
                  <a:schemeClr val="bg1"/>
                </a:solidFill>
              </a:rPr>
              <a:t>添加标题</a:t>
            </a:r>
            <a:endParaRPr lang="en-US" altLang="zh-CN" sz="1600" b="1" dirty="0">
              <a:solidFill>
                <a:schemeClr val="bg1"/>
              </a:solidFill>
            </a:endParaRPr>
          </a:p>
        </p:txBody>
      </p:sp>
    </p:spTree>
  </p:cSld>
  <p:clrMapOvr>
    <a:masterClrMapping/>
  </p:clrMapOvr>
  <p:transition spd="slow" advTm="1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0-#ppt_w/2"/>
                                          </p:val>
                                        </p:tav>
                                        <p:tav tm="100000">
                                          <p:val>
                                            <p:strVal val="#ppt_x"/>
                                          </p:val>
                                        </p:tav>
                                      </p:tavLst>
                                    </p:anim>
                                    <p:anim calcmode="lin" valueType="num">
                                      <p:cBhvr additive="base">
                                        <p:cTn id="17" dur="500" fill="hold"/>
                                        <p:tgtEl>
                                          <p:spTgt spid="7"/>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0-#ppt_w/2"/>
                                          </p:val>
                                        </p:tav>
                                        <p:tav tm="100000">
                                          <p:val>
                                            <p:strVal val="#ppt_x"/>
                                          </p:val>
                                        </p:tav>
                                      </p:tavLst>
                                    </p:anim>
                                    <p:anim calcmode="lin" valueType="num">
                                      <p:cBhvr additive="base">
                                        <p:cTn id="21" dur="50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1000"/>
                            </p:stCondLst>
                            <p:childTnLst>
                              <p:par>
                                <p:cTn id="27" presetID="49" presetClass="entr" presetSubtype="0" decel="10000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p:cTn id="29" dur="500" fill="hold"/>
                                        <p:tgtEl>
                                          <p:spTgt spid="11"/>
                                        </p:tgtEl>
                                        <p:attrNameLst>
                                          <p:attrName>ppt_w</p:attrName>
                                        </p:attrNameLst>
                                      </p:cBhvr>
                                      <p:tavLst>
                                        <p:tav tm="0">
                                          <p:val>
                                            <p:fltVal val="0"/>
                                          </p:val>
                                        </p:tav>
                                        <p:tav tm="100000">
                                          <p:val>
                                            <p:strVal val="#ppt_w"/>
                                          </p:val>
                                        </p:tav>
                                      </p:tavLst>
                                    </p:anim>
                                    <p:anim calcmode="lin" valueType="num">
                                      <p:cBhvr>
                                        <p:cTn id="30" dur="500" fill="hold"/>
                                        <p:tgtEl>
                                          <p:spTgt spid="11"/>
                                        </p:tgtEl>
                                        <p:attrNameLst>
                                          <p:attrName>ppt_h</p:attrName>
                                        </p:attrNameLst>
                                      </p:cBhvr>
                                      <p:tavLst>
                                        <p:tav tm="0">
                                          <p:val>
                                            <p:fltVal val="0"/>
                                          </p:val>
                                        </p:tav>
                                        <p:tav tm="100000">
                                          <p:val>
                                            <p:strVal val="#ppt_h"/>
                                          </p:val>
                                        </p:tav>
                                      </p:tavLst>
                                    </p:anim>
                                    <p:anim calcmode="lin" valueType="num">
                                      <p:cBhvr>
                                        <p:cTn id="31" dur="500" fill="hold"/>
                                        <p:tgtEl>
                                          <p:spTgt spid="11"/>
                                        </p:tgtEl>
                                        <p:attrNameLst>
                                          <p:attrName>style.rotation</p:attrName>
                                        </p:attrNameLst>
                                      </p:cBhvr>
                                      <p:tavLst>
                                        <p:tav tm="0">
                                          <p:val>
                                            <p:fltVal val="360"/>
                                          </p:val>
                                        </p:tav>
                                        <p:tav tm="100000">
                                          <p:val>
                                            <p:fltVal val="0"/>
                                          </p:val>
                                        </p:tav>
                                      </p:tavLst>
                                    </p:anim>
                                    <p:animEffect transition="in" filter="fade">
                                      <p:cBhvr>
                                        <p:cTn id="32" dur="500"/>
                                        <p:tgtEl>
                                          <p:spTgt spid="11"/>
                                        </p:tgtEl>
                                      </p:cBhvr>
                                    </p:animEffect>
                                  </p:childTnLst>
                                </p:cTn>
                              </p:par>
                              <p:par>
                                <p:cTn id="33" presetID="49" presetClass="entr" presetSubtype="0" decel="10000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p:cTn id="35" dur="500" fill="hold"/>
                                        <p:tgtEl>
                                          <p:spTgt spid="12"/>
                                        </p:tgtEl>
                                        <p:attrNameLst>
                                          <p:attrName>ppt_w</p:attrName>
                                        </p:attrNameLst>
                                      </p:cBhvr>
                                      <p:tavLst>
                                        <p:tav tm="0">
                                          <p:val>
                                            <p:fltVal val="0"/>
                                          </p:val>
                                        </p:tav>
                                        <p:tav tm="100000">
                                          <p:val>
                                            <p:strVal val="#ppt_w"/>
                                          </p:val>
                                        </p:tav>
                                      </p:tavLst>
                                    </p:anim>
                                    <p:anim calcmode="lin" valueType="num">
                                      <p:cBhvr>
                                        <p:cTn id="36" dur="500" fill="hold"/>
                                        <p:tgtEl>
                                          <p:spTgt spid="12"/>
                                        </p:tgtEl>
                                        <p:attrNameLst>
                                          <p:attrName>ppt_h</p:attrName>
                                        </p:attrNameLst>
                                      </p:cBhvr>
                                      <p:tavLst>
                                        <p:tav tm="0">
                                          <p:val>
                                            <p:fltVal val="0"/>
                                          </p:val>
                                        </p:tav>
                                        <p:tav tm="100000">
                                          <p:val>
                                            <p:strVal val="#ppt_h"/>
                                          </p:val>
                                        </p:tav>
                                      </p:tavLst>
                                    </p:anim>
                                    <p:anim calcmode="lin" valueType="num">
                                      <p:cBhvr>
                                        <p:cTn id="37" dur="500" fill="hold"/>
                                        <p:tgtEl>
                                          <p:spTgt spid="12"/>
                                        </p:tgtEl>
                                        <p:attrNameLst>
                                          <p:attrName>style.rotation</p:attrName>
                                        </p:attrNameLst>
                                      </p:cBhvr>
                                      <p:tavLst>
                                        <p:tav tm="0">
                                          <p:val>
                                            <p:fltVal val="360"/>
                                          </p:val>
                                        </p:tav>
                                        <p:tav tm="100000">
                                          <p:val>
                                            <p:fltVal val="0"/>
                                          </p:val>
                                        </p:tav>
                                      </p:tavLst>
                                    </p:anim>
                                    <p:animEffect transition="in" filter="fade">
                                      <p:cBhvr>
                                        <p:cTn id="38" dur="500"/>
                                        <p:tgtEl>
                                          <p:spTgt spid="12"/>
                                        </p:tgtEl>
                                      </p:cBhvr>
                                    </p:animEffect>
                                  </p:childTnLst>
                                </p:cTn>
                              </p:par>
                              <p:par>
                                <p:cTn id="39" presetID="49" presetClass="entr" presetSubtype="0" decel="10000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p:cTn id="41" dur="500" fill="hold"/>
                                        <p:tgtEl>
                                          <p:spTgt spid="13"/>
                                        </p:tgtEl>
                                        <p:attrNameLst>
                                          <p:attrName>ppt_w</p:attrName>
                                        </p:attrNameLst>
                                      </p:cBhvr>
                                      <p:tavLst>
                                        <p:tav tm="0">
                                          <p:val>
                                            <p:fltVal val="0"/>
                                          </p:val>
                                        </p:tav>
                                        <p:tav tm="100000">
                                          <p:val>
                                            <p:strVal val="#ppt_w"/>
                                          </p:val>
                                        </p:tav>
                                      </p:tavLst>
                                    </p:anim>
                                    <p:anim calcmode="lin" valueType="num">
                                      <p:cBhvr>
                                        <p:cTn id="42" dur="500" fill="hold"/>
                                        <p:tgtEl>
                                          <p:spTgt spid="13"/>
                                        </p:tgtEl>
                                        <p:attrNameLst>
                                          <p:attrName>ppt_h</p:attrName>
                                        </p:attrNameLst>
                                      </p:cBhvr>
                                      <p:tavLst>
                                        <p:tav tm="0">
                                          <p:val>
                                            <p:fltVal val="0"/>
                                          </p:val>
                                        </p:tav>
                                        <p:tav tm="100000">
                                          <p:val>
                                            <p:strVal val="#ppt_h"/>
                                          </p:val>
                                        </p:tav>
                                      </p:tavLst>
                                    </p:anim>
                                    <p:anim calcmode="lin" valueType="num">
                                      <p:cBhvr>
                                        <p:cTn id="43" dur="500" fill="hold"/>
                                        <p:tgtEl>
                                          <p:spTgt spid="13"/>
                                        </p:tgtEl>
                                        <p:attrNameLst>
                                          <p:attrName>style.rotation</p:attrName>
                                        </p:attrNameLst>
                                      </p:cBhvr>
                                      <p:tavLst>
                                        <p:tav tm="0">
                                          <p:val>
                                            <p:fltVal val="360"/>
                                          </p:val>
                                        </p:tav>
                                        <p:tav tm="100000">
                                          <p:val>
                                            <p:fltVal val="0"/>
                                          </p:val>
                                        </p:tav>
                                      </p:tavLst>
                                    </p:anim>
                                    <p:animEffect transition="in" filter="fade">
                                      <p:cBhvr>
                                        <p:cTn id="44" dur="500"/>
                                        <p:tgtEl>
                                          <p:spTgt spid="13"/>
                                        </p:tgtEl>
                                      </p:cBhvr>
                                    </p:animEffect>
                                  </p:childTnLst>
                                </p:cTn>
                              </p:par>
                              <p:par>
                                <p:cTn id="45" presetID="49" presetClass="entr" presetSubtype="0" decel="10000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p:cTn id="47" dur="500" fill="hold"/>
                                        <p:tgtEl>
                                          <p:spTgt spid="14"/>
                                        </p:tgtEl>
                                        <p:attrNameLst>
                                          <p:attrName>ppt_w</p:attrName>
                                        </p:attrNameLst>
                                      </p:cBhvr>
                                      <p:tavLst>
                                        <p:tav tm="0">
                                          <p:val>
                                            <p:fltVal val="0"/>
                                          </p:val>
                                        </p:tav>
                                        <p:tav tm="100000">
                                          <p:val>
                                            <p:strVal val="#ppt_w"/>
                                          </p:val>
                                        </p:tav>
                                      </p:tavLst>
                                    </p:anim>
                                    <p:anim calcmode="lin" valueType="num">
                                      <p:cBhvr>
                                        <p:cTn id="48" dur="500" fill="hold"/>
                                        <p:tgtEl>
                                          <p:spTgt spid="14"/>
                                        </p:tgtEl>
                                        <p:attrNameLst>
                                          <p:attrName>ppt_h</p:attrName>
                                        </p:attrNameLst>
                                      </p:cBhvr>
                                      <p:tavLst>
                                        <p:tav tm="0">
                                          <p:val>
                                            <p:fltVal val="0"/>
                                          </p:val>
                                        </p:tav>
                                        <p:tav tm="100000">
                                          <p:val>
                                            <p:strVal val="#ppt_h"/>
                                          </p:val>
                                        </p:tav>
                                      </p:tavLst>
                                    </p:anim>
                                    <p:anim calcmode="lin" valueType="num">
                                      <p:cBhvr>
                                        <p:cTn id="49" dur="500" fill="hold"/>
                                        <p:tgtEl>
                                          <p:spTgt spid="14"/>
                                        </p:tgtEl>
                                        <p:attrNameLst>
                                          <p:attrName>style.rotation</p:attrName>
                                        </p:attrNameLst>
                                      </p:cBhvr>
                                      <p:tavLst>
                                        <p:tav tm="0">
                                          <p:val>
                                            <p:fltVal val="360"/>
                                          </p:val>
                                        </p:tav>
                                        <p:tav tm="100000">
                                          <p:val>
                                            <p:fltVal val="0"/>
                                          </p:val>
                                        </p:tav>
                                      </p:tavLst>
                                    </p:anim>
                                    <p:animEffect transition="in" filter="fade">
                                      <p:cBhvr>
                                        <p:cTn id="50" dur="500"/>
                                        <p:tgtEl>
                                          <p:spTgt spid="14"/>
                                        </p:tgtEl>
                                      </p:cBhvr>
                                    </p:animEffect>
                                  </p:childTnLst>
                                </p:cTn>
                              </p:par>
                            </p:childTnLst>
                          </p:cTn>
                        </p:par>
                        <p:par>
                          <p:cTn id="51" fill="hold">
                            <p:stCondLst>
                              <p:cond delay="1500"/>
                            </p:stCondLst>
                            <p:childTnLst>
                              <p:par>
                                <p:cTn id="52" presetID="47" presetClass="entr" presetSubtype="0" fill="hold" nodeType="after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fade">
                                      <p:cBhvr>
                                        <p:cTn id="54" dur="1000"/>
                                        <p:tgtEl>
                                          <p:spTgt spid="3"/>
                                        </p:tgtEl>
                                      </p:cBhvr>
                                    </p:animEffect>
                                    <p:anim calcmode="lin" valueType="num">
                                      <p:cBhvr>
                                        <p:cTn id="55" dur="1000" fill="hold"/>
                                        <p:tgtEl>
                                          <p:spTgt spid="3"/>
                                        </p:tgtEl>
                                        <p:attrNameLst>
                                          <p:attrName>ppt_x</p:attrName>
                                        </p:attrNameLst>
                                      </p:cBhvr>
                                      <p:tavLst>
                                        <p:tav tm="0">
                                          <p:val>
                                            <p:strVal val="#ppt_x"/>
                                          </p:val>
                                        </p:tav>
                                        <p:tav tm="100000">
                                          <p:val>
                                            <p:strVal val="#ppt_x"/>
                                          </p:val>
                                        </p:tav>
                                      </p:tavLst>
                                    </p:anim>
                                    <p:anim calcmode="lin" valueType="num">
                                      <p:cBhvr>
                                        <p:cTn id="56" dur="1000" fill="hold"/>
                                        <p:tgtEl>
                                          <p:spTgt spid="3"/>
                                        </p:tgtEl>
                                        <p:attrNameLst>
                                          <p:attrName>ppt_y</p:attrName>
                                        </p:attrNameLst>
                                      </p:cBhvr>
                                      <p:tavLst>
                                        <p:tav tm="0">
                                          <p:val>
                                            <p:strVal val="#ppt_y-.1"/>
                                          </p:val>
                                        </p:tav>
                                        <p:tav tm="100000">
                                          <p:val>
                                            <p:strVal val="#ppt_y"/>
                                          </p:val>
                                        </p:tav>
                                      </p:tavLst>
                                    </p:anim>
                                  </p:childTnLst>
                                </p:cTn>
                              </p:par>
                            </p:childTnLst>
                          </p:cTn>
                        </p:par>
                        <p:par>
                          <p:cTn id="57" fill="hold">
                            <p:stCondLst>
                              <p:cond delay="2500"/>
                            </p:stCondLst>
                            <p:childTnLst>
                              <p:par>
                                <p:cTn id="58" presetID="23" presetClass="entr" presetSubtype="16" fill="hold" grpId="0" nodeType="afterEffect">
                                  <p:stCondLst>
                                    <p:cond delay="0"/>
                                  </p:stCondLst>
                                  <p:childTnLst>
                                    <p:set>
                                      <p:cBhvr>
                                        <p:cTn id="59" dur="1" fill="hold">
                                          <p:stCondLst>
                                            <p:cond delay="0"/>
                                          </p:stCondLst>
                                        </p:cTn>
                                        <p:tgtEl>
                                          <p:spTgt spid="27"/>
                                        </p:tgtEl>
                                        <p:attrNameLst>
                                          <p:attrName>style.visibility</p:attrName>
                                        </p:attrNameLst>
                                      </p:cBhvr>
                                      <p:to>
                                        <p:strVal val="visible"/>
                                      </p:to>
                                    </p:set>
                                    <p:anim calcmode="lin" valueType="num">
                                      <p:cBhvr>
                                        <p:cTn id="60" dur="500" fill="hold"/>
                                        <p:tgtEl>
                                          <p:spTgt spid="27"/>
                                        </p:tgtEl>
                                        <p:attrNameLst>
                                          <p:attrName>ppt_w</p:attrName>
                                        </p:attrNameLst>
                                      </p:cBhvr>
                                      <p:tavLst>
                                        <p:tav tm="0">
                                          <p:val>
                                            <p:fltVal val="0"/>
                                          </p:val>
                                        </p:tav>
                                        <p:tav tm="100000">
                                          <p:val>
                                            <p:strVal val="#ppt_w"/>
                                          </p:val>
                                        </p:tav>
                                      </p:tavLst>
                                    </p:anim>
                                    <p:anim calcmode="lin" valueType="num">
                                      <p:cBhvr>
                                        <p:cTn id="61" dur="500" fill="hold"/>
                                        <p:tgtEl>
                                          <p:spTgt spid="27"/>
                                        </p:tgtEl>
                                        <p:attrNameLst>
                                          <p:attrName>ppt_h</p:attrName>
                                        </p:attrNameLst>
                                      </p:cBhvr>
                                      <p:tavLst>
                                        <p:tav tm="0">
                                          <p:val>
                                            <p:fltVal val="0"/>
                                          </p:val>
                                        </p:tav>
                                        <p:tav tm="100000">
                                          <p:val>
                                            <p:strVal val="#ppt_h"/>
                                          </p:val>
                                        </p:tav>
                                      </p:tavLst>
                                    </p:anim>
                                  </p:childTnLst>
                                </p:cTn>
                              </p:par>
                              <p:par>
                                <p:cTn id="62" presetID="42" presetClass="entr" presetSubtype="0" fill="hold" nodeType="with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anim calcmode="lin" valueType="num">
                                      <p:cBhvr>
                                        <p:cTn id="65" dur="1000" fill="hold"/>
                                        <p:tgtEl>
                                          <p:spTgt spid="18"/>
                                        </p:tgtEl>
                                        <p:attrNameLst>
                                          <p:attrName>ppt_x</p:attrName>
                                        </p:attrNameLst>
                                      </p:cBhvr>
                                      <p:tavLst>
                                        <p:tav tm="0">
                                          <p:val>
                                            <p:strVal val="#ppt_x"/>
                                          </p:val>
                                        </p:tav>
                                        <p:tav tm="100000">
                                          <p:val>
                                            <p:strVal val="#ppt_x"/>
                                          </p:val>
                                        </p:tav>
                                      </p:tavLst>
                                    </p:anim>
                                    <p:anim calcmode="lin" valueType="num">
                                      <p:cBhvr>
                                        <p:cTn id="66" dur="1000" fill="hold"/>
                                        <p:tgtEl>
                                          <p:spTgt spid="18"/>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fade">
                                      <p:cBhvr>
                                        <p:cTn id="69" dur="1000"/>
                                        <p:tgtEl>
                                          <p:spTgt spid="24"/>
                                        </p:tgtEl>
                                      </p:cBhvr>
                                    </p:animEffect>
                                    <p:anim calcmode="lin" valueType="num">
                                      <p:cBhvr>
                                        <p:cTn id="70" dur="1000" fill="hold"/>
                                        <p:tgtEl>
                                          <p:spTgt spid="24"/>
                                        </p:tgtEl>
                                        <p:attrNameLst>
                                          <p:attrName>ppt_x</p:attrName>
                                        </p:attrNameLst>
                                      </p:cBhvr>
                                      <p:tavLst>
                                        <p:tav tm="0">
                                          <p:val>
                                            <p:strVal val="#ppt_x"/>
                                          </p:val>
                                        </p:tav>
                                        <p:tav tm="100000">
                                          <p:val>
                                            <p:strVal val="#ppt_x"/>
                                          </p:val>
                                        </p:tav>
                                      </p:tavLst>
                                    </p:anim>
                                    <p:anim calcmode="lin" valueType="num">
                                      <p:cBhvr>
                                        <p:cTn id="71" dur="1000" fill="hold"/>
                                        <p:tgtEl>
                                          <p:spTgt spid="24"/>
                                        </p:tgtEl>
                                        <p:attrNameLst>
                                          <p:attrName>ppt_y</p:attrName>
                                        </p:attrNameLst>
                                      </p:cBhvr>
                                      <p:tavLst>
                                        <p:tav tm="0">
                                          <p:val>
                                            <p:strVal val="#ppt_y+.1"/>
                                          </p:val>
                                        </p:tav>
                                        <p:tav tm="100000">
                                          <p:val>
                                            <p:strVal val="#ppt_y"/>
                                          </p:val>
                                        </p:tav>
                                      </p:tavLst>
                                    </p:anim>
                                  </p:childTnLst>
                                </p:cTn>
                              </p:par>
                              <p:par>
                                <p:cTn id="72" presetID="47" presetClass="entr" presetSubtype="0" fill="hold" nodeType="with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fade">
                                      <p:cBhvr>
                                        <p:cTn id="74" dur="1000"/>
                                        <p:tgtEl>
                                          <p:spTgt spid="15"/>
                                        </p:tgtEl>
                                      </p:cBhvr>
                                    </p:animEffect>
                                    <p:anim calcmode="lin" valueType="num">
                                      <p:cBhvr>
                                        <p:cTn id="75" dur="1000" fill="hold"/>
                                        <p:tgtEl>
                                          <p:spTgt spid="15"/>
                                        </p:tgtEl>
                                        <p:attrNameLst>
                                          <p:attrName>ppt_x</p:attrName>
                                        </p:attrNameLst>
                                      </p:cBhvr>
                                      <p:tavLst>
                                        <p:tav tm="0">
                                          <p:val>
                                            <p:strVal val="#ppt_x"/>
                                          </p:val>
                                        </p:tav>
                                        <p:tav tm="100000">
                                          <p:val>
                                            <p:strVal val="#ppt_x"/>
                                          </p:val>
                                        </p:tav>
                                      </p:tavLst>
                                    </p:anim>
                                    <p:anim calcmode="lin" valueType="num">
                                      <p:cBhvr>
                                        <p:cTn id="76" dur="1000" fill="hold"/>
                                        <p:tgtEl>
                                          <p:spTgt spid="15"/>
                                        </p:tgtEl>
                                        <p:attrNameLst>
                                          <p:attrName>ppt_y</p:attrName>
                                        </p:attrNameLst>
                                      </p:cBhvr>
                                      <p:tavLst>
                                        <p:tav tm="0">
                                          <p:val>
                                            <p:strVal val="#ppt_y-.1"/>
                                          </p:val>
                                        </p:tav>
                                        <p:tav tm="100000">
                                          <p:val>
                                            <p:strVal val="#ppt_y"/>
                                          </p:val>
                                        </p:tav>
                                      </p:tavLst>
                                    </p:anim>
                                  </p:childTnLst>
                                </p:cTn>
                              </p:par>
                              <p:par>
                                <p:cTn id="77" presetID="47" presetClass="entr" presetSubtype="0" fill="hold"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1000"/>
                                        <p:tgtEl>
                                          <p:spTgt spid="21"/>
                                        </p:tgtEl>
                                      </p:cBhvr>
                                    </p:animEffect>
                                    <p:anim calcmode="lin" valueType="num">
                                      <p:cBhvr>
                                        <p:cTn id="80" dur="1000" fill="hold"/>
                                        <p:tgtEl>
                                          <p:spTgt spid="21"/>
                                        </p:tgtEl>
                                        <p:attrNameLst>
                                          <p:attrName>ppt_x</p:attrName>
                                        </p:attrNameLst>
                                      </p:cBhvr>
                                      <p:tavLst>
                                        <p:tav tm="0">
                                          <p:val>
                                            <p:strVal val="#ppt_x"/>
                                          </p:val>
                                        </p:tav>
                                        <p:tav tm="100000">
                                          <p:val>
                                            <p:strVal val="#ppt_x"/>
                                          </p:val>
                                        </p:tav>
                                      </p:tavLst>
                                    </p:anim>
                                    <p:anim calcmode="lin" valueType="num">
                                      <p:cBhvr>
                                        <p:cTn id="81"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p:bldP spid="12" grpId="0"/>
      <p:bldP spid="13" grpId="0"/>
      <p:bldP spid="14" grpId="0"/>
      <p:bldP spid="2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9592" y="189395"/>
            <a:ext cx="2088232" cy="338554"/>
          </a:xfrm>
          <a:prstGeom prst="rect">
            <a:avLst/>
          </a:prstGeom>
        </p:spPr>
        <p:txBody>
          <a:bodyPr wrap="square">
            <a:spAutoFit/>
          </a:bodyPr>
          <a:lstStyle/>
          <a:p>
            <a:r>
              <a:rPr lang="zh-CN" altLang="en-US" sz="1600" b="1" dirty="0" smtClean="0">
                <a:solidFill>
                  <a:schemeClr val="bg1"/>
                </a:solidFill>
                <a:ea typeface="微软雅黑" panose="020B0503020204020204" charset="-122"/>
              </a:rPr>
              <a:t>明 年 工 作 计 划</a:t>
            </a:r>
            <a:endParaRPr lang="zh-CN" altLang="en-US" sz="1600" b="1" dirty="0">
              <a:solidFill>
                <a:schemeClr val="bg1"/>
              </a:solidFill>
              <a:ea typeface="微软雅黑" panose="020B0503020204020204" charset="-122"/>
            </a:endParaRPr>
          </a:p>
        </p:txBody>
      </p:sp>
      <p:sp>
        <p:nvSpPr>
          <p:cNvPr id="3" name="椭圆 54"/>
          <p:cNvSpPr/>
          <p:nvPr/>
        </p:nvSpPr>
        <p:spPr>
          <a:xfrm>
            <a:off x="2908055" y="1692735"/>
            <a:ext cx="3477652" cy="1802173"/>
          </a:xfrm>
          <a:custGeom>
            <a:avLst/>
            <a:gdLst>
              <a:gd name="connsiteX0" fmla="*/ 0 w 3439659"/>
              <a:gd name="connsiteY0" fmla="*/ 1719830 h 3439659"/>
              <a:gd name="connsiteX1" fmla="*/ 1719830 w 3439659"/>
              <a:gd name="connsiteY1" fmla="*/ 0 h 3439659"/>
              <a:gd name="connsiteX2" fmla="*/ 3439660 w 3439659"/>
              <a:gd name="connsiteY2" fmla="*/ 1719830 h 3439659"/>
              <a:gd name="connsiteX3" fmla="*/ 1719830 w 3439659"/>
              <a:gd name="connsiteY3" fmla="*/ 3439660 h 3439659"/>
              <a:gd name="connsiteX4" fmla="*/ 0 w 3439659"/>
              <a:gd name="connsiteY4" fmla="*/ 1719830 h 3439659"/>
              <a:gd name="connsiteX0-1" fmla="*/ 0 w 3487467"/>
              <a:gd name="connsiteY0-2" fmla="*/ 0 h 1719830"/>
              <a:gd name="connsiteX1-3" fmla="*/ 3439660 w 3487467"/>
              <a:gd name="connsiteY1-4" fmla="*/ 0 h 1719830"/>
              <a:gd name="connsiteX2-5" fmla="*/ 1719830 w 3487467"/>
              <a:gd name="connsiteY2-6" fmla="*/ 1719830 h 1719830"/>
              <a:gd name="connsiteX3-7" fmla="*/ 0 w 3487467"/>
              <a:gd name="connsiteY3-8" fmla="*/ 0 h 1719830"/>
              <a:gd name="connsiteX0-9" fmla="*/ 6132 w 3493599"/>
              <a:gd name="connsiteY0-10" fmla="*/ 130018 h 1849848"/>
              <a:gd name="connsiteX1-11" fmla="*/ 3445792 w 3493599"/>
              <a:gd name="connsiteY1-12" fmla="*/ 130018 h 1849848"/>
              <a:gd name="connsiteX2-13" fmla="*/ 1725962 w 3493599"/>
              <a:gd name="connsiteY2-14" fmla="*/ 1849848 h 1849848"/>
              <a:gd name="connsiteX3-15" fmla="*/ 6132 w 3493599"/>
              <a:gd name="connsiteY3-16" fmla="*/ 130018 h 1849848"/>
              <a:gd name="connsiteX0-17" fmla="*/ 6132 w 3493599"/>
              <a:gd name="connsiteY0-18" fmla="*/ 35412 h 1755242"/>
              <a:gd name="connsiteX1-19" fmla="*/ 3445792 w 3493599"/>
              <a:gd name="connsiteY1-20" fmla="*/ 35412 h 1755242"/>
              <a:gd name="connsiteX2-21" fmla="*/ 1725962 w 3493599"/>
              <a:gd name="connsiteY2-22" fmla="*/ 1755242 h 1755242"/>
              <a:gd name="connsiteX3-23" fmla="*/ 6132 w 3493599"/>
              <a:gd name="connsiteY3-24" fmla="*/ 35412 h 1755242"/>
              <a:gd name="connsiteX0-25" fmla="*/ 4377 w 3488420"/>
              <a:gd name="connsiteY0-26" fmla="*/ 11795 h 1772900"/>
              <a:gd name="connsiteX1-27" fmla="*/ 3450912 w 3488420"/>
              <a:gd name="connsiteY1-28" fmla="*/ 53046 h 1772900"/>
              <a:gd name="connsiteX2-29" fmla="*/ 1731082 w 3488420"/>
              <a:gd name="connsiteY2-30" fmla="*/ 1772876 h 1772900"/>
              <a:gd name="connsiteX3-31" fmla="*/ 4377 w 3488420"/>
              <a:gd name="connsiteY3-32" fmla="*/ 11795 h 1772900"/>
              <a:gd name="connsiteX0-33" fmla="*/ 39013 w 3522446"/>
              <a:gd name="connsiteY0-34" fmla="*/ 134148 h 1909003"/>
              <a:gd name="connsiteX1-35" fmla="*/ 3485548 w 3522446"/>
              <a:gd name="connsiteY1-36" fmla="*/ 175399 h 1909003"/>
              <a:gd name="connsiteX2-37" fmla="*/ 1738217 w 3522446"/>
              <a:gd name="connsiteY2-38" fmla="*/ 1908979 h 1909003"/>
              <a:gd name="connsiteX3-39" fmla="*/ 39013 w 3522446"/>
              <a:gd name="connsiteY3-40" fmla="*/ 134148 h 1909003"/>
              <a:gd name="connsiteX0-41" fmla="*/ 55067 w 3553265"/>
              <a:gd name="connsiteY0-42" fmla="*/ 134148 h 1909002"/>
              <a:gd name="connsiteX1-43" fmla="*/ 3501602 w 3553265"/>
              <a:gd name="connsiteY1-44" fmla="*/ 175399 h 1909002"/>
              <a:gd name="connsiteX2-45" fmla="*/ 1754271 w 3553265"/>
              <a:gd name="connsiteY2-46" fmla="*/ 1908979 h 1909002"/>
              <a:gd name="connsiteX3-47" fmla="*/ 55067 w 3553265"/>
              <a:gd name="connsiteY3-48" fmla="*/ 134148 h 1909002"/>
              <a:gd name="connsiteX0-49" fmla="*/ 39426 w 3502160"/>
              <a:gd name="connsiteY0-50" fmla="*/ 134148 h 1909003"/>
              <a:gd name="connsiteX1-51" fmla="*/ 3465335 w 3502160"/>
              <a:gd name="connsiteY1-52" fmla="*/ 175399 h 1909003"/>
              <a:gd name="connsiteX2-53" fmla="*/ 1718004 w 3502160"/>
              <a:gd name="connsiteY2-54" fmla="*/ 1908979 h 1909003"/>
              <a:gd name="connsiteX3-55" fmla="*/ 39426 w 3502160"/>
              <a:gd name="connsiteY3-56" fmla="*/ 134148 h 1909003"/>
              <a:gd name="connsiteX0-57" fmla="*/ 8999 w 3471733"/>
              <a:gd name="connsiteY0-58" fmla="*/ 21578 h 1796433"/>
              <a:gd name="connsiteX1-59" fmla="*/ 3434908 w 3471733"/>
              <a:gd name="connsiteY1-60" fmla="*/ 62829 h 1796433"/>
              <a:gd name="connsiteX2-61" fmla="*/ 1687577 w 3471733"/>
              <a:gd name="connsiteY2-62" fmla="*/ 1796409 h 1796433"/>
              <a:gd name="connsiteX3-63" fmla="*/ 8999 w 3471733"/>
              <a:gd name="connsiteY3-64" fmla="*/ 21578 h 1796433"/>
              <a:gd name="connsiteX0-65" fmla="*/ 39425 w 3502159"/>
              <a:gd name="connsiteY0-66" fmla="*/ 135675 h 1931154"/>
              <a:gd name="connsiteX1-67" fmla="*/ 3465334 w 3502159"/>
              <a:gd name="connsiteY1-68" fmla="*/ 176926 h 1931154"/>
              <a:gd name="connsiteX2-69" fmla="*/ 1718003 w 3502159"/>
              <a:gd name="connsiteY2-70" fmla="*/ 1931131 h 1931154"/>
              <a:gd name="connsiteX3-71" fmla="*/ 39425 w 3502159"/>
              <a:gd name="connsiteY3-72" fmla="*/ 135675 h 1931154"/>
              <a:gd name="connsiteX0-73" fmla="*/ 7276 w 3470010"/>
              <a:gd name="connsiteY0-74" fmla="*/ 26065 h 1821544"/>
              <a:gd name="connsiteX1-75" fmla="*/ 3433185 w 3470010"/>
              <a:gd name="connsiteY1-76" fmla="*/ 67316 h 1821544"/>
              <a:gd name="connsiteX2-77" fmla="*/ 1685854 w 3470010"/>
              <a:gd name="connsiteY2-78" fmla="*/ 1821521 h 1821544"/>
              <a:gd name="connsiteX3-79" fmla="*/ 7276 w 3470010"/>
              <a:gd name="connsiteY3-80" fmla="*/ 26065 h 1821544"/>
              <a:gd name="connsiteX0-81" fmla="*/ 12669 w 3492943"/>
              <a:gd name="connsiteY0-82" fmla="*/ 26065 h 1822469"/>
              <a:gd name="connsiteX1-83" fmla="*/ 3438578 w 3492943"/>
              <a:gd name="connsiteY1-84" fmla="*/ 67316 h 1822469"/>
              <a:gd name="connsiteX2-85" fmla="*/ 1691247 w 3492943"/>
              <a:gd name="connsiteY2-86" fmla="*/ 1821521 h 1822469"/>
              <a:gd name="connsiteX3-87" fmla="*/ 12669 w 3492943"/>
              <a:gd name="connsiteY3-88" fmla="*/ 26065 h 1822469"/>
              <a:gd name="connsiteX0-89" fmla="*/ 48756 w 3529030"/>
              <a:gd name="connsiteY0-90" fmla="*/ 3139 h 1799516"/>
              <a:gd name="connsiteX1-91" fmla="*/ 3474665 w 3529030"/>
              <a:gd name="connsiteY1-92" fmla="*/ 44390 h 1799516"/>
              <a:gd name="connsiteX2-93" fmla="*/ 1727334 w 3529030"/>
              <a:gd name="connsiteY2-94" fmla="*/ 1798595 h 1799516"/>
              <a:gd name="connsiteX3-95" fmla="*/ 48756 w 3529030"/>
              <a:gd name="connsiteY3-96" fmla="*/ 3139 h 1799516"/>
              <a:gd name="connsiteX0-97" fmla="*/ 48756 w 3529030"/>
              <a:gd name="connsiteY0-98" fmla="*/ 5796 h 1802173"/>
              <a:gd name="connsiteX1-99" fmla="*/ 3474665 w 3529030"/>
              <a:gd name="connsiteY1-100" fmla="*/ 47047 h 1802173"/>
              <a:gd name="connsiteX2-101" fmla="*/ 1727334 w 3529030"/>
              <a:gd name="connsiteY2-102" fmla="*/ 1801252 h 1802173"/>
              <a:gd name="connsiteX3-103" fmla="*/ 48756 w 3529030"/>
              <a:gd name="connsiteY3-104" fmla="*/ 5796 h 1802173"/>
              <a:gd name="connsiteX0-105" fmla="*/ 48756 w 3477652"/>
              <a:gd name="connsiteY0-106" fmla="*/ 5796 h 1802173"/>
              <a:gd name="connsiteX1-107" fmla="*/ 3474665 w 3477652"/>
              <a:gd name="connsiteY1-108" fmla="*/ 47047 h 1802173"/>
              <a:gd name="connsiteX2-109" fmla="*/ 1727334 w 3477652"/>
              <a:gd name="connsiteY2-110" fmla="*/ 1801252 h 1802173"/>
              <a:gd name="connsiteX3-111" fmla="*/ 48756 w 3477652"/>
              <a:gd name="connsiteY3-112" fmla="*/ 5796 h 1802173"/>
            </a:gdLst>
            <a:ahLst/>
            <a:cxnLst>
              <a:cxn ang="0">
                <a:pos x="connsiteX0-1" y="connsiteY0-2"/>
              </a:cxn>
              <a:cxn ang="0">
                <a:pos x="connsiteX1-3" y="connsiteY1-4"/>
              </a:cxn>
              <a:cxn ang="0">
                <a:pos x="connsiteX2-5" y="connsiteY2-6"/>
              </a:cxn>
              <a:cxn ang="0">
                <a:pos x="connsiteX3-7" y="connsiteY3-8"/>
              </a:cxn>
            </a:cxnLst>
            <a:rect l="l" t="t" r="r" b="b"/>
            <a:pathLst>
              <a:path w="3477652" h="1802173">
                <a:moveTo>
                  <a:pt x="48756" y="5796"/>
                </a:moveTo>
                <a:cubicBezTo>
                  <a:pt x="305602" y="15937"/>
                  <a:pt x="3181151" y="-33335"/>
                  <a:pt x="3474665" y="47047"/>
                </a:cubicBezTo>
                <a:cubicBezTo>
                  <a:pt x="3527547" y="271809"/>
                  <a:pt x="2875835" y="1753126"/>
                  <a:pt x="1727334" y="1801252"/>
                </a:cubicBezTo>
                <a:cubicBezTo>
                  <a:pt x="578833" y="1849378"/>
                  <a:pt x="-208090" y="-4345"/>
                  <a:pt x="48756" y="5796"/>
                </a:cubicBezTo>
                <a:close/>
              </a:path>
            </a:pathLst>
          </a:custGeom>
          <a:noFill/>
          <a:ln w="12700">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4" name="TextBox 3"/>
          <p:cNvSpPr txBox="1"/>
          <p:nvPr/>
        </p:nvSpPr>
        <p:spPr>
          <a:xfrm>
            <a:off x="1573312" y="1512467"/>
            <a:ext cx="902811" cy="307777"/>
          </a:xfrm>
          <a:prstGeom prst="rect">
            <a:avLst/>
          </a:prstGeom>
          <a:noFill/>
        </p:spPr>
        <p:txBody>
          <a:bodyPr wrap="none" rtlCol="0">
            <a:spAutoFit/>
          </a:bodyPr>
          <a:lstStyle/>
          <a:p>
            <a:pPr algn="ctr"/>
            <a:r>
              <a:rPr lang="zh-CN" altLang="en-US" sz="1400" b="1" dirty="0" smtClean="0">
                <a:solidFill>
                  <a:srgbClr val="0070C0"/>
                </a:solidFill>
                <a:latin typeface="微软雅黑" panose="020B0503020204020204" charset="-122"/>
                <a:ea typeface="微软雅黑" panose="020B0503020204020204" charset="-122"/>
              </a:rPr>
              <a:t>标题内容</a:t>
            </a:r>
            <a:endParaRPr lang="zh-CN" altLang="en-US" sz="1400" b="1" dirty="0">
              <a:solidFill>
                <a:srgbClr val="0070C0"/>
              </a:solidFill>
              <a:latin typeface="微软雅黑" panose="020B0503020204020204" charset="-122"/>
              <a:ea typeface="微软雅黑" panose="020B0503020204020204" charset="-122"/>
            </a:endParaRPr>
          </a:p>
        </p:txBody>
      </p:sp>
      <p:cxnSp>
        <p:nvCxnSpPr>
          <p:cNvPr id="5" name="直接连接符 4"/>
          <p:cNvCxnSpPr/>
          <p:nvPr/>
        </p:nvCxnSpPr>
        <p:spPr>
          <a:xfrm flipV="1">
            <a:off x="2711031" y="1688754"/>
            <a:ext cx="1913927" cy="2123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3125810" y="1688754"/>
            <a:ext cx="1499148" cy="1054342"/>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3998646" y="1688755"/>
            <a:ext cx="626312" cy="1779464"/>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flipV="1">
            <a:off x="4624959" y="1688755"/>
            <a:ext cx="670571" cy="1717151"/>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flipV="1">
            <a:off x="4624958" y="1688754"/>
            <a:ext cx="1465240" cy="1054342"/>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624958" y="1688753"/>
            <a:ext cx="1861284" cy="13806"/>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2926415" y="2345280"/>
            <a:ext cx="660132" cy="660132"/>
          </a:xfrm>
          <a:prstGeom prst="ellipse">
            <a:avLst/>
          </a:prstGeom>
          <a:solidFill>
            <a:srgbClr val="0070C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12" name="椭圆 11"/>
          <p:cNvSpPr/>
          <p:nvPr/>
        </p:nvSpPr>
        <p:spPr>
          <a:xfrm>
            <a:off x="3707904" y="3075840"/>
            <a:ext cx="660132" cy="660132"/>
          </a:xfrm>
          <a:prstGeom prst="ellipse">
            <a:avLst/>
          </a:prstGeom>
          <a:solidFill>
            <a:srgbClr val="0070C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13" name="椭圆 12"/>
          <p:cNvSpPr/>
          <p:nvPr/>
        </p:nvSpPr>
        <p:spPr>
          <a:xfrm>
            <a:off x="4960244" y="3042101"/>
            <a:ext cx="660132" cy="660132"/>
          </a:xfrm>
          <a:prstGeom prst="ellipse">
            <a:avLst/>
          </a:prstGeom>
          <a:solidFill>
            <a:srgbClr val="0070C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14" name="椭圆 13"/>
          <p:cNvSpPr/>
          <p:nvPr/>
        </p:nvSpPr>
        <p:spPr>
          <a:xfrm>
            <a:off x="5713686" y="2248421"/>
            <a:ext cx="660132" cy="660132"/>
          </a:xfrm>
          <a:prstGeom prst="ellipse">
            <a:avLst/>
          </a:prstGeom>
          <a:solidFill>
            <a:srgbClr val="0070C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15" name="椭圆 14"/>
          <p:cNvSpPr/>
          <p:nvPr/>
        </p:nvSpPr>
        <p:spPr>
          <a:xfrm>
            <a:off x="6012160" y="1380706"/>
            <a:ext cx="660132" cy="660132"/>
          </a:xfrm>
          <a:prstGeom prst="ellipse">
            <a:avLst/>
          </a:prstGeom>
          <a:solidFill>
            <a:srgbClr val="0070C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16" name="椭圆 15"/>
          <p:cNvSpPr/>
          <p:nvPr/>
        </p:nvSpPr>
        <p:spPr>
          <a:xfrm>
            <a:off x="2645698" y="1369303"/>
            <a:ext cx="660132" cy="660132"/>
          </a:xfrm>
          <a:prstGeom prst="ellipse">
            <a:avLst/>
          </a:prstGeom>
          <a:solidFill>
            <a:srgbClr val="0070C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17" name="TextBox 16"/>
          <p:cNvSpPr txBox="1"/>
          <p:nvPr/>
        </p:nvSpPr>
        <p:spPr>
          <a:xfrm>
            <a:off x="107504" y="1791756"/>
            <a:ext cx="2556284" cy="532453"/>
          </a:xfrm>
          <a:prstGeom prst="rect">
            <a:avLst/>
          </a:prstGeom>
          <a:noFill/>
        </p:spPr>
        <p:txBody>
          <a:bodyPr wrap="square" rtlCol="0">
            <a:spAutoFit/>
          </a:bodyPr>
          <a:lstStyle/>
          <a:p>
            <a:pPr algn="r">
              <a:lnSpc>
                <a:spcPct val="130000"/>
              </a:lnSpc>
              <a:defRPr/>
            </a:pPr>
            <a:r>
              <a:rPr lang="zh-CN" altLang="en-US" sz="1100" dirty="0" smtClean="0">
                <a:latin typeface="微软雅黑" panose="020B0503020204020204" charset="-122"/>
                <a:ea typeface="微软雅黑" panose="020B0503020204020204" charset="-122"/>
              </a:rPr>
              <a:t>点击</a:t>
            </a:r>
            <a:r>
              <a:rPr lang="zh-CN" altLang="en-US" sz="1100" dirty="0">
                <a:latin typeface="微软雅黑" panose="020B0503020204020204" charset="-122"/>
                <a:ea typeface="微软雅黑" panose="020B0503020204020204" charset="-122"/>
              </a:rPr>
              <a:t>输入简要文字内容，文字内容需概括精炼，不用多余的文字</a:t>
            </a:r>
            <a:r>
              <a:rPr lang="zh-CN" altLang="en-US" sz="1100" dirty="0" smtClean="0">
                <a:latin typeface="微软雅黑" panose="020B0503020204020204" charset="-122"/>
                <a:ea typeface="微软雅黑" panose="020B0503020204020204" charset="-122"/>
              </a:rPr>
              <a:t>修饰</a:t>
            </a:r>
            <a:r>
              <a:rPr lang="zh-CN" altLang="en-US" sz="1100" dirty="0">
                <a:latin typeface="微软雅黑" panose="020B0503020204020204" charset="-122"/>
                <a:ea typeface="微软雅黑" panose="020B0503020204020204" charset="-122"/>
              </a:rPr>
              <a:t>。</a:t>
            </a:r>
          </a:p>
        </p:txBody>
      </p:sp>
      <p:sp>
        <p:nvSpPr>
          <p:cNvPr id="18" name="TextBox 17"/>
          <p:cNvSpPr txBox="1"/>
          <p:nvPr/>
        </p:nvSpPr>
        <p:spPr>
          <a:xfrm>
            <a:off x="1992493" y="2664595"/>
            <a:ext cx="902812" cy="307777"/>
          </a:xfrm>
          <a:prstGeom prst="rect">
            <a:avLst/>
          </a:prstGeom>
          <a:noFill/>
        </p:spPr>
        <p:txBody>
          <a:bodyPr wrap="none" rtlCol="0">
            <a:spAutoFit/>
          </a:bodyPr>
          <a:lstStyle/>
          <a:p>
            <a:pPr algn="ctr"/>
            <a:r>
              <a:rPr lang="zh-CN" altLang="en-US" sz="1400" b="1" dirty="0" smtClean="0">
                <a:solidFill>
                  <a:srgbClr val="0070C0"/>
                </a:solidFill>
                <a:latin typeface="微软雅黑" panose="020B0503020204020204" charset="-122"/>
                <a:ea typeface="微软雅黑" panose="020B0503020204020204" charset="-122"/>
              </a:rPr>
              <a:t>标题内容</a:t>
            </a:r>
            <a:endParaRPr lang="zh-CN" altLang="en-US" sz="1400" b="1" dirty="0">
              <a:solidFill>
                <a:srgbClr val="0070C0"/>
              </a:solidFill>
              <a:latin typeface="微软雅黑" panose="020B0503020204020204" charset="-122"/>
              <a:ea typeface="微软雅黑" panose="020B0503020204020204" charset="-122"/>
            </a:endParaRPr>
          </a:p>
        </p:txBody>
      </p:sp>
      <p:sp>
        <p:nvSpPr>
          <p:cNvPr id="19" name="TextBox 18"/>
          <p:cNvSpPr txBox="1"/>
          <p:nvPr/>
        </p:nvSpPr>
        <p:spPr>
          <a:xfrm>
            <a:off x="611560" y="2943884"/>
            <a:ext cx="2556284" cy="511037"/>
          </a:xfrm>
          <a:prstGeom prst="rect">
            <a:avLst/>
          </a:prstGeom>
          <a:noFill/>
        </p:spPr>
        <p:txBody>
          <a:bodyPr wrap="square" rtlCol="0">
            <a:spAutoFit/>
          </a:bodyPr>
          <a:lstStyle/>
          <a:p>
            <a:pPr algn="r">
              <a:lnSpc>
                <a:spcPct val="130000"/>
              </a:lnSpc>
              <a:defRPr/>
            </a:pPr>
            <a:r>
              <a:rPr lang="zh-CN" altLang="en-US" sz="1100" dirty="0" smtClean="0">
                <a:solidFill>
                  <a:schemeClr val="tx1">
                    <a:lumMod val="65000"/>
                    <a:lumOff val="35000"/>
                  </a:schemeClr>
                </a:solidFill>
                <a:latin typeface="微软雅黑" panose="020B0503020204020204" charset="-122"/>
                <a:ea typeface="微软雅黑" panose="020B0503020204020204" charset="-122"/>
              </a:rPr>
              <a:t>点击</a:t>
            </a:r>
            <a:r>
              <a:rPr lang="zh-CN" altLang="en-US" sz="1100" dirty="0">
                <a:solidFill>
                  <a:schemeClr val="tx1">
                    <a:lumMod val="65000"/>
                    <a:lumOff val="35000"/>
                  </a:schemeClr>
                </a:solidFill>
                <a:latin typeface="微软雅黑" panose="020B0503020204020204" charset="-122"/>
                <a:ea typeface="微软雅黑" panose="020B0503020204020204" charset="-122"/>
              </a:rPr>
              <a:t>输入简要文字内容，文字内容需概括精炼，不用多余的文字</a:t>
            </a:r>
            <a:r>
              <a:rPr lang="zh-CN" altLang="en-US" sz="1100" dirty="0" smtClean="0">
                <a:solidFill>
                  <a:schemeClr val="tx1">
                    <a:lumMod val="65000"/>
                    <a:lumOff val="35000"/>
                  </a:schemeClr>
                </a:solidFill>
                <a:latin typeface="微软雅黑" panose="020B0503020204020204" charset="-122"/>
                <a:ea typeface="微软雅黑" panose="020B0503020204020204" charset="-122"/>
              </a:rPr>
              <a:t>修饰</a:t>
            </a:r>
            <a:r>
              <a:rPr lang="zh-CN" altLang="en-US" sz="1100" dirty="0">
                <a:solidFill>
                  <a:schemeClr val="tx1">
                    <a:lumMod val="65000"/>
                    <a:lumOff val="35000"/>
                  </a:schemeClr>
                </a:solidFill>
                <a:latin typeface="微软雅黑" panose="020B0503020204020204" charset="-122"/>
                <a:ea typeface="微软雅黑" panose="020B0503020204020204" charset="-122"/>
              </a:rPr>
              <a:t>。</a:t>
            </a:r>
          </a:p>
        </p:txBody>
      </p:sp>
      <p:sp>
        <p:nvSpPr>
          <p:cNvPr id="20" name="TextBox 19"/>
          <p:cNvSpPr txBox="1"/>
          <p:nvPr/>
        </p:nvSpPr>
        <p:spPr>
          <a:xfrm>
            <a:off x="2805092" y="3600699"/>
            <a:ext cx="902812" cy="307777"/>
          </a:xfrm>
          <a:prstGeom prst="rect">
            <a:avLst/>
          </a:prstGeom>
          <a:noFill/>
        </p:spPr>
        <p:txBody>
          <a:bodyPr wrap="none" rtlCol="0">
            <a:spAutoFit/>
          </a:bodyPr>
          <a:lstStyle/>
          <a:p>
            <a:pPr algn="ctr"/>
            <a:r>
              <a:rPr lang="zh-CN" altLang="en-US" sz="1400" b="1" dirty="0" smtClean="0">
                <a:solidFill>
                  <a:srgbClr val="0070C0"/>
                </a:solidFill>
                <a:latin typeface="微软雅黑" panose="020B0503020204020204" charset="-122"/>
                <a:ea typeface="微软雅黑" panose="020B0503020204020204" charset="-122"/>
              </a:rPr>
              <a:t>标题内容</a:t>
            </a:r>
            <a:endParaRPr lang="zh-CN" altLang="en-US" sz="1400" b="1" dirty="0">
              <a:solidFill>
                <a:srgbClr val="0070C0"/>
              </a:solidFill>
              <a:latin typeface="微软雅黑" panose="020B0503020204020204" charset="-122"/>
              <a:ea typeface="微软雅黑" panose="020B0503020204020204" charset="-122"/>
            </a:endParaRPr>
          </a:p>
        </p:txBody>
      </p:sp>
      <p:sp>
        <p:nvSpPr>
          <p:cNvPr id="21" name="TextBox 20"/>
          <p:cNvSpPr txBox="1"/>
          <p:nvPr/>
        </p:nvSpPr>
        <p:spPr>
          <a:xfrm>
            <a:off x="1524316" y="3879988"/>
            <a:ext cx="2556284" cy="511037"/>
          </a:xfrm>
          <a:prstGeom prst="rect">
            <a:avLst/>
          </a:prstGeom>
          <a:noFill/>
        </p:spPr>
        <p:txBody>
          <a:bodyPr wrap="square" rtlCol="0">
            <a:spAutoFit/>
          </a:bodyPr>
          <a:lstStyle/>
          <a:p>
            <a:pPr algn="r">
              <a:lnSpc>
                <a:spcPct val="130000"/>
              </a:lnSpc>
              <a:defRPr/>
            </a:pPr>
            <a:r>
              <a:rPr lang="zh-CN" altLang="en-US" sz="1100" dirty="0" smtClean="0">
                <a:solidFill>
                  <a:schemeClr val="tx1">
                    <a:lumMod val="65000"/>
                    <a:lumOff val="35000"/>
                  </a:schemeClr>
                </a:solidFill>
                <a:latin typeface="微软雅黑" panose="020B0503020204020204" charset="-122"/>
                <a:ea typeface="微软雅黑" panose="020B0503020204020204" charset="-122"/>
              </a:rPr>
              <a:t>点击</a:t>
            </a:r>
            <a:r>
              <a:rPr lang="zh-CN" altLang="en-US" sz="1100" dirty="0">
                <a:solidFill>
                  <a:schemeClr val="tx1">
                    <a:lumMod val="65000"/>
                    <a:lumOff val="35000"/>
                  </a:schemeClr>
                </a:solidFill>
                <a:latin typeface="微软雅黑" panose="020B0503020204020204" charset="-122"/>
                <a:ea typeface="微软雅黑" panose="020B0503020204020204" charset="-122"/>
              </a:rPr>
              <a:t>输入简要文字内容，文字内容需概括精炼，不用多余的文字</a:t>
            </a:r>
            <a:r>
              <a:rPr lang="zh-CN" altLang="en-US" sz="1100" dirty="0" smtClean="0">
                <a:solidFill>
                  <a:schemeClr val="tx1">
                    <a:lumMod val="65000"/>
                    <a:lumOff val="35000"/>
                  </a:schemeClr>
                </a:solidFill>
                <a:latin typeface="微软雅黑" panose="020B0503020204020204" charset="-122"/>
                <a:ea typeface="微软雅黑" panose="020B0503020204020204" charset="-122"/>
              </a:rPr>
              <a:t>修饰</a:t>
            </a:r>
            <a:r>
              <a:rPr lang="zh-CN" altLang="en-US" sz="1100" dirty="0">
                <a:solidFill>
                  <a:schemeClr val="tx1">
                    <a:lumMod val="65000"/>
                    <a:lumOff val="35000"/>
                  </a:schemeClr>
                </a:solidFill>
                <a:latin typeface="微软雅黑" panose="020B0503020204020204" charset="-122"/>
                <a:ea typeface="微软雅黑" panose="020B0503020204020204" charset="-122"/>
              </a:rPr>
              <a:t>。</a:t>
            </a:r>
          </a:p>
        </p:txBody>
      </p:sp>
      <p:sp>
        <p:nvSpPr>
          <p:cNvPr id="22" name="TextBox 21"/>
          <p:cNvSpPr txBox="1"/>
          <p:nvPr/>
        </p:nvSpPr>
        <p:spPr>
          <a:xfrm>
            <a:off x="5508104" y="3620353"/>
            <a:ext cx="902811" cy="307777"/>
          </a:xfrm>
          <a:prstGeom prst="rect">
            <a:avLst/>
          </a:prstGeom>
          <a:noFill/>
        </p:spPr>
        <p:txBody>
          <a:bodyPr wrap="none" rtlCol="0">
            <a:spAutoFit/>
          </a:bodyPr>
          <a:lstStyle/>
          <a:p>
            <a:r>
              <a:rPr lang="zh-CN" altLang="en-US" sz="1400" b="1" dirty="0" smtClean="0">
                <a:solidFill>
                  <a:srgbClr val="0070C0"/>
                </a:solidFill>
                <a:latin typeface="微软雅黑" panose="020B0503020204020204" charset="-122"/>
                <a:ea typeface="微软雅黑" panose="020B0503020204020204" charset="-122"/>
              </a:rPr>
              <a:t>标题内容</a:t>
            </a:r>
            <a:endParaRPr lang="zh-CN" altLang="en-US" sz="1400" b="1" dirty="0">
              <a:solidFill>
                <a:srgbClr val="0070C0"/>
              </a:solidFill>
              <a:latin typeface="微软雅黑" panose="020B0503020204020204" charset="-122"/>
              <a:ea typeface="微软雅黑" panose="020B0503020204020204" charset="-122"/>
            </a:endParaRPr>
          </a:p>
        </p:txBody>
      </p:sp>
      <p:sp>
        <p:nvSpPr>
          <p:cNvPr id="23" name="TextBox 22"/>
          <p:cNvSpPr txBox="1"/>
          <p:nvPr/>
        </p:nvSpPr>
        <p:spPr>
          <a:xfrm>
            <a:off x="5256076" y="3900267"/>
            <a:ext cx="2556284" cy="511037"/>
          </a:xfrm>
          <a:prstGeom prst="rect">
            <a:avLst/>
          </a:prstGeom>
          <a:noFill/>
        </p:spPr>
        <p:txBody>
          <a:bodyPr wrap="square" rtlCol="0">
            <a:spAutoFit/>
          </a:bodyPr>
          <a:lstStyle/>
          <a:p>
            <a:pPr>
              <a:lnSpc>
                <a:spcPct val="130000"/>
              </a:lnSpc>
              <a:defRPr/>
            </a:pPr>
            <a:r>
              <a:rPr lang="zh-CN" altLang="en-US" sz="1100" dirty="0" smtClean="0">
                <a:solidFill>
                  <a:schemeClr val="tx1">
                    <a:lumMod val="65000"/>
                    <a:lumOff val="35000"/>
                  </a:schemeClr>
                </a:solidFill>
                <a:latin typeface="微软雅黑" panose="020B0503020204020204" charset="-122"/>
                <a:ea typeface="微软雅黑" panose="020B0503020204020204" charset="-122"/>
              </a:rPr>
              <a:t>点击</a:t>
            </a:r>
            <a:r>
              <a:rPr lang="zh-CN" altLang="en-US" sz="1100" dirty="0">
                <a:solidFill>
                  <a:schemeClr val="tx1">
                    <a:lumMod val="65000"/>
                    <a:lumOff val="35000"/>
                  </a:schemeClr>
                </a:solidFill>
                <a:latin typeface="微软雅黑" panose="020B0503020204020204" charset="-122"/>
                <a:ea typeface="微软雅黑" panose="020B0503020204020204" charset="-122"/>
              </a:rPr>
              <a:t>输入简要文字内容，文字内容需概括精炼，不用多余的文字</a:t>
            </a:r>
            <a:r>
              <a:rPr lang="zh-CN" altLang="en-US" sz="1100" dirty="0" smtClean="0">
                <a:solidFill>
                  <a:schemeClr val="tx1">
                    <a:lumMod val="65000"/>
                    <a:lumOff val="35000"/>
                  </a:schemeClr>
                </a:solidFill>
                <a:latin typeface="微软雅黑" panose="020B0503020204020204" charset="-122"/>
                <a:ea typeface="微软雅黑" panose="020B0503020204020204" charset="-122"/>
              </a:rPr>
              <a:t>修饰</a:t>
            </a:r>
            <a:r>
              <a:rPr lang="zh-CN" altLang="en-US" sz="1100" dirty="0">
                <a:solidFill>
                  <a:schemeClr val="tx1">
                    <a:lumMod val="65000"/>
                    <a:lumOff val="35000"/>
                  </a:schemeClr>
                </a:solidFill>
                <a:latin typeface="微软雅黑" panose="020B0503020204020204" charset="-122"/>
                <a:ea typeface="微软雅黑" panose="020B0503020204020204" charset="-122"/>
              </a:rPr>
              <a:t>。</a:t>
            </a:r>
          </a:p>
        </p:txBody>
      </p:sp>
      <p:sp>
        <p:nvSpPr>
          <p:cNvPr id="24" name="TextBox 23"/>
          <p:cNvSpPr txBox="1"/>
          <p:nvPr/>
        </p:nvSpPr>
        <p:spPr>
          <a:xfrm>
            <a:off x="6336196" y="2685386"/>
            <a:ext cx="902811" cy="307777"/>
          </a:xfrm>
          <a:prstGeom prst="rect">
            <a:avLst/>
          </a:prstGeom>
          <a:noFill/>
        </p:spPr>
        <p:txBody>
          <a:bodyPr wrap="none" rtlCol="0">
            <a:spAutoFit/>
          </a:bodyPr>
          <a:lstStyle/>
          <a:p>
            <a:r>
              <a:rPr lang="zh-CN" altLang="en-US" sz="1400" b="1" dirty="0" smtClean="0">
                <a:solidFill>
                  <a:srgbClr val="0070C0"/>
                </a:solidFill>
                <a:latin typeface="微软雅黑" panose="020B0503020204020204" charset="-122"/>
                <a:ea typeface="微软雅黑" panose="020B0503020204020204" charset="-122"/>
              </a:rPr>
              <a:t>标题内容</a:t>
            </a:r>
            <a:endParaRPr lang="zh-CN" altLang="en-US" sz="1400" b="1" dirty="0">
              <a:solidFill>
                <a:srgbClr val="0070C0"/>
              </a:solidFill>
              <a:latin typeface="微软雅黑" panose="020B0503020204020204" charset="-122"/>
              <a:ea typeface="微软雅黑" panose="020B0503020204020204" charset="-122"/>
            </a:endParaRPr>
          </a:p>
        </p:txBody>
      </p:sp>
      <p:sp>
        <p:nvSpPr>
          <p:cNvPr id="25" name="TextBox 24"/>
          <p:cNvSpPr txBox="1"/>
          <p:nvPr/>
        </p:nvSpPr>
        <p:spPr>
          <a:xfrm>
            <a:off x="6084168" y="2965300"/>
            <a:ext cx="2556284" cy="511037"/>
          </a:xfrm>
          <a:prstGeom prst="rect">
            <a:avLst/>
          </a:prstGeom>
          <a:noFill/>
        </p:spPr>
        <p:txBody>
          <a:bodyPr wrap="square" rtlCol="0">
            <a:spAutoFit/>
          </a:bodyPr>
          <a:lstStyle/>
          <a:p>
            <a:pPr>
              <a:lnSpc>
                <a:spcPct val="130000"/>
              </a:lnSpc>
              <a:defRPr/>
            </a:pPr>
            <a:r>
              <a:rPr lang="zh-CN" altLang="en-US" sz="1100" dirty="0" smtClean="0">
                <a:solidFill>
                  <a:schemeClr val="tx1">
                    <a:lumMod val="65000"/>
                    <a:lumOff val="35000"/>
                  </a:schemeClr>
                </a:solidFill>
                <a:latin typeface="微软雅黑" panose="020B0503020204020204" charset="-122"/>
                <a:ea typeface="微软雅黑" panose="020B0503020204020204" charset="-122"/>
              </a:rPr>
              <a:t>点击</a:t>
            </a:r>
            <a:r>
              <a:rPr lang="zh-CN" altLang="en-US" sz="1100" dirty="0">
                <a:solidFill>
                  <a:schemeClr val="tx1">
                    <a:lumMod val="65000"/>
                    <a:lumOff val="35000"/>
                  </a:schemeClr>
                </a:solidFill>
                <a:latin typeface="微软雅黑" panose="020B0503020204020204" charset="-122"/>
                <a:ea typeface="微软雅黑" panose="020B0503020204020204" charset="-122"/>
              </a:rPr>
              <a:t>输入简要文字内容，文字内容需概括精炼，不用多余的文字</a:t>
            </a:r>
            <a:r>
              <a:rPr lang="zh-CN" altLang="en-US" sz="1100" dirty="0" smtClean="0">
                <a:solidFill>
                  <a:schemeClr val="tx1">
                    <a:lumMod val="65000"/>
                    <a:lumOff val="35000"/>
                  </a:schemeClr>
                </a:solidFill>
                <a:latin typeface="微软雅黑" panose="020B0503020204020204" charset="-122"/>
                <a:ea typeface="微软雅黑" panose="020B0503020204020204" charset="-122"/>
              </a:rPr>
              <a:t>修饰</a:t>
            </a:r>
            <a:r>
              <a:rPr lang="zh-CN" altLang="en-US" sz="1100" dirty="0">
                <a:solidFill>
                  <a:schemeClr val="tx1">
                    <a:lumMod val="65000"/>
                    <a:lumOff val="35000"/>
                  </a:schemeClr>
                </a:solidFill>
                <a:latin typeface="微软雅黑" panose="020B0503020204020204" charset="-122"/>
                <a:ea typeface="微软雅黑" panose="020B0503020204020204" charset="-122"/>
              </a:rPr>
              <a:t>。</a:t>
            </a:r>
          </a:p>
        </p:txBody>
      </p:sp>
      <p:sp>
        <p:nvSpPr>
          <p:cNvPr id="26" name="TextBox 25"/>
          <p:cNvSpPr txBox="1"/>
          <p:nvPr/>
        </p:nvSpPr>
        <p:spPr>
          <a:xfrm>
            <a:off x="6804248" y="1662136"/>
            <a:ext cx="902811" cy="307777"/>
          </a:xfrm>
          <a:prstGeom prst="rect">
            <a:avLst/>
          </a:prstGeom>
          <a:noFill/>
        </p:spPr>
        <p:txBody>
          <a:bodyPr wrap="none" rtlCol="0">
            <a:spAutoFit/>
          </a:bodyPr>
          <a:lstStyle/>
          <a:p>
            <a:r>
              <a:rPr lang="zh-CN" altLang="en-US" sz="1400" b="1" dirty="0" smtClean="0">
                <a:solidFill>
                  <a:srgbClr val="0070C0"/>
                </a:solidFill>
                <a:latin typeface="微软雅黑" panose="020B0503020204020204" charset="-122"/>
                <a:ea typeface="微软雅黑" panose="020B0503020204020204" charset="-122"/>
              </a:rPr>
              <a:t>标题内容</a:t>
            </a:r>
            <a:endParaRPr lang="zh-CN" altLang="en-US" sz="1400" b="1" dirty="0">
              <a:solidFill>
                <a:srgbClr val="0070C0"/>
              </a:solidFill>
              <a:latin typeface="微软雅黑" panose="020B0503020204020204" charset="-122"/>
              <a:ea typeface="微软雅黑" panose="020B0503020204020204" charset="-122"/>
            </a:endParaRPr>
          </a:p>
        </p:txBody>
      </p:sp>
      <p:sp>
        <p:nvSpPr>
          <p:cNvPr id="27" name="TextBox 26"/>
          <p:cNvSpPr txBox="1"/>
          <p:nvPr/>
        </p:nvSpPr>
        <p:spPr>
          <a:xfrm>
            <a:off x="6552220" y="1942050"/>
            <a:ext cx="2556284" cy="511037"/>
          </a:xfrm>
          <a:prstGeom prst="rect">
            <a:avLst/>
          </a:prstGeom>
          <a:noFill/>
        </p:spPr>
        <p:txBody>
          <a:bodyPr wrap="square" rtlCol="0">
            <a:spAutoFit/>
          </a:bodyPr>
          <a:lstStyle/>
          <a:p>
            <a:pPr>
              <a:lnSpc>
                <a:spcPct val="130000"/>
              </a:lnSpc>
              <a:defRPr/>
            </a:pPr>
            <a:r>
              <a:rPr lang="zh-CN" altLang="en-US" sz="1100" dirty="0" smtClean="0">
                <a:solidFill>
                  <a:schemeClr val="tx1">
                    <a:lumMod val="65000"/>
                    <a:lumOff val="35000"/>
                  </a:schemeClr>
                </a:solidFill>
                <a:latin typeface="微软雅黑" panose="020B0503020204020204" charset="-122"/>
                <a:ea typeface="微软雅黑" panose="020B0503020204020204" charset="-122"/>
              </a:rPr>
              <a:t>点击</a:t>
            </a:r>
            <a:r>
              <a:rPr lang="zh-CN" altLang="en-US" sz="1100" dirty="0">
                <a:solidFill>
                  <a:schemeClr val="tx1">
                    <a:lumMod val="65000"/>
                    <a:lumOff val="35000"/>
                  </a:schemeClr>
                </a:solidFill>
                <a:latin typeface="微软雅黑" panose="020B0503020204020204" charset="-122"/>
                <a:ea typeface="微软雅黑" panose="020B0503020204020204" charset="-122"/>
              </a:rPr>
              <a:t>输入简要文字内容，文字内容需概括精炼，不用多余的文字</a:t>
            </a:r>
            <a:r>
              <a:rPr lang="zh-CN" altLang="en-US" sz="1100" dirty="0" smtClean="0">
                <a:solidFill>
                  <a:schemeClr val="tx1">
                    <a:lumMod val="65000"/>
                    <a:lumOff val="35000"/>
                  </a:schemeClr>
                </a:solidFill>
                <a:latin typeface="微软雅黑" panose="020B0503020204020204" charset="-122"/>
                <a:ea typeface="微软雅黑" panose="020B0503020204020204" charset="-122"/>
              </a:rPr>
              <a:t>修饰</a:t>
            </a:r>
            <a:r>
              <a:rPr lang="zh-CN" altLang="en-US" sz="1100" dirty="0">
                <a:solidFill>
                  <a:schemeClr val="tx1">
                    <a:lumMod val="65000"/>
                    <a:lumOff val="35000"/>
                  </a:schemeClr>
                </a:solidFill>
                <a:latin typeface="微软雅黑" panose="020B0503020204020204" charset="-122"/>
                <a:ea typeface="微软雅黑" panose="020B0503020204020204" charset="-122"/>
              </a:rPr>
              <a:t>。</a:t>
            </a:r>
          </a:p>
        </p:txBody>
      </p:sp>
      <p:grpSp>
        <p:nvGrpSpPr>
          <p:cNvPr id="28" name="组合 27"/>
          <p:cNvGrpSpPr/>
          <p:nvPr/>
        </p:nvGrpSpPr>
        <p:grpSpPr>
          <a:xfrm>
            <a:off x="3923779" y="987574"/>
            <a:ext cx="1402358" cy="1402358"/>
            <a:chOff x="3851771" y="1163107"/>
            <a:chExt cx="1402358" cy="1402358"/>
          </a:xfrm>
          <a:solidFill>
            <a:srgbClr val="0070C0"/>
          </a:solidFill>
        </p:grpSpPr>
        <p:grpSp>
          <p:nvGrpSpPr>
            <p:cNvPr id="29" name="组合 28"/>
            <p:cNvGrpSpPr/>
            <p:nvPr/>
          </p:nvGrpSpPr>
          <p:grpSpPr>
            <a:xfrm>
              <a:off x="3851771" y="1163107"/>
              <a:ext cx="1402358" cy="1402358"/>
              <a:chOff x="304800" y="673100"/>
              <a:chExt cx="4000500" cy="4000500"/>
            </a:xfrm>
            <a:grpFill/>
            <a:effectLst>
              <a:outerShdw blurRad="444500" dist="254000" dir="8100000" algn="tr" rotWithShape="0">
                <a:prstClr val="black">
                  <a:alpha val="50000"/>
                </a:prstClr>
              </a:outerShdw>
            </a:effectLst>
          </p:grpSpPr>
          <p:sp>
            <p:nvSpPr>
              <p:cNvPr id="31" name="同心圆 30"/>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anose="020B0503020204020204" charset="-122"/>
                  <a:ea typeface="微软雅黑" panose="020B0503020204020204" charset="-122"/>
                </a:endParaRPr>
              </a:p>
            </p:txBody>
          </p:sp>
          <p:sp>
            <p:nvSpPr>
              <p:cNvPr id="32" name="椭圆 31"/>
              <p:cNvSpPr/>
              <p:nvPr/>
            </p:nvSpPr>
            <p:spPr>
              <a:xfrm>
                <a:off x="392112" y="760412"/>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anose="020B0503020204020204" charset="-122"/>
                  <a:ea typeface="微软雅黑" panose="020B0503020204020204" charset="-122"/>
                </a:endParaRPr>
              </a:p>
            </p:txBody>
          </p:sp>
        </p:grpSp>
        <p:sp>
          <p:nvSpPr>
            <p:cNvPr id="30" name="TextBox 29"/>
            <p:cNvSpPr txBox="1"/>
            <p:nvPr/>
          </p:nvSpPr>
          <p:spPr>
            <a:xfrm>
              <a:off x="4204137" y="1520959"/>
              <a:ext cx="697627" cy="707886"/>
            </a:xfrm>
            <a:prstGeom prst="rect">
              <a:avLst/>
            </a:prstGeom>
            <a:grpFill/>
          </p:spPr>
          <p:txBody>
            <a:bodyPr wrap="none" rtlCol="0">
              <a:spAutoFit/>
            </a:bodyPr>
            <a:lstStyle/>
            <a:p>
              <a:pPr algn="ctr" fontAlgn="auto">
                <a:spcBef>
                  <a:spcPts val="0"/>
                </a:spcBef>
                <a:spcAft>
                  <a:spcPts val="0"/>
                </a:spcAft>
                <a:defRPr/>
              </a:pPr>
              <a:r>
                <a:rPr lang="zh-CN" altLang="en-US" sz="2000" b="1" dirty="0" smtClean="0">
                  <a:solidFill>
                    <a:schemeClr val="bg1"/>
                  </a:solidFill>
                  <a:latin typeface="微软雅黑" panose="020B0503020204020204" charset="-122"/>
                  <a:ea typeface="微软雅黑" panose="020B0503020204020204" charset="-122"/>
                </a:rPr>
                <a:t>添加</a:t>
              </a:r>
              <a:endParaRPr lang="en-US" altLang="zh-CN" sz="2000" b="1" dirty="0" smtClean="0">
                <a:solidFill>
                  <a:schemeClr val="bg1"/>
                </a:solidFill>
                <a:latin typeface="微软雅黑" panose="020B0503020204020204" charset="-122"/>
                <a:ea typeface="微软雅黑" panose="020B0503020204020204" charset="-122"/>
              </a:endParaRPr>
            </a:p>
            <a:p>
              <a:pPr algn="ctr" fontAlgn="auto">
                <a:spcBef>
                  <a:spcPts val="0"/>
                </a:spcBef>
                <a:spcAft>
                  <a:spcPts val="0"/>
                </a:spcAft>
                <a:defRPr/>
              </a:pPr>
              <a:r>
                <a:rPr lang="zh-CN" altLang="en-US" sz="2000" b="1" dirty="0" smtClean="0">
                  <a:solidFill>
                    <a:schemeClr val="bg1"/>
                  </a:solidFill>
                  <a:latin typeface="微软雅黑" panose="020B0503020204020204" charset="-122"/>
                  <a:ea typeface="微软雅黑" panose="020B0503020204020204" charset="-122"/>
                </a:rPr>
                <a:t>标题</a:t>
              </a:r>
              <a:endParaRPr lang="zh-CN" altLang="en-US" sz="2000" b="1" dirty="0">
                <a:solidFill>
                  <a:schemeClr val="bg1"/>
                </a:solidFill>
                <a:latin typeface="微软雅黑" panose="020B0503020204020204" charset="-122"/>
                <a:ea typeface="微软雅黑" panose="020B0503020204020204" charset="-122"/>
              </a:endParaRPr>
            </a:p>
          </p:txBody>
        </p:sp>
      </p:grpSp>
    </p:spTree>
  </p:cSld>
  <p:clrMapOvr>
    <a:masterClrMapping/>
  </p:clrMapOvr>
  <p:transition spd="slow" advTm="1000">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14:presetBounceEnd="44000">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14:bounceEnd="44000">
                                          <p:cBhvr additive="base">
                                            <p:cTn id="7" dur="500" fill="hold"/>
                                            <p:tgtEl>
                                              <p:spTgt spid="28"/>
                                            </p:tgtEl>
                                            <p:attrNameLst>
                                              <p:attrName>ppt_x</p:attrName>
                                            </p:attrNameLst>
                                          </p:cBhvr>
                                          <p:tavLst>
                                            <p:tav tm="0">
                                              <p:val>
                                                <p:strVal val="#ppt_x"/>
                                              </p:val>
                                            </p:tav>
                                            <p:tav tm="100000">
                                              <p:val>
                                                <p:strVal val="#ppt_x"/>
                                              </p:val>
                                            </p:tav>
                                          </p:tavLst>
                                        </p:anim>
                                        <p:anim calcmode="lin" valueType="num" p14:bounceEnd="44000">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8" presetClass="entr" presetSubtype="12"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strips(downLeft)">
                                          <p:cBhvr>
                                            <p:cTn id="12" dur="500"/>
                                            <p:tgtEl>
                                              <p:spTgt spid="5"/>
                                            </p:tgtEl>
                                          </p:cBhvr>
                                        </p:animEffect>
                                      </p:childTnLst>
                                    </p:cTn>
                                  </p:par>
                                  <p:par>
                                    <p:cTn id="13" presetID="18" presetClass="entr" presetSubtype="12"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strips(downLeft)">
                                          <p:cBhvr>
                                            <p:cTn id="15" dur="500"/>
                                            <p:tgtEl>
                                              <p:spTgt spid="6"/>
                                            </p:tgtEl>
                                          </p:cBhvr>
                                        </p:animEffect>
                                      </p:childTnLst>
                                    </p:cTn>
                                  </p:par>
                                  <p:par>
                                    <p:cTn id="16" presetID="18" presetClass="entr" presetSubtype="12"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strips(downLeft)">
                                          <p:cBhvr>
                                            <p:cTn id="18" dur="500"/>
                                            <p:tgtEl>
                                              <p:spTgt spid="7"/>
                                            </p:tgtEl>
                                          </p:cBhvr>
                                        </p:animEffect>
                                      </p:childTnLst>
                                    </p:cTn>
                                  </p:par>
                                  <p:par>
                                    <p:cTn id="19" presetID="18" presetClass="entr" presetSubtype="6"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strips(downRight)">
                                          <p:cBhvr>
                                            <p:cTn id="21" dur="500"/>
                                            <p:tgtEl>
                                              <p:spTgt spid="8"/>
                                            </p:tgtEl>
                                          </p:cBhvr>
                                        </p:animEffect>
                                      </p:childTnLst>
                                    </p:cTn>
                                  </p:par>
                                  <p:par>
                                    <p:cTn id="22" presetID="18" presetClass="entr" presetSubtype="6"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strips(downRight)">
                                          <p:cBhvr>
                                            <p:cTn id="24" dur="500"/>
                                            <p:tgtEl>
                                              <p:spTgt spid="9"/>
                                            </p:tgtEl>
                                          </p:cBhvr>
                                        </p:animEffect>
                                      </p:childTnLst>
                                    </p:cTn>
                                  </p:par>
                                  <p:par>
                                    <p:cTn id="25" presetID="18" presetClass="entr" presetSubtype="6"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strips(downRight)">
                                          <p:cBhvr>
                                            <p:cTn id="27" dur="500"/>
                                            <p:tgtEl>
                                              <p:spTgt spid="10"/>
                                            </p:tgtEl>
                                          </p:cBhvr>
                                        </p:animEffect>
                                      </p:childTnLst>
                                    </p:cTn>
                                  </p:par>
                                  <p:par>
                                    <p:cTn id="28" presetID="53" presetClass="entr" presetSubtype="16" fill="hold" grpId="0" nodeType="withEffect">
                                      <p:stCondLst>
                                        <p:cond delay="300"/>
                                      </p:stCondLst>
                                      <p:childTnLst>
                                        <p:set>
                                          <p:cBhvr>
                                            <p:cTn id="29" dur="1" fill="hold">
                                              <p:stCondLst>
                                                <p:cond delay="0"/>
                                              </p:stCondLst>
                                            </p:cTn>
                                            <p:tgtEl>
                                              <p:spTgt spid="16"/>
                                            </p:tgtEl>
                                            <p:attrNameLst>
                                              <p:attrName>style.visibility</p:attrName>
                                            </p:attrNameLst>
                                          </p:cBhvr>
                                          <p:to>
                                            <p:strVal val="visible"/>
                                          </p:to>
                                        </p:set>
                                        <p:anim calcmode="lin" valueType="num">
                                          <p:cBhvr>
                                            <p:cTn id="30" dur="500" fill="hold"/>
                                            <p:tgtEl>
                                              <p:spTgt spid="16"/>
                                            </p:tgtEl>
                                            <p:attrNameLst>
                                              <p:attrName>ppt_w</p:attrName>
                                            </p:attrNameLst>
                                          </p:cBhvr>
                                          <p:tavLst>
                                            <p:tav tm="0">
                                              <p:val>
                                                <p:fltVal val="0"/>
                                              </p:val>
                                            </p:tav>
                                            <p:tav tm="100000">
                                              <p:val>
                                                <p:strVal val="#ppt_w"/>
                                              </p:val>
                                            </p:tav>
                                          </p:tavLst>
                                        </p:anim>
                                        <p:anim calcmode="lin" valueType="num">
                                          <p:cBhvr>
                                            <p:cTn id="31" dur="500" fill="hold"/>
                                            <p:tgtEl>
                                              <p:spTgt spid="16"/>
                                            </p:tgtEl>
                                            <p:attrNameLst>
                                              <p:attrName>ppt_h</p:attrName>
                                            </p:attrNameLst>
                                          </p:cBhvr>
                                          <p:tavLst>
                                            <p:tav tm="0">
                                              <p:val>
                                                <p:fltVal val="0"/>
                                              </p:val>
                                            </p:tav>
                                            <p:tav tm="100000">
                                              <p:val>
                                                <p:strVal val="#ppt_h"/>
                                              </p:val>
                                            </p:tav>
                                          </p:tavLst>
                                        </p:anim>
                                        <p:animEffect transition="in" filter="fade">
                                          <p:cBhvr>
                                            <p:cTn id="32" dur="500"/>
                                            <p:tgtEl>
                                              <p:spTgt spid="16"/>
                                            </p:tgtEl>
                                          </p:cBhvr>
                                        </p:animEffect>
                                      </p:childTnLst>
                                    </p:cTn>
                                  </p:par>
                                  <p:par>
                                    <p:cTn id="33" presetID="53" presetClass="entr" presetSubtype="16" fill="hold" grpId="0" nodeType="withEffect">
                                      <p:stCondLst>
                                        <p:cond delay="300"/>
                                      </p:stCondLst>
                                      <p:childTnLst>
                                        <p:set>
                                          <p:cBhvr>
                                            <p:cTn id="34" dur="1" fill="hold">
                                              <p:stCondLst>
                                                <p:cond delay="0"/>
                                              </p:stCondLst>
                                            </p:cTn>
                                            <p:tgtEl>
                                              <p:spTgt spid="11"/>
                                            </p:tgtEl>
                                            <p:attrNameLst>
                                              <p:attrName>style.visibility</p:attrName>
                                            </p:attrNameLst>
                                          </p:cBhvr>
                                          <p:to>
                                            <p:strVal val="visible"/>
                                          </p:to>
                                        </p:set>
                                        <p:anim calcmode="lin" valueType="num">
                                          <p:cBhvr>
                                            <p:cTn id="35" dur="500" fill="hold"/>
                                            <p:tgtEl>
                                              <p:spTgt spid="11"/>
                                            </p:tgtEl>
                                            <p:attrNameLst>
                                              <p:attrName>ppt_w</p:attrName>
                                            </p:attrNameLst>
                                          </p:cBhvr>
                                          <p:tavLst>
                                            <p:tav tm="0">
                                              <p:val>
                                                <p:fltVal val="0"/>
                                              </p:val>
                                            </p:tav>
                                            <p:tav tm="100000">
                                              <p:val>
                                                <p:strVal val="#ppt_w"/>
                                              </p:val>
                                            </p:tav>
                                          </p:tavLst>
                                        </p:anim>
                                        <p:anim calcmode="lin" valueType="num">
                                          <p:cBhvr>
                                            <p:cTn id="36" dur="500" fill="hold"/>
                                            <p:tgtEl>
                                              <p:spTgt spid="11"/>
                                            </p:tgtEl>
                                            <p:attrNameLst>
                                              <p:attrName>ppt_h</p:attrName>
                                            </p:attrNameLst>
                                          </p:cBhvr>
                                          <p:tavLst>
                                            <p:tav tm="0">
                                              <p:val>
                                                <p:fltVal val="0"/>
                                              </p:val>
                                            </p:tav>
                                            <p:tav tm="100000">
                                              <p:val>
                                                <p:strVal val="#ppt_h"/>
                                              </p:val>
                                            </p:tav>
                                          </p:tavLst>
                                        </p:anim>
                                        <p:animEffect transition="in" filter="fade">
                                          <p:cBhvr>
                                            <p:cTn id="37" dur="500"/>
                                            <p:tgtEl>
                                              <p:spTgt spid="11"/>
                                            </p:tgtEl>
                                          </p:cBhvr>
                                        </p:animEffect>
                                      </p:childTnLst>
                                    </p:cTn>
                                  </p:par>
                                  <p:par>
                                    <p:cTn id="38" presetID="53" presetClass="entr" presetSubtype="16" fill="hold" grpId="0" nodeType="withEffect">
                                      <p:stCondLst>
                                        <p:cond delay="300"/>
                                      </p:stCondLst>
                                      <p:childTnLst>
                                        <p:set>
                                          <p:cBhvr>
                                            <p:cTn id="39" dur="1" fill="hold">
                                              <p:stCondLst>
                                                <p:cond delay="0"/>
                                              </p:stCondLst>
                                            </p:cTn>
                                            <p:tgtEl>
                                              <p:spTgt spid="12"/>
                                            </p:tgtEl>
                                            <p:attrNameLst>
                                              <p:attrName>style.visibility</p:attrName>
                                            </p:attrNameLst>
                                          </p:cBhvr>
                                          <p:to>
                                            <p:strVal val="visible"/>
                                          </p:to>
                                        </p:set>
                                        <p:anim calcmode="lin" valueType="num">
                                          <p:cBhvr>
                                            <p:cTn id="40" dur="500" fill="hold"/>
                                            <p:tgtEl>
                                              <p:spTgt spid="12"/>
                                            </p:tgtEl>
                                            <p:attrNameLst>
                                              <p:attrName>ppt_w</p:attrName>
                                            </p:attrNameLst>
                                          </p:cBhvr>
                                          <p:tavLst>
                                            <p:tav tm="0">
                                              <p:val>
                                                <p:fltVal val="0"/>
                                              </p:val>
                                            </p:tav>
                                            <p:tav tm="100000">
                                              <p:val>
                                                <p:strVal val="#ppt_w"/>
                                              </p:val>
                                            </p:tav>
                                          </p:tavLst>
                                        </p:anim>
                                        <p:anim calcmode="lin" valueType="num">
                                          <p:cBhvr>
                                            <p:cTn id="41" dur="500" fill="hold"/>
                                            <p:tgtEl>
                                              <p:spTgt spid="12"/>
                                            </p:tgtEl>
                                            <p:attrNameLst>
                                              <p:attrName>ppt_h</p:attrName>
                                            </p:attrNameLst>
                                          </p:cBhvr>
                                          <p:tavLst>
                                            <p:tav tm="0">
                                              <p:val>
                                                <p:fltVal val="0"/>
                                              </p:val>
                                            </p:tav>
                                            <p:tav tm="100000">
                                              <p:val>
                                                <p:strVal val="#ppt_h"/>
                                              </p:val>
                                            </p:tav>
                                          </p:tavLst>
                                        </p:anim>
                                        <p:animEffect transition="in" filter="fade">
                                          <p:cBhvr>
                                            <p:cTn id="42" dur="500"/>
                                            <p:tgtEl>
                                              <p:spTgt spid="12"/>
                                            </p:tgtEl>
                                          </p:cBhvr>
                                        </p:animEffect>
                                      </p:childTnLst>
                                    </p:cTn>
                                  </p:par>
                                  <p:par>
                                    <p:cTn id="43" presetID="53" presetClass="entr" presetSubtype="16" fill="hold" grpId="0" nodeType="withEffect">
                                      <p:stCondLst>
                                        <p:cond delay="300"/>
                                      </p:stCondLst>
                                      <p:childTnLst>
                                        <p:set>
                                          <p:cBhvr>
                                            <p:cTn id="44" dur="1" fill="hold">
                                              <p:stCondLst>
                                                <p:cond delay="0"/>
                                              </p:stCondLst>
                                            </p:cTn>
                                            <p:tgtEl>
                                              <p:spTgt spid="13"/>
                                            </p:tgtEl>
                                            <p:attrNameLst>
                                              <p:attrName>style.visibility</p:attrName>
                                            </p:attrNameLst>
                                          </p:cBhvr>
                                          <p:to>
                                            <p:strVal val="visible"/>
                                          </p:to>
                                        </p:set>
                                        <p:anim calcmode="lin" valueType="num">
                                          <p:cBhvr>
                                            <p:cTn id="45" dur="500" fill="hold"/>
                                            <p:tgtEl>
                                              <p:spTgt spid="13"/>
                                            </p:tgtEl>
                                            <p:attrNameLst>
                                              <p:attrName>ppt_w</p:attrName>
                                            </p:attrNameLst>
                                          </p:cBhvr>
                                          <p:tavLst>
                                            <p:tav tm="0">
                                              <p:val>
                                                <p:fltVal val="0"/>
                                              </p:val>
                                            </p:tav>
                                            <p:tav tm="100000">
                                              <p:val>
                                                <p:strVal val="#ppt_w"/>
                                              </p:val>
                                            </p:tav>
                                          </p:tavLst>
                                        </p:anim>
                                        <p:anim calcmode="lin" valueType="num">
                                          <p:cBhvr>
                                            <p:cTn id="46" dur="500" fill="hold"/>
                                            <p:tgtEl>
                                              <p:spTgt spid="13"/>
                                            </p:tgtEl>
                                            <p:attrNameLst>
                                              <p:attrName>ppt_h</p:attrName>
                                            </p:attrNameLst>
                                          </p:cBhvr>
                                          <p:tavLst>
                                            <p:tav tm="0">
                                              <p:val>
                                                <p:fltVal val="0"/>
                                              </p:val>
                                            </p:tav>
                                            <p:tav tm="100000">
                                              <p:val>
                                                <p:strVal val="#ppt_h"/>
                                              </p:val>
                                            </p:tav>
                                          </p:tavLst>
                                        </p:anim>
                                        <p:animEffect transition="in" filter="fade">
                                          <p:cBhvr>
                                            <p:cTn id="47" dur="500"/>
                                            <p:tgtEl>
                                              <p:spTgt spid="13"/>
                                            </p:tgtEl>
                                          </p:cBhvr>
                                        </p:animEffect>
                                      </p:childTnLst>
                                    </p:cTn>
                                  </p:par>
                                  <p:par>
                                    <p:cTn id="48" presetID="53" presetClass="entr" presetSubtype="16" fill="hold" grpId="0" nodeType="withEffect">
                                      <p:stCondLst>
                                        <p:cond delay="300"/>
                                      </p:stCondLst>
                                      <p:childTnLst>
                                        <p:set>
                                          <p:cBhvr>
                                            <p:cTn id="49" dur="1" fill="hold">
                                              <p:stCondLst>
                                                <p:cond delay="0"/>
                                              </p:stCondLst>
                                            </p:cTn>
                                            <p:tgtEl>
                                              <p:spTgt spid="14"/>
                                            </p:tgtEl>
                                            <p:attrNameLst>
                                              <p:attrName>style.visibility</p:attrName>
                                            </p:attrNameLst>
                                          </p:cBhvr>
                                          <p:to>
                                            <p:strVal val="visible"/>
                                          </p:to>
                                        </p:set>
                                        <p:anim calcmode="lin" valueType="num">
                                          <p:cBhvr>
                                            <p:cTn id="50" dur="500" fill="hold"/>
                                            <p:tgtEl>
                                              <p:spTgt spid="14"/>
                                            </p:tgtEl>
                                            <p:attrNameLst>
                                              <p:attrName>ppt_w</p:attrName>
                                            </p:attrNameLst>
                                          </p:cBhvr>
                                          <p:tavLst>
                                            <p:tav tm="0">
                                              <p:val>
                                                <p:fltVal val="0"/>
                                              </p:val>
                                            </p:tav>
                                            <p:tav tm="100000">
                                              <p:val>
                                                <p:strVal val="#ppt_w"/>
                                              </p:val>
                                            </p:tav>
                                          </p:tavLst>
                                        </p:anim>
                                        <p:anim calcmode="lin" valueType="num">
                                          <p:cBhvr>
                                            <p:cTn id="51" dur="500" fill="hold"/>
                                            <p:tgtEl>
                                              <p:spTgt spid="14"/>
                                            </p:tgtEl>
                                            <p:attrNameLst>
                                              <p:attrName>ppt_h</p:attrName>
                                            </p:attrNameLst>
                                          </p:cBhvr>
                                          <p:tavLst>
                                            <p:tav tm="0">
                                              <p:val>
                                                <p:fltVal val="0"/>
                                              </p:val>
                                            </p:tav>
                                            <p:tav tm="100000">
                                              <p:val>
                                                <p:strVal val="#ppt_h"/>
                                              </p:val>
                                            </p:tav>
                                          </p:tavLst>
                                        </p:anim>
                                        <p:animEffect transition="in" filter="fade">
                                          <p:cBhvr>
                                            <p:cTn id="52" dur="500"/>
                                            <p:tgtEl>
                                              <p:spTgt spid="14"/>
                                            </p:tgtEl>
                                          </p:cBhvr>
                                        </p:animEffect>
                                      </p:childTnLst>
                                    </p:cTn>
                                  </p:par>
                                  <p:par>
                                    <p:cTn id="53" presetID="53" presetClass="entr" presetSubtype="16" fill="hold" grpId="0" nodeType="withEffect">
                                      <p:stCondLst>
                                        <p:cond delay="300"/>
                                      </p:stCondLst>
                                      <p:childTnLst>
                                        <p:set>
                                          <p:cBhvr>
                                            <p:cTn id="54" dur="1" fill="hold">
                                              <p:stCondLst>
                                                <p:cond delay="0"/>
                                              </p:stCondLst>
                                            </p:cTn>
                                            <p:tgtEl>
                                              <p:spTgt spid="15"/>
                                            </p:tgtEl>
                                            <p:attrNameLst>
                                              <p:attrName>style.visibility</p:attrName>
                                            </p:attrNameLst>
                                          </p:cBhvr>
                                          <p:to>
                                            <p:strVal val="visible"/>
                                          </p:to>
                                        </p:set>
                                        <p:anim calcmode="lin" valueType="num">
                                          <p:cBhvr>
                                            <p:cTn id="55" dur="500" fill="hold"/>
                                            <p:tgtEl>
                                              <p:spTgt spid="15"/>
                                            </p:tgtEl>
                                            <p:attrNameLst>
                                              <p:attrName>ppt_w</p:attrName>
                                            </p:attrNameLst>
                                          </p:cBhvr>
                                          <p:tavLst>
                                            <p:tav tm="0">
                                              <p:val>
                                                <p:fltVal val="0"/>
                                              </p:val>
                                            </p:tav>
                                            <p:tav tm="100000">
                                              <p:val>
                                                <p:strVal val="#ppt_w"/>
                                              </p:val>
                                            </p:tav>
                                          </p:tavLst>
                                        </p:anim>
                                        <p:anim calcmode="lin" valueType="num">
                                          <p:cBhvr>
                                            <p:cTn id="56" dur="500" fill="hold"/>
                                            <p:tgtEl>
                                              <p:spTgt spid="15"/>
                                            </p:tgtEl>
                                            <p:attrNameLst>
                                              <p:attrName>ppt_h</p:attrName>
                                            </p:attrNameLst>
                                          </p:cBhvr>
                                          <p:tavLst>
                                            <p:tav tm="0">
                                              <p:val>
                                                <p:fltVal val="0"/>
                                              </p:val>
                                            </p:tav>
                                            <p:tav tm="100000">
                                              <p:val>
                                                <p:strVal val="#ppt_h"/>
                                              </p:val>
                                            </p:tav>
                                          </p:tavLst>
                                        </p:anim>
                                        <p:animEffect transition="in" filter="fade">
                                          <p:cBhvr>
                                            <p:cTn id="57" dur="500"/>
                                            <p:tgtEl>
                                              <p:spTgt spid="15"/>
                                            </p:tgtEl>
                                          </p:cBhvr>
                                        </p:animEffect>
                                      </p:childTnLst>
                                    </p:cTn>
                                  </p:par>
                                </p:childTnLst>
                              </p:cTn>
                            </p:par>
                            <p:par>
                              <p:cTn id="58" fill="hold">
                                <p:stCondLst>
                                  <p:cond delay="1000"/>
                                </p:stCondLst>
                                <p:childTnLst>
                                  <p:par>
                                    <p:cTn id="59" presetID="12" presetClass="entr" presetSubtype="2" fill="hold" grpId="0" nodeType="afterEffect">
                                      <p:stCondLst>
                                        <p:cond delay="0"/>
                                      </p:stCondLst>
                                      <p:childTnLst>
                                        <p:set>
                                          <p:cBhvr>
                                            <p:cTn id="60" dur="1" fill="hold">
                                              <p:stCondLst>
                                                <p:cond delay="0"/>
                                              </p:stCondLst>
                                            </p:cTn>
                                            <p:tgtEl>
                                              <p:spTgt spid="4"/>
                                            </p:tgtEl>
                                            <p:attrNameLst>
                                              <p:attrName>style.visibility</p:attrName>
                                            </p:attrNameLst>
                                          </p:cBhvr>
                                          <p:to>
                                            <p:strVal val="visible"/>
                                          </p:to>
                                        </p:set>
                                        <p:anim calcmode="lin" valueType="num">
                                          <p:cBhvr additive="base">
                                            <p:cTn id="61" dur="500"/>
                                            <p:tgtEl>
                                              <p:spTgt spid="4"/>
                                            </p:tgtEl>
                                            <p:attrNameLst>
                                              <p:attrName>ppt_x</p:attrName>
                                            </p:attrNameLst>
                                          </p:cBhvr>
                                          <p:tavLst>
                                            <p:tav tm="0">
                                              <p:val>
                                                <p:strVal val="#ppt_x+#ppt_w*1.125000"/>
                                              </p:val>
                                            </p:tav>
                                            <p:tav tm="100000">
                                              <p:val>
                                                <p:strVal val="#ppt_x"/>
                                              </p:val>
                                            </p:tav>
                                          </p:tavLst>
                                        </p:anim>
                                        <p:animEffect transition="in" filter="wipe(left)">
                                          <p:cBhvr>
                                            <p:cTn id="62" dur="500"/>
                                            <p:tgtEl>
                                              <p:spTgt spid="4"/>
                                            </p:tgtEl>
                                          </p:cBhvr>
                                        </p:animEffect>
                                      </p:childTnLst>
                                    </p:cTn>
                                  </p:par>
                                  <p:par>
                                    <p:cTn id="63" presetID="18" presetClass="entr" presetSubtype="3"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strips(upRight)">
                                          <p:cBhvr>
                                            <p:cTn id="65" dur="500"/>
                                            <p:tgtEl>
                                              <p:spTgt spid="17"/>
                                            </p:tgtEl>
                                          </p:cBhvr>
                                        </p:animEffect>
                                      </p:childTnLst>
                                    </p:cTn>
                                  </p:par>
                                </p:childTnLst>
                              </p:cTn>
                            </p:par>
                            <p:par>
                              <p:cTn id="66" fill="hold">
                                <p:stCondLst>
                                  <p:cond delay="1500"/>
                                </p:stCondLst>
                                <p:childTnLst>
                                  <p:par>
                                    <p:cTn id="67" presetID="12" presetClass="entr" presetSubtype="2" fill="hold" grpId="0" nodeType="afterEffect">
                                      <p:stCondLst>
                                        <p:cond delay="0"/>
                                      </p:stCondLst>
                                      <p:childTnLst>
                                        <p:set>
                                          <p:cBhvr>
                                            <p:cTn id="68" dur="1" fill="hold">
                                              <p:stCondLst>
                                                <p:cond delay="0"/>
                                              </p:stCondLst>
                                            </p:cTn>
                                            <p:tgtEl>
                                              <p:spTgt spid="18"/>
                                            </p:tgtEl>
                                            <p:attrNameLst>
                                              <p:attrName>style.visibility</p:attrName>
                                            </p:attrNameLst>
                                          </p:cBhvr>
                                          <p:to>
                                            <p:strVal val="visible"/>
                                          </p:to>
                                        </p:set>
                                        <p:anim calcmode="lin" valueType="num">
                                          <p:cBhvr additive="base">
                                            <p:cTn id="69" dur="500"/>
                                            <p:tgtEl>
                                              <p:spTgt spid="18"/>
                                            </p:tgtEl>
                                            <p:attrNameLst>
                                              <p:attrName>ppt_x</p:attrName>
                                            </p:attrNameLst>
                                          </p:cBhvr>
                                          <p:tavLst>
                                            <p:tav tm="0">
                                              <p:val>
                                                <p:strVal val="#ppt_x+#ppt_w*1.125000"/>
                                              </p:val>
                                            </p:tav>
                                            <p:tav tm="100000">
                                              <p:val>
                                                <p:strVal val="#ppt_x"/>
                                              </p:val>
                                            </p:tav>
                                          </p:tavLst>
                                        </p:anim>
                                        <p:animEffect transition="in" filter="wipe(left)">
                                          <p:cBhvr>
                                            <p:cTn id="70" dur="500"/>
                                            <p:tgtEl>
                                              <p:spTgt spid="18"/>
                                            </p:tgtEl>
                                          </p:cBhvr>
                                        </p:animEffect>
                                      </p:childTnLst>
                                    </p:cTn>
                                  </p:par>
                                  <p:par>
                                    <p:cTn id="71" presetID="18" presetClass="entr" presetSubtype="3" fill="hold" grpId="0" nodeType="with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strips(upRight)">
                                          <p:cBhvr>
                                            <p:cTn id="73" dur="500"/>
                                            <p:tgtEl>
                                              <p:spTgt spid="19"/>
                                            </p:tgtEl>
                                          </p:cBhvr>
                                        </p:animEffect>
                                      </p:childTnLst>
                                    </p:cTn>
                                  </p:par>
                                </p:childTnLst>
                              </p:cTn>
                            </p:par>
                            <p:par>
                              <p:cTn id="74" fill="hold">
                                <p:stCondLst>
                                  <p:cond delay="2000"/>
                                </p:stCondLst>
                                <p:childTnLst>
                                  <p:par>
                                    <p:cTn id="75" presetID="12" presetClass="entr" presetSubtype="2" fill="hold" grpId="0" nodeType="afterEffect">
                                      <p:stCondLst>
                                        <p:cond delay="0"/>
                                      </p:stCondLst>
                                      <p:childTnLst>
                                        <p:set>
                                          <p:cBhvr>
                                            <p:cTn id="76" dur="1" fill="hold">
                                              <p:stCondLst>
                                                <p:cond delay="0"/>
                                              </p:stCondLst>
                                            </p:cTn>
                                            <p:tgtEl>
                                              <p:spTgt spid="20"/>
                                            </p:tgtEl>
                                            <p:attrNameLst>
                                              <p:attrName>style.visibility</p:attrName>
                                            </p:attrNameLst>
                                          </p:cBhvr>
                                          <p:to>
                                            <p:strVal val="visible"/>
                                          </p:to>
                                        </p:set>
                                        <p:anim calcmode="lin" valueType="num">
                                          <p:cBhvr additive="base">
                                            <p:cTn id="77" dur="500"/>
                                            <p:tgtEl>
                                              <p:spTgt spid="20"/>
                                            </p:tgtEl>
                                            <p:attrNameLst>
                                              <p:attrName>ppt_x</p:attrName>
                                            </p:attrNameLst>
                                          </p:cBhvr>
                                          <p:tavLst>
                                            <p:tav tm="0">
                                              <p:val>
                                                <p:strVal val="#ppt_x+#ppt_w*1.125000"/>
                                              </p:val>
                                            </p:tav>
                                            <p:tav tm="100000">
                                              <p:val>
                                                <p:strVal val="#ppt_x"/>
                                              </p:val>
                                            </p:tav>
                                          </p:tavLst>
                                        </p:anim>
                                        <p:animEffect transition="in" filter="wipe(left)">
                                          <p:cBhvr>
                                            <p:cTn id="78" dur="500"/>
                                            <p:tgtEl>
                                              <p:spTgt spid="20"/>
                                            </p:tgtEl>
                                          </p:cBhvr>
                                        </p:animEffect>
                                      </p:childTnLst>
                                    </p:cTn>
                                  </p:par>
                                  <p:par>
                                    <p:cTn id="79" presetID="18" presetClass="entr" presetSubtype="3" fill="hold" grpId="0" nodeType="with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strips(upRight)">
                                          <p:cBhvr>
                                            <p:cTn id="81" dur="500"/>
                                            <p:tgtEl>
                                              <p:spTgt spid="21"/>
                                            </p:tgtEl>
                                          </p:cBhvr>
                                        </p:animEffect>
                                      </p:childTnLst>
                                    </p:cTn>
                                  </p:par>
                                </p:childTnLst>
                              </p:cTn>
                            </p:par>
                            <p:par>
                              <p:cTn id="82" fill="hold">
                                <p:stCondLst>
                                  <p:cond delay="2500"/>
                                </p:stCondLst>
                                <p:childTnLst>
                                  <p:par>
                                    <p:cTn id="83" presetID="12" presetClass="entr" presetSubtype="2" fill="hold" grpId="0" nodeType="after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additive="base">
                                            <p:cTn id="85" dur="500"/>
                                            <p:tgtEl>
                                              <p:spTgt spid="22"/>
                                            </p:tgtEl>
                                            <p:attrNameLst>
                                              <p:attrName>ppt_x</p:attrName>
                                            </p:attrNameLst>
                                          </p:cBhvr>
                                          <p:tavLst>
                                            <p:tav tm="0">
                                              <p:val>
                                                <p:strVal val="#ppt_x+#ppt_w*1.125000"/>
                                              </p:val>
                                            </p:tav>
                                            <p:tav tm="100000">
                                              <p:val>
                                                <p:strVal val="#ppt_x"/>
                                              </p:val>
                                            </p:tav>
                                          </p:tavLst>
                                        </p:anim>
                                        <p:animEffect transition="in" filter="wipe(left)">
                                          <p:cBhvr>
                                            <p:cTn id="86" dur="500"/>
                                            <p:tgtEl>
                                              <p:spTgt spid="22"/>
                                            </p:tgtEl>
                                          </p:cBhvr>
                                        </p:animEffect>
                                      </p:childTnLst>
                                    </p:cTn>
                                  </p:par>
                                  <p:par>
                                    <p:cTn id="87" presetID="18" presetClass="entr" presetSubtype="3" fill="hold" grpId="0" nodeType="withEffect">
                                      <p:stCondLst>
                                        <p:cond delay="0"/>
                                      </p:stCondLst>
                                      <p:childTnLst>
                                        <p:set>
                                          <p:cBhvr>
                                            <p:cTn id="88" dur="1" fill="hold">
                                              <p:stCondLst>
                                                <p:cond delay="0"/>
                                              </p:stCondLst>
                                            </p:cTn>
                                            <p:tgtEl>
                                              <p:spTgt spid="23"/>
                                            </p:tgtEl>
                                            <p:attrNameLst>
                                              <p:attrName>style.visibility</p:attrName>
                                            </p:attrNameLst>
                                          </p:cBhvr>
                                          <p:to>
                                            <p:strVal val="visible"/>
                                          </p:to>
                                        </p:set>
                                        <p:animEffect transition="in" filter="strips(upRight)">
                                          <p:cBhvr>
                                            <p:cTn id="89" dur="500"/>
                                            <p:tgtEl>
                                              <p:spTgt spid="23"/>
                                            </p:tgtEl>
                                          </p:cBhvr>
                                        </p:animEffect>
                                      </p:childTnLst>
                                    </p:cTn>
                                  </p:par>
                                </p:childTnLst>
                              </p:cTn>
                            </p:par>
                            <p:par>
                              <p:cTn id="90" fill="hold">
                                <p:stCondLst>
                                  <p:cond delay="3000"/>
                                </p:stCondLst>
                                <p:childTnLst>
                                  <p:par>
                                    <p:cTn id="91" presetID="12" presetClass="entr" presetSubtype="2" fill="hold" grpId="0" nodeType="afterEffect">
                                      <p:stCondLst>
                                        <p:cond delay="0"/>
                                      </p:stCondLst>
                                      <p:childTnLst>
                                        <p:set>
                                          <p:cBhvr>
                                            <p:cTn id="92" dur="1" fill="hold">
                                              <p:stCondLst>
                                                <p:cond delay="0"/>
                                              </p:stCondLst>
                                            </p:cTn>
                                            <p:tgtEl>
                                              <p:spTgt spid="24"/>
                                            </p:tgtEl>
                                            <p:attrNameLst>
                                              <p:attrName>style.visibility</p:attrName>
                                            </p:attrNameLst>
                                          </p:cBhvr>
                                          <p:to>
                                            <p:strVal val="visible"/>
                                          </p:to>
                                        </p:set>
                                        <p:anim calcmode="lin" valueType="num">
                                          <p:cBhvr additive="base">
                                            <p:cTn id="93" dur="500"/>
                                            <p:tgtEl>
                                              <p:spTgt spid="24"/>
                                            </p:tgtEl>
                                            <p:attrNameLst>
                                              <p:attrName>ppt_x</p:attrName>
                                            </p:attrNameLst>
                                          </p:cBhvr>
                                          <p:tavLst>
                                            <p:tav tm="0">
                                              <p:val>
                                                <p:strVal val="#ppt_x+#ppt_w*1.125000"/>
                                              </p:val>
                                            </p:tav>
                                            <p:tav tm="100000">
                                              <p:val>
                                                <p:strVal val="#ppt_x"/>
                                              </p:val>
                                            </p:tav>
                                          </p:tavLst>
                                        </p:anim>
                                        <p:animEffect transition="in" filter="wipe(left)">
                                          <p:cBhvr>
                                            <p:cTn id="94" dur="500"/>
                                            <p:tgtEl>
                                              <p:spTgt spid="24"/>
                                            </p:tgtEl>
                                          </p:cBhvr>
                                        </p:animEffect>
                                      </p:childTnLst>
                                    </p:cTn>
                                  </p:par>
                                  <p:par>
                                    <p:cTn id="95" presetID="18" presetClass="entr" presetSubtype="3" fill="hold" grpId="0" nodeType="withEffect">
                                      <p:stCondLst>
                                        <p:cond delay="0"/>
                                      </p:stCondLst>
                                      <p:childTnLst>
                                        <p:set>
                                          <p:cBhvr>
                                            <p:cTn id="96" dur="1" fill="hold">
                                              <p:stCondLst>
                                                <p:cond delay="0"/>
                                              </p:stCondLst>
                                            </p:cTn>
                                            <p:tgtEl>
                                              <p:spTgt spid="25"/>
                                            </p:tgtEl>
                                            <p:attrNameLst>
                                              <p:attrName>style.visibility</p:attrName>
                                            </p:attrNameLst>
                                          </p:cBhvr>
                                          <p:to>
                                            <p:strVal val="visible"/>
                                          </p:to>
                                        </p:set>
                                        <p:animEffect transition="in" filter="strips(upRight)">
                                          <p:cBhvr>
                                            <p:cTn id="97" dur="500"/>
                                            <p:tgtEl>
                                              <p:spTgt spid="25"/>
                                            </p:tgtEl>
                                          </p:cBhvr>
                                        </p:animEffect>
                                      </p:childTnLst>
                                    </p:cTn>
                                  </p:par>
                                </p:childTnLst>
                              </p:cTn>
                            </p:par>
                            <p:par>
                              <p:cTn id="98" fill="hold">
                                <p:stCondLst>
                                  <p:cond delay="3500"/>
                                </p:stCondLst>
                                <p:childTnLst>
                                  <p:par>
                                    <p:cTn id="99" presetID="12" presetClass="entr" presetSubtype="2" fill="hold" grpId="0" nodeType="afterEffect">
                                      <p:stCondLst>
                                        <p:cond delay="0"/>
                                      </p:stCondLst>
                                      <p:childTnLst>
                                        <p:set>
                                          <p:cBhvr>
                                            <p:cTn id="100" dur="1" fill="hold">
                                              <p:stCondLst>
                                                <p:cond delay="0"/>
                                              </p:stCondLst>
                                            </p:cTn>
                                            <p:tgtEl>
                                              <p:spTgt spid="26"/>
                                            </p:tgtEl>
                                            <p:attrNameLst>
                                              <p:attrName>style.visibility</p:attrName>
                                            </p:attrNameLst>
                                          </p:cBhvr>
                                          <p:to>
                                            <p:strVal val="visible"/>
                                          </p:to>
                                        </p:set>
                                        <p:anim calcmode="lin" valueType="num">
                                          <p:cBhvr additive="base">
                                            <p:cTn id="101" dur="500"/>
                                            <p:tgtEl>
                                              <p:spTgt spid="26"/>
                                            </p:tgtEl>
                                            <p:attrNameLst>
                                              <p:attrName>ppt_x</p:attrName>
                                            </p:attrNameLst>
                                          </p:cBhvr>
                                          <p:tavLst>
                                            <p:tav tm="0">
                                              <p:val>
                                                <p:strVal val="#ppt_x+#ppt_w*1.125000"/>
                                              </p:val>
                                            </p:tav>
                                            <p:tav tm="100000">
                                              <p:val>
                                                <p:strVal val="#ppt_x"/>
                                              </p:val>
                                            </p:tav>
                                          </p:tavLst>
                                        </p:anim>
                                        <p:animEffect transition="in" filter="wipe(left)">
                                          <p:cBhvr>
                                            <p:cTn id="102" dur="500"/>
                                            <p:tgtEl>
                                              <p:spTgt spid="26"/>
                                            </p:tgtEl>
                                          </p:cBhvr>
                                        </p:animEffect>
                                      </p:childTnLst>
                                    </p:cTn>
                                  </p:par>
                                  <p:par>
                                    <p:cTn id="103" presetID="18" presetClass="entr" presetSubtype="3" fill="hold" grpId="0" nodeType="withEffect">
                                      <p:stCondLst>
                                        <p:cond delay="0"/>
                                      </p:stCondLst>
                                      <p:childTnLst>
                                        <p:set>
                                          <p:cBhvr>
                                            <p:cTn id="104" dur="1" fill="hold">
                                              <p:stCondLst>
                                                <p:cond delay="0"/>
                                              </p:stCondLst>
                                            </p:cTn>
                                            <p:tgtEl>
                                              <p:spTgt spid="27"/>
                                            </p:tgtEl>
                                            <p:attrNameLst>
                                              <p:attrName>style.visibility</p:attrName>
                                            </p:attrNameLst>
                                          </p:cBhvr>
                                          <p:to>
                                            <p:strVal val="visible"/>
                                          </p:to>
                                        </p:set>
                                        <p:animEffect transition="in" filter="strips(upRight)">
                                          <p:cBhvr>
                                            <p:cTn id="105" dur="500"/>
                                            <p:tgtEl>
                                              <p:spTgt spid="27"/>
                                            </p:tgtEl>
                                          </p:cBhvr>
                                        </p:animEffect>
                                      </p:childTnLst>
                                    </p:cTn>
                                  </p:par>
                                </p:childTnLst>
                              </p:cTn>
                            </p:par>
                            <p:par>
                              <p:cTn id="106" fill="hold">
                                <p:stCondLst>
                                  <p:cond delay="4000"/>
                                </p:stCondLst>
                                <p:childTnLst>
                                  <p:par>
                                    <p:cTn id="107" presetID="21" presetClass="entr" presetSubtype="1" fill="hold" grpId="0" nodeType="afterEffect">
                                      <p:stCondLst>
                                        <p:cond delay="0"/>
                                      </p:stCondLst>
                                      <p:childTnLst>
                                        <p:set>
                                          <p:cBhvr>
                                            <p:cTn id="108" dur="1" fill="hold">
                                              <p:stCondLst>
                                                <p:cond delay="0"/>
                                              </p:stCondLst>
                                            </p:cTn>
                                            <p:tgtEl>
                                              <p:spTgt spid="3"/>
                                            </p:tgtEl>
                                            <p:attrNameLst>
                                              <p:attrName>style.visibility</p:attrName>
                                            </p:attrNameLst>
                                          </p:cBhvr>
                                          <p:to>
                                            <p:strVal val="visible"/>
                                          </p:to>
                                        </p:set>
                                        <p:animEffect transition="in" filter="wheel(1)">
                                          <p:cBhvr>
                                            <p:cTn id="10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11" grpId="0" animBg="1"/>
          <p:bldP spid="12" grpId="0" animBg="1"/>
          <p:bldP spid="13" grpId="0" animBg="1"/>
          <p:bldP spid="14" grpId="0" animBg="1"/>
          <p:bldP spid="15" grpId="0" animBg="1"/>
          <p:bldP spid="16" grpId="0" animBg="1"/>
          <p:bldP spid="17" grpId="0"/>
          <p:bldP spid="18" grpId="0"/>
          <p:bldP spid="19" grpId="0"/>
          <p:bldP spid="20" grpId="0"/>
          <p:bldP spid="21" grpId="0"/>
          <p:bldP spid="22" grpId="0"/>
          <p:bldP spid="23" grpId="0"/>
          <p:bldP spid="24" grpId="0"/>
          <p:bldP spid="25" grpId="0"/>
          <p:bldP spid="26" grpId="0"/>
          <p:bldP spid="2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8" presetClass="entr" presetSubtype="12"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strips(downLeft)">
                                          <p:cBhvr>
                                            <p:cTn id="12" dur="500"/>
                                            <p:tgtEl>
                                              <p:spTgt spid="5"/>
                                            </p:tgtEl>
                                          </p:cBhvr>
                                        </p:animEffect>
                                      </p:childTnLst>
                                    </p:cTn>
                                  </p:par>
                                  <p:par>
                                    <p:cTn id="13" presetID="18" presetClass="entr" presetSubtype="12"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strips(downLeft)">
                                          <p:cBhvr>
                                            <p:cTn id="15" dur="500"/>
                                            <p:tgtEl>
                                              <p:spTgt spid="6"/>
                                            </p:tgtEl>
                                          </p:cBhvr>
                                        </p:animEffect>
                                      </p:childTnLst>
                                    </p:cTn>
                                  </p:par>
                                  <p:par>
                                    <p:cTn id="16" presetID="18" presetClass="entr" presetSubtype="12"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strips(downLeft)">
                                          <p:cBhvr>
                                            <p:cTn id="18" dur="500"/>
                                            <p:tgtEl>
                                              <p:spTgt spid="7"/>
                                            </p:tgtEl>
                                          </p:cBhvr>
                                        </p:animEffect>
                                      </p:childTnLst>
                                    </p:cTn>
                                  </p:par>
                                  <p:par>
                                    <p:cTn id="19" presetID="18" presetClass="entr" presetSubtype="6"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strips(downRight)">
                                          <p:cBhvr>
                                            <p:cTn id="21" dur="500"/>
                                            <p:tgtEl>
                                              <p:spTgt spid="8"/>
                                            </p:tgtEl>
                                          </p:cBhvr>
                                        </p:animEffect>
                                      </p:childTnLst>
                                    </p:cTn>
                                  </p:par>
                                  <p:par>
                                    <p:cTn id="22" presetID="18" presetClass="entr" presetSubtype="6"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strips(downRight)">
                                          <p:cBhvr>
                                            <p:cTn id="24" dur="500"/>
                                            <p:tgtEl>
                                              <p:spTgt spid="9"/>
                                            </p:tgtEl>
                                          </p:cBhvr>
                                        </p:animEffect>
                                      </p:childTnLst>
                                    </p:cTn>
                                  </p:par>
                                  <p:par>
                                    <p:cTn id="25" presetID="18" presetClass="entr" presetSubtype="6"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strips(downRight)">
                                          <p:cBhvr>
                                            <p:cTn id="27" dur="500"/>
                                            <p:tgtEl>
                                              <p:spTgt spid="10"/>
                                            </p:tgtEl>
                                          </p:cBhvr>
                                        </p:animEffect>
                                      </p:childTnLst>
                                    </p:cTn>
                                  </p:par>
                                  <p:par>
                                    <p:cTn id="28" presetID="53" presetClass="entr" presetSubtype="16" fill="hold" grpId="0" nodeType="withEffect">
                                      <p:stCondLst>
                                        <p:cond delay="300"/>
                                      </p:stCondLst>
                                      <p:childTnLst>
                                        <p:set>
                                          <p:cBhvr>
                                            <p:cTn id="29" dur="1" fill="hold">
                                              <p:stCondLst>
                                                <p:cond delay="0"/>
                                              </p:stCondLst>
                                            </p:cTn>
                                            <p:tgtEl>
                                              <p:spTgt spid="16"/>
                                            </p:tgtEl>
                                            <p:attrNameLst>
                                              <p:attrName>style.visibility</p:attrName>
                                            </p:attrNameLst>
                                          </p:cBhvr>
                                          <p:to>
                                            <p:strVal val="visible"/>
                                          </p:to>
                                        </p:set>
                                        <p:anim calcmode="lin" valueType="num">
                                          <p:cBhvr>
                                            <p:cTn id="30" dur="500" fill="hold"/>
                                            <p:tgtEl>
                                              <p:spTgt spid="16"/>
                                            </p:tgtEl>
                                            <p:attrNameLst>
                                              <p:attrName>ppt_w</p:attrName>
                                            </p:attrNameLst>
                                          </p:cBhvr>
                                          <p:tavLst>
                                            <p:tav tm="0">
                                              <p:val>
                                                <p:fltVal val="0"/>
                                              </p:val>
                                            </p:tav>
                                            <p:tav tm="100000">
                                              <p:val>
                                                <p:strVal val="#ppt_w"/>
                                              </p:val>
                                            </p:tav>
                                          </p:tavLst>
                                        </p:anim>
                                        <p:anim calcmode="lin" valueType="num">
                                          <p:cBhvr>
                                            <p:cTn id="31" dur="500" fill="hold"/>
                                            <p:tgtEl>
                                              <p:spTgt spid="16"/>
                                            </p:tgtEl>
                                            <p:attrNameLst>
                                              <p:attrName>ppt_h</p:attrName>
                                            </p:attrNameLst>
                                          </p:cBhvr>
                                          <p:tavLst>
                                            <p:tav tm="0">
                                              <p:val>
                                                <p:fltVal val="0"/>
                                              </p:val>
                                            </p:tav>
                                            <p:tav tm="100000">
                                              <p:val>
                                                <p:strVal val="#ppt_h"/>
                                              </p:val>
                                            </p:tav>
                                          </p:tavLst>
                                        </p:anim>
                                        <p:animEffect transition="in" filter="fade">
                                          <p:cBhvr>
                                            <p:cTn id="32" dur="500"/>
                                            <p:tgtEl>
                                              <p:spTgt spid="16"/>
                                            </p:tgtEl>
                                          </p:cBhvr>
                                        </p:animEffect>
                                      </p:childTnLst>
                                    </p:cTn>
                                  </p:par>
                                  <p:par>
                                    <p:cTn id="33" presetID="53" presetClass="entr" presetSubtype="16" fill="hold" grpId="0" nodeType="withEffect">
                                      <p:stCondLst>
                                        <p:cond delay="300"/>
                                      </p:stCondLst>
                                      <p:childTnLst>
                                        <p:set>
                                          <p:cBhvr>
                                            <p:cTn id="34" dur="1" fill="hold">
                                              <p:stCondLst>
                                                <p:cond delay="0"/>
                                              </p:stCondLst>
                                            </p:cTn>
                                            <p:tgtEl>
                                              <p:spTgt spid="11"/>
                                            </p:tgtEl>
                                            <p:attrNameLst>
                                              <p:attrName>style.visibility</p:attrName>
                                            </p:attrNameLst>
                                          </p:cBhvr>
                                          <p:to>
                                            <p:strVal val="visible"/>
                                          </p:to>
                                        </p:set>
                                        <p:anim calcmode="lin" valueType="num">
                                          <p:cBhvr>
                                            <p:cTn id="35" dur="500" fill="hold"/>
                                            <p:tgtEl>
                                              <p:spTgt spid="11"/>
                                            </p:tgtEl>
                                            <p:attrNameLst>
                                              <p:attrName>ppt_w</p:attrName>
                                            </p:attrNameLst>
                                          </p:cBhvr>
                                          <p:tavLst>
                                            <p:tav tm="0">
                                              <p:val>
                                                <p:fltVal val="0"/>
                                              </p:val>
                                            </p:tav>
                                            <p:tav tm="100000">
                                              <p:val>
                                                <p:strVal val="#ppt_w"/>
                                              </p:val>
                                            </p:tav>
                                          </p:tavLst>
                                        </p:anim>
                                        <p:anim calcmode="lin" valueType="num">
                                          <p:cBhvr>
                                            <p:cTn id="36" dur="500" fill="hold"/>
                                            <p:tgtEl>
                                              <p:spTgt spid="11"/>
                                            </p:tgtEl>
                                            <p:attrNameLst>
                                              <p:attrName>ppt_h</p:attrName>
                                            </p:attrNameLst>
                                          </p:cBhvr>
                                          <p:tavLst>
                                            <p:tav tm="0">
                                              <p:val>
                                                <p:fltVal val="0"/>
                                              </p:val>
                                            </p:tav>
                                            <p:tav tm="100000">
                                              <p:val>
                                                <p:strVal val="#ppt_h"/>
                                              </p:val>
                                            </p:tav>
                                          </p:tavLst>
                                        </p:anim>
                                        <p:animEffect transition="in" filter="fade">
                                          <p:cBhvr>
                                            <p:cTn id="37" dur="500"/>
                                            <p:tgtEl>
                                              <p:spTgt spid="11"/>
                                            </p:tgtEl>
                                          </p:cBhvr>
                                        </p:animEffect>
                                      </p:childTnLst>
                                    </p:cTn>
                                  </p:par>
                                  <p:par>
                                    <p:cTn id="38" presetID="53" presetClass="entr" presetSubtype="16" fill="hold" grpId="0" nodeType="withEffect">
                                      <p:stCondLst>
                                        <p:cond delay="300"/>
                                      </p:stCondLst>
                                      <p:childTnLst>
                                        <p:set>
                                          <p:cBhvr>
                                            <p:cTn id="39" dur="1" fill="hold">
                                              <p:stCondLst>
                                                <p:cond delay="0"/>
                                              </p:stCondLst>
                                            </p:cTn>
                                            <p:tgtEl>
                                              <p:spTgt spid="12"/>
                                            </p:tgtEl>
                                            <p:attrNameLst>
                                              <p:attrName>style.visibility</p:attrName>
                                            </p:attrNameLst>
                                          </p:cBhvr>
                                          <p:to>
                                            <p:strVal val="visible"/>
                                          </p:to>
                                        </p:set>
                                        <p:anim calcmode="lin" valueType="num">
                                          <p:cBhvr>
                                            <p:cTn id="40" dur="500" fill="hold"/>
                                            <p:tgtEl>
                                              <p:spTgt spid="12"/>
                                            </p:tgtEl>
                                            <p:attrNameLst>
                                              <p:attrName>ppt_w</p:attrName>
                                            </p:attrNameLst>
                                          </p:cBhvr>
                                          <p:tavLst>
                                            <p:tav tm="0">
                                              <p:val>
                                                <p:fltVal val="0"/>
                                              </p:val>
                                            </p:tav>
                                            <p:tav tm="100000">
                                              <p:val>
                                                <p:strVal val="#ppt_w"/>
                                              </p:val>
                                            </p:tav>
                                          </p:tavLst>
                                        </p:anim>
                                        <p:anim calcmode="lin" valueType="num">
                                          <p:cBhvr>
                                            <p:cTn id="41" dur="500" fill="hold"/>
                                            <p:tgtEl>
                                              <p:spTgt spid="12"/>
                                            </p:tgtEl>
                                            <p:attrNameLst>
                                              <p:attrName>ppt_h</p:attrName>
                                            </p:attrNameLst>
                                          </p:cBhvr>
                                          <p:tavLst>
                                            <p:tav tm="0">
                                              <p:val>
                                                <p:fltVal val="0"/>
                                              </p:val>
                                            </p:tav>
                                            <p:tav tm="100000">
                                              <p:val>
                                                <p:strVal val="#ppt_h"/>
                                              </p:val>
                                            </p:tav>
                                          </p:tavLst>
                                        </p:anim>
                                        <p:animEffect transition="in" filter="fade">
                                          <p:cBhvr>
                                            <p:cTn id="42" dur="500"/>
                                            <p:tgtEl>
                                              <p:spTgt spid="12"/>
                                            </p:tgtEl>
                                          </p:cBhvr>
                                        </p:animEffect>
                                      </p:childTnLst>
                                    </p:cTn>
                                  </p:par>
                                  <p:par>
                                    <p:cTn id="43" presetID="53" presetClass="entr" presetSubtype="16" fill="hold" grpId="0" nodeType="withEffect">
                                      <p:stCondLst>
                                        <p:cond delay="300"/>
                                      </p:stCondLst>
                                      <p:childTnLst>
                                        <p:set>
                                          <p:cBhvr>
                                            <p:cTn id="44" dur="1" fill="hold">
                                              <p:stCondLst>
                                                <p:cond delay="0"/>
                                              </p:stCondLst>
                                            </p:cTn>
                                            <p:tgtEl>
                                              <p:spTgt spid="13"/>
                                            </p:tgtEl>
                                            <p:attrNameLst>
                                              <p:attrName>style.visibility</p:attrName>
                                            </p:attrNameLst>
                                          </p:cBhvr>
                                          <p:to>
                                            <p:strVal val="visible"/>
                                          </p:to>
                                        </p:set>
                                        <p:anim calcmode="lin" valueType="num">
                                          <p:cBhvr>
                                            <p:cTn id="45" dur="500" fill="hold"/>
                                            <p:tgtEl>
                                              <p:spTgt spid="13"/>
                                            </p:tgtEl>
                                            <p:attrNameLst>
                                              <p:attrName>ppt_w</p:attrName>
                                            </p:attrNameLst>
                                          </p:cBhvr>
                                          <p:tavLst>
                                            <p:tav tm="0">
                                              <p:val>
                                                <p:fltVal val="0"/>
                                              </p:val>
                                            </p:tav>
                                            <p:tav tm="100000">
                                              <p:val>
                                                <p:strVal val="#ppt_w"/>
                                              </p:val>
                                            </p:tav>
                                          </p:tavLst>
                                        </p:anim>
                                        <p:anim calcmode="lin" valueType="num">
                                          <p:cBhvr>
                                            <p:cTn id="46" dur="500" fill="hold"/>
                                            <p:tgtEl>
                                              <p:spTgt spid="13"/>
                                            </p:tgtEl>
                                            <p:attrNameLst>
                                              <p:attrName>ppt_h</p:attrName>
                                            </p:attrNameLst>
                                          </p:cBhvr>
                                          <p:tavLst>
                                            <p:tav tm="0">
                                              <p:val>
                                                <p:fltVal val="0"/>
                                              </p:val>
                                            </p:tav>
                                            <p:tav tm="100000">
                                              <p:val>
                                                <p:strVal val="#ppt_h"/>
                                              </p:val>
                                            </p:tav>
                                          </p:tavLst>
                                        </p:anim>
                                        <p:animEffect transition="in" filter="fade">
                                          <p:cBhvr>
                                            <p:cTn id="47" dur="500"/>
                                            <p:tgtEl>
                                              <p:spTgt spid="13"/>
                                            </p:tgtEl>
                                          </p:cBhvr>
                                        </p:animEffect>
                                      </p:childTnLst>
                                    </p:cTn>
                                  </p:par>
                                  <p:par>
                                    <p:cTn id="48" presetID="53" presetClass="entr" presetSubtype="16" fill="hold" grpId="0" nodeType="withEffect">
                                      <p:stCondLst>
                                        <p:cond delay="300"/>
                                      </p:stCondLst>
                                      <p:childTnLst>
                                        <p:set>
                                          <p:cBhvr>
                                            <p:cTn id="49" dur="1" fill="hold">
                                              <p:stCondLst>
                                                <p:cond delay="0"/>
                                              </p:stCondLst>
                                            </p:cTn>
                                            <p:tgtEl>
                                              <p:spTgt spid="14"/>
                                            </p:tgtEl>
                                            <p:attrNameLst>
                                              <p:attrName>style.visibility</p:attrName>
                                            </p:attrNameLst>
                                          </p:cBhvr>
                                          <p:to>
                                            <p:strVal val="visible"/>
                                          </p:to>
                                        </p:set>
                                        <p:anim calcmode="lin" valueType="num">
                                          <p:cBhvr>
                                            <p:cTn id="50" dur="500" fill="hold"/>
                                            <p:tgtEl>
                                              <p:spTgt spid="14"/>
                                            </p:tgtEl>
                                            <p:attrNameLst>
                                              <p:attrName>ppt_w</p:attrName>
                                            </p:attrNameLst>
                                          </p:cBhvr>
                                          <p:tavLst>
                                            <p:tav tm="0">
                                              <p:val>
                                                <p:fltVal val="0"/>
                                              </p:val>
                                            </p:tav>
                                            <p:tav tm="100000">
                                              <p:val>
                                                <p:strVal val="#ppt_w"/>
                                              </p:val>
                                            </p:tav>
                                          </p:tavLst>
                                        </p:anim>
                                        <p:anim calcmode="lin" valueType="num">
                                          <p:cBhvr>
                                            <p:cTn id="51" dur="500" fill="hold"/>
                                            <p:tgtEl>
                                              <p:spTgt spid="14"/>
                                            </p:tgtEl>
                                            <p:attrNameLst>
                                              <p:attrName>ppt_h</p:attrName>
                                            </p:attrNameLst>
                                          </p:cBhvr>
                                          <p:tavLst>
                                            <p:tav tm="0">
                                              <p:val>
                                                <p:fltVal val="0"/>
                                              </p:val>
                                            </p:tav>
                                            <p:tav tm="100000">
                                              <p:val>
                                                <p:strVal val="#ppt_h"/>
                                              </p:val>
                                            </p:tav>
                                          </p:tavLst>
                                        </p:anim>
                                        <p:animEffect transition="in" filter="fade">
                                          <p:cBhvr>
                                            <p:cTn id="52" dur="500"/>
                                            <p:tgtEl>
                                              <p:spTgt spid="14"/>
                                            </p:tgtEl>
                                          </p:cBhvr>
                                        </p:animEffect>
                                      </p:childTnLst>
                                    </p:cTn>
                                  </p:par>
                                  <p:par>
                                    <p:cTn id="53" presetID="53" presetClass="entr" presetSubtype="16" fill="hold" grpId="0" nodeType="withEffect">
                                      <p:stCondLst>
                                        <p:cond delay="300"/>
                                      </p:stCondLst>
                                      <p:childTnLst>
                                        <p:set>
                                          <p:cBhvr>
                                            <p:cTn id="54" dur="1" fill="hold">
                                              <p:stCondLst>
                                                <p:cond delay="0"/>
                                              </p:stCondLst>
                                            </p:cTn>
                                            <p:tgtEl>
                                              <p:spTgt spid="15"/>
                                            </p:tgtEl>
                                            <p:attrNameLst>
                                              <p:attrName>style.visibility</p:attrName>
                                            </p:attrNameLst>
                                          </p:cBhvr>
                                          <p:to>
                                            <p:strVal val="visible"/>
                                          </p:to>
                                        </p:set>
                                        <p:anim calcmode="lin" valueType="num">
                                          <p:cBhvr>
                                            <p:cTn id="55" dur="500" fill="hold"/>
                                            <p:tgtEl>
                                              <p:spTgt spid="15"/>
                                            </p:tgtEl>
                                            <p:attrNameLst>
                                              <p:attrName>ppt_w</p:attrName>
                                            </p:attrNameLst>
                                          </p:cBhvr>
                                          <p:tavLst>
                                            <p:tav tm="0">
                                              <p:val>
                                                <p:fltVal val="0"/>
                                              </p:val>
                                            </p:tav>
                                            <p:tav tm="100000">
                                              <p:val>
                                                <p:strVal val="#ppt_w"/>
                                              </p:val>
                                            </p:tav>
                                          </p:tavLst>
                                        </p:anim>
                                        <p:anim calcmode="lin" valueType="num">
                                          <p:cBhvr>
                                            <p:cTn id="56" dur="500" fill="hold"/>
                                            <p:tgtEl>
                                              <p:spTgt spid="15"/>
                                            </p:tgtEl>
                                            <p:attrNameLst>
                                              <p:attrName>ppt_h</p:attrName>
                                            </p:attrNameLst>
                                          </p:cBhvr>
                                          <p:tavLst>
                                            <p:tav tm="0">
                                              <p:val>
                                                <p:fltVal val="0"/>
                                              </p:val>
                                            </p:tav>
                                            <p:tav tm="100000">
                                              <p:val>
                                                <p:strVal val="#ppt_h"/>
                                              </p:val>
                                            </p:tav>
                                          </p:tavLst>
                                        </p:anim>
                                        <p:animEffect transition="in" filter="fade">
                                          <p:cBhvr>
                                            <p:cTn id="57" dur="500"/>
                                            <p:tgtEl>
                                              <p:spTgt spid="15"/>
                                            </p:tgtEl>
                                          </p:cBhvr>
                                        </p:animEffect>
                                      </p:childTnLst>
                                    </p:cTn>
                                  </p:par>
                                </p:childTnLst>
                              </p:cTn>
                            </p:par>
                            <p:par>
                              <p:cTn id="58" fill="hold">
                                <p:stCondLst>
                                  <p:cond delay="1000"/>
                                </p:stCondLst>
                                <p:childTnLst>
                                  <p:par>
                                    <p:cTn id="59" presetID="12" presetClass="entr" presetSubtype="2" fill="hold" grpId="0" nodeType="afterEffect">
                                      <p:stCondLst>
                                        <p:cond delay="0"/>
                                      </p:stCondLst>
                                      <p:childTnLst>
                                        <p:set>
                                          <p:cBhvr>
                                            <p:cTn id="60" dur="1" fill="hold">
                                              <p:stCondLst>
                                                <p:cond delay="0"/>
                                              </p:stCondLst>
                                            </p:cTn>
                                            <p:tgtEl>
                                              <p:spTgt spid="4"/>
                                            </p:tgtEl>
                                            <p:attrNameLst>
                                              <p:attrName>style.visibility</p:attrName>
                                            </p:attrNameLst>
                                          </p:cBhvr>
                                          <p:to>
                                            <p:strVal val="visible"/>
                                          </p:to>
                                        </p:set>
                                        <p:anim calcmode="lin" valueType="num">
                                          <p:cBhvr additive="base">
                                            <p:cTn id="61" dur="500"/>
                                            <p:tgtEl>
                                              <p:spTgt spid="4"/>
                                            </p:tgtEl>
                                            <p:attrNameLst>
                                              <p:attrName>ppt_x</p:attrName>
                                            </p:attrNameLst>
                                          </p:cBhvr>
                                          <p:tavLst>
                                            <p:tav tm="0">
                                              <p:val>
                                                <p:strVal val="#ppt_x+#ppt_w*1.125000"/>
                                              </p:val>
                                            </p:tav>
                                            <p:tav tm="100000">
                                              <p:val>
                                                <p:strVal val="#ppt_x"/>
                                              </p:val>
                                            </p:tav>
                                          </p:tavLst>
                                        </p:anim>
                                        <p:animEffect transition="in" filter="wipe(left)">
                                          <p:cBhvr>
                                            <p:cTn id="62" dur="500"/>
                                            <p:tgtEl>
                                              <p:spTgt spid="4"/>
                                            </p:tgtEl>
                                          </p:cBhvr>
                                        </p:animEffect>
                                      </p:childTnLst>
                                    </p:cTn>
                                  </p:par>
                                  <p:par>
                                    <p:cTn id="63" presetID="18" presetClass="entr" presetSubtype="3"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strips(upRight)">
                                          <p:cBhvr>
                                            <p:cTn id="65" dur="500"/>
                                            <p:tgtEl>
                                              <p:spTgt spid="17"/>
                                            </p:tgtEl>
                                          </p:cBhvr>
                                        </p:animEffect>
                                      </p:childTnLst>
                                    </p:cTn>
                                  </p:par>
                                </p:childTnLst>
                              </p:cTn>
                            </p:par>
                            <p:par>
                              <p:cTn id="66" fill="hold">
                                <p:stCondLst>
                                  <p:cond delay="1500"/>
                                </p:stCondLst>
                                <p:childTnLst>
                                  <p:par>
                                    <p:cTn id="67" presetID="12" presetClass="entr" presetSubtype="2" fill="hold" grpId="0" nodeType="afterEffect">
                                      <p:stCondLst>
                                        <p:cond delay="0"/>
                                      </p:stCondLst>
                                      <p:childTnLst>
                                        <p:set>
                                          <p:cBhvr>
                                            <p:cTn id="68" dur="1" fill="hold">
                                              <p:stCondLst>
                                                <p:cond delay="0"/>
                                              </p:stCondLst>
                                            </p:cTn>
                                            <p:tgtEl>
                                              <p:spTgt spid="18"/>
                                            </p:tgtEl>
                                            <p:attrNameLst>
                                              <p:attrName>style.visibility</p:attrName>
                                            </p:attrNameLst>
                                          </p:cBhvr>
                                          <p:to>
                                            <p:strVal val="visible"/>
                                          </p:to>
                                        </p:set>
                                        <p:anim calcmode="lin" valueType="num">
                                          <p:cBhvr additive="base">
                                            <p:cTn id="69" dur="500"/>
                                            <p:tgtEl>
                                              <p:spTgt spid="18"/>
                                            </p:tgtEl>
                                            <p:attrNameLst>
                                              <p:attrName>ppt_x</p:attrName>
                                            </p:attrNameLst>
                                          </p:cBhvr>
                                          <p:tavLst>
                                            <p:tav tm="0">
                                              <p:val>
                                                <p:strVal val="#ppt_x+#ppt_w*1.125000"/>
                                              </p:val>
                                            </p:tav>
                                            <p:tav tm="100000">
                                              <p:val>
                                                <p:strVal val="#ppt_x"/>
                                              </p:val>
                                            </p:tav>
                                          </p:tavLst>
                                        </p:anim>
                                        <p:animEffect transition="in" filter="wipe(left)">
                                          <p:cBhvr>
                                            <p:cTn id="70" dur="500"/>
                                            <p:tgtEl>
                                              <p:spTgt spid="18"/>
                                            </p:tgtEl>
                                          </p:cBhvr>
                                        </p:animEffect>
                                      </p:childTnLst>
                                    </p:cTn>
                                  </p:par>
                                  <p:par>
                                    <p:cTn id="71" presetID="18" presetClass="entr" presetSubtype="3" fill="hold" grpId="0" nodeType="with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strips(upRight)">
                                          <p:cBhvr>
                                            <p:cTn id="73" dur="500"/>
                                            <p:tgtEl>
                                              <p:spTgt spid="19"/>
                                            </p:tgtEl>
                                          </p:cBhvr>
                                        </p:animEffect>
                                      </p:childTnLst>
                                    </p:cTn>
                                  </p:par>
                                </p:childTnLst>
                              </p:cTn>
                            </p:par>
                            <p:par>
                              <p:cTn id="74" fill="hold">
                                <p:stCondLst>
                                  <p:cond delay="2000"/>
                                </p:stCondLst>
                                <p:childTnLst>
                                  <p:par>
                                    <p:cTn id="75" presetID="12" presetClass="entr" presetSubtype="2" fill="hold" grpId="0" nodeType="afterEffect">
                                      <p:stCondLst>
                                        <p:cond delay="0"/>
                                      </p:stCondLst>
                                      <p:childTnLst>
                                        <p:set>
                                          <p:cBhvr>
                                            <p:cTn id="76" dur="1" fill="hold">
                                              <p:stCondLst>
                                                <p:cond delay="0"/>
                                              </p:stCondLst>
                                            </p:cTn>
                                            <p:tgtEl>
                                              <p:spTgt spid="20"/>
                                            </p:tgtEl>
                                            <p:attrNameLst>
                                              <p:attrName>style.visibility</p:attrName>
                                            </p:attrNameLst>
                                          </p:cBhvr>
                                          <p:to>
                                            <p:strVal val="visible"/>
                                          </p:to>
                                        </p:set>
                                        <p:anim calcmode="lin" valueType="num">
                                          <p:cBhvr additive="base">
                                            <p:cTn id="77" dur="500"/>
                                            <p:tgtEl>
                                              <p:spTgt spid="20"/>
                                            </p:tgtEl>
                                            <p:attrNameLst>
                                              <p:attrName>ppt_x</p:attrName>
                                            </p:attrNameLst>
                                          </p:cBhvr>
                                          <p:tavLst>
                                            <p:tav tm="0">
                                              <p:val>
                                                <p:strVal val="#ppt_x+#ppt_w*1.125000"/>
                                              </p:val>
                                            </p:tav>
                                            <p:tav tm="100000">
                                              <p:val>
                                                <p:strVal val="#ppt_x"/>
                                              </p:val>
                                            </p:tav>
                                          </p:tavLst>
                                        </p:anim>
                                        <p:animEffect transition="in" filter="wipe(left)">
                                          <p:cBhvr>
                                            <p:cTn id="78" dur="500"/>
                                            <p:tgtEl>
                                              <p:spTgt spid="20"/>
                                            </p:tgtEl>
                                          </p:cBhvr>
                                        </p:animEffect>
                                      </p:childTnLst>
                                    </p:cTn>
                                  </p:par>
                                  <p:par>
                                    <p:cTn id="79" presetID="18" presetClass="entr" presetSubtype="3" fill="hold" grpId="0" nodeType="with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strips(upRight)">
                                          <p:cBhvr>
                                            <p:cTn id="81" dur="500"/>
                                            <p:tgtEl>
                                              <p:spTgt spid="21"/>
                                            </p:tgtEl>
                                          </p:cBhvr>
                                        </p:animEffect>
                                      </p:childTnLst>
                                    </p:cTn>
                                  </p:par>
                                </p:childTnLst>
                              </p:cTn>
                            </p:par>
                            <p:par>
                              <p:cTn id="82" fill="hold">
                                <p:stCondLst>
                                  <p:cond delay="2500"/>
                                </p:stCondLst>
                                <p:childTnLst>
                                  <p:par>
                                    <p:cTn id="83" presetID="12" presetClass="entr" presetSubtype="2" fill="hold" grpId="0" nodeType="after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additive="base">
                                            <p:cTn id="85" dur="500"/>
                                            <p:tgtEl>
                                              <p:spTgt spid="22"/>
                                            </p:tgtEl>
                                            <p:attrNameLst>
                                              <p:attrName>ppt_x</p:attrName>
                                            </p:attrNameLst>
                                          </p:cBhvr>
                                          <p:tavLst>
                                            <p:tav tm="0">
                                              <p:val>
                                                <p:strVal val="#ppt_x+#ppt_w*1.125000"/>
                                              </p:val>
                                            </p:tav>
                                            <p:tav tm="100000">
                                              <p:val>
                                                <p:strVal val="#ppt_x"/>
                                              </p:val>
                                            </p:tav>
                                          </p:tavLst>
                                        </p:anim>
                                        <p:animEffect transition="in" filter="wipe(left)">
                                          <p:cBhvr>
                                            <p:cTn id="86" dur="500"/>
                                            <p:tgtEl>
                                              <p:spTgt spid="22"/>
                                            </p:tgtEl>
                                          </p:cBhvr>
                                        </p:animEffect>
                                      </p:childTnLst>
                                    </p:cTn>
                                  </p:par>
                                  <p:par>
                                    <p:cTn id="87" presetID="18" presetClass="entr" presetSubtype="3" fill="hold" grpId="0" nodeType="withEffect">
                                      <p:stCondLst>
                                        <p:cond delay="0"/>
                                      </p:stCondLst>
                                      <p:childTnLst>
                                        <p:set>
                                          <p:cBhvr>
                                            <p:cTn id="88" dur="1" fill="hold">
                                              <p:stCondLst>
                                                <p:cond delay="0"/>
                                              </p:stCondLst>
                                            </p:cTn>
                                            <p:tgtEl>
                                              <p:spTgt spid="23"/>
                                            </p:tgtEl>
                                            <p:attrNameLst>
                                              <p:attrName>style.visibility</p:attrName>
                                            </p:attrNameLst>
                                          </p:cBhvr>
                                          <p:to>
                                            <p:strVal val="visible"/>
                                          </p:to>
                                        </p:set>
                                        <p:animEffect transition="in" filter="strips(upRight)">
                                          <p:cBhvr>
                                            <p:cTn id="89" dur="500"/>
                                            <p:tgtEl>
                                              <p:spTgt spid="23"/>
                                            </p:tgtEl>
                                          </p:cBhvr>
                                        </p:animEffect>
                                      </p:childTnLst>
                                    </p:cTn>
                                  </p:par>
                                </p:childTnLst>
                              </p:cTn>
                            </p:par>
                            <p:par>
                              <p:cTn id="90" fill="hold">
                                <p:stCondLst>
                                  <p:cond delay="3000"/>
                                </p:stCondLst>
                                <p:childTnLst>
                                  <p:par>
                                    <p:cTn id="91" presetID="12" presetClass="entr" presetSubtype="2" fill="hold" grpId="0" nodeType="afterEffect">
                                      <p:stCondLst>
                                        <p:cond delay="0"/>
                                      </p:stCondLst>
                                      <p:childTnLst>
                                        <p:set>
                                          <p:cBhvr>
                                            <p:cTn id="92" dur="1" fill="hold">
                                              <p:stCondLst>
                                                <p:cond delay="0"/>
                                              </p:stCondLst>
                                            </p:cTn>
                                            <p:tgtEl>
                                              <p:spTgt spid="24"/>
                                            </p:tgtEl>
                                            <p:attrNameLst>
                                              <p:attrName>style.visibility</p:attrName>
                                            </p:attrNameLst>
                                          </p:cBhvr>
                                          <p:to>
                                            <p:strVal val="visible"/>
                                          </p:to>
                                        </p:set>
                                        <p:anim calcmode="lin" valueType="num">
                                          <p:cBhvr additive="base">
                                            <p:cTn id="93" dur="500"/>
                                            <p:tgtEl>
                                              <p:spTgt spid="24"/>
                                            </p:tgtEl>
                                            <p:attrNameLst>
                                              <p:attrName>ppt_x</p:attrName>
                                            </p:attrNameLst>
                                          </p:cBhvr>
                                          <p:tavLst>
                                            <p:tav tm="0">
                                              <p:val>
                                                <p:strVal val="#ppt_x+#ppt_w*1.125000"/>
                                              </p:val>
                                            </p:tav>
                                            <p:tav tm="100000">
                                              <p:val>
                                                <p:strVal val="#ppt_x"/>
                                              </p:val>
                                            </p:tav>
                                          </p:tavLst>
                                        </p:anim>
                                        <p:animEffect transition="in" filter="wipe(left)">
                                          <p:cBhvr>
                                            <p:cTn id="94" dur="500"/>
                                            <p:tgtEl>
                                              <p:spTgt spid="24"/>
                                            </p:tgtEl>
                                          </p:cBhvr>
                                        </p:animEffect>
                                      </p:childTnLst>
                                    </p:cTn>
                                  </p:par>
                                  <p:par>
                                    <p:cTn id="95" presetID="18" presetClass="entr" presetSubtype="3" fill="hold" grpId="0" nodeType="withEffect">
                                      <p:stCondLst>
                                        <p:cond delay="0"/>
                                      </p:stCondLst>
                                      <p:childTnLst>
                                        <p:set>
                                          <p:cBhvr>
                                            <p:cTn id="96" dur="1" fill="hold">
                                              <p:stCondLst>
                                                <p:cond delay="0"/>
                                              </p:stCondLst>
                                            </p:cTn>
                                            <p:tgtEl>
                                              <p:spTgt spid="25"/>
                                            </p:tgtEl>
                                            <p:attrNameLst>
                                              <p:attrName>style.visibility</p:attrName>
                                            </p:attrNameLst>
                                          </p:cBhvr>
                                          <p:to>
                                            <p:strVal val="visible"/>
                                          </p:to>
                                        </p:set>
                                        <p:animEffect transition="in" filter="strips(upRight)">
                                          <p:cBhvr>
                                            <p:cTn id="97" dur="500"/>
                                            <p:tgtEl>
                                              <p:spTgt spid="25"/>
                                            </p:tgtEl>
                                          </p:cBhvr>
                                        </p:animEffect>
                                      </p:childTnLst>
                                    </p:cTn>
                                  </p:par>
                                </p:childTnLst>
                              </p:cTn>
                            </p:par>
                            <p:par>
                              <p:cTn id="98" fill="hold">
                                <p:stCondLst>
                                  <p:cond delay="3500"/>
                                </p:stCondLst>
                                <p:childTnLst>
                                  <p:par>
                                    <p:cTn id="99" presetID="12" presetClass="entr" presetSubtype="2" fill="hold" grpId="0" nodeType="afterEffect">
                                      <p:stCondLst>
                                        <p:cond delay="0"/>
                                      </p:stCondLst>
                                      <p:childTnLst>
                                        <p:set>
                                          <p:cBhvr>
                                            <p:cTn id="100" dur="1" fill="hold">
                                              <p:stCondLst>
                                                <p:cond delay="0"/>
                                              </p:stCondLst>
                                            </p:cTn>
                                            <p:tgtEl>
                                              <p:spTgt spid="26"/>
                                            </p:tgtEl>
                                            <p:attrNameLst>
                                              <p:attrName>style.visibility</p:attrName>
                                            </p:attrNameLst>
                                          </p:cBhvr>
                                          <p:to>
                                            <p:strVal val="visible"/>
                                          </p:to>
                                        </p:set>
                                        <p:anim calcmode="lin" valueType="num">
                                          <p:cBhvr additive="base">
                                            <p:cTn id="101" dur="500"/>
                                            <p:tgtEl>
                                              <p:spTgt spid="26"/>
                                            </p:tgtEl>
                                            <p:attrNameLst>
                                              <p:attrName>ppt_x</p:attrName>
                                            </p:attrNameLst>
                                          </p:cBhvr>
                                          <p:tavLst>
                                            <p:tav tm="0">
                                              <p:val>
                                                <p:strVal val="#ppt_x+#ppt_w*1.125000"/>
                                              </p:val>
                                            </p:tav>
                                            <p:tav tm="100000">
                                              <p:val>
                                                <p:strVal val="#ppt_x"/>
                                              </p:val>
                                            </p:tav>
                                          </p:tavLst>
                                        </p:anim>
                                        <p:animEffect transition="in" filter="wipe(left)">
                                          <p:cBhvr>
                                            <p:cTn id="102" dur="500"/>
                                            <p:tgtEl>
                                              <p:spTgt spid="26"/>
                                            </p:tgtEl>
                                          </p:cBhvr>
                                        </p:animEffect>
                                      </p:childTnLst>
                                    </p:cTn>
                                  </p:par>
                                  <p:par>
                                    <p:cTn id="103" presetID="18" presetClass="entr" presetSubtype="3" fill="hold" grpId="0" nodeType="withEffect">
                                      <p:stCondLst>
                                        <p:cond delay="0"/>
                                      </p:stCondLst>
                                      <p:childTnLst>
                                        <p:set>
                                          <p:cBhvr>
                                            <p:cTn id="104" dur="1" fill="hold">
                                              <p:stCondLst>
                                                <p:cond delay="0"/>
                                              </p:stCondLst>
                                            </p:cTn>
                                            <p:tgtEl>
                                              <p:spTgt spid="27"/>
                                            </p:tgtEl>
                                            <p:attrNameLst>
                                              <p:attrName>style.visibility</p:attrName>
                                            </p:attrNameLst>
                                          </p:cBhvr>
                                          <p:to>
                                            <p:strVal val="visible"/>
                                          </p:to>
                                        </p:set>
                                        <p:animEffect transition="in" filter="strips(upRight)">
                                          <p:cBhvr>
                                            <p:cTn id="105" dur="500"/>
                                            <p:tgtEl>
                                              <p:spTgt spid="27"/>
                                            </p:tgtEl>
                                          </p:cBhvr>
                                        </p:animEffect>
                                      </p:childTnLst>
                                    </p:cTn>
                                  </p:par>
                                </p:childTnLst>
                              </p:cTn>
                            </p:par>
                            <p:par>
                              <p:cTn id="106" fill="hold">
                                <p:stCondLst>
                                  <p:cond delay="4000"/>
                                </p:stCondLst>
                                <p:childTnLst>
                                  <p:par>
                                    <p:cTn id="107" presetID="21" presetClass="entr" presetSubtype="1" fill="hold" grpId="0" nodeType="afterEffect">
                                      <p:stCondLst>
                                        <p:cond delay="0"/>
                                      </p:stCondLst>
                                      <p:childTnLst>
                                        <p:set>
                                          <p:cBhvr>
                                            <p:cTn id="108" dur="1" fill="hold">
                                              <p:stCondLst>
                                                <p:cond delay="0"/>
                                              </p:stCondLst>
                                            </p:cTn>
                                            <p:tgtEl>
                                              <p:spTgt spid="3"/>
                                            </p:tgtEl>
                                            <p:attrNameLst>
                                              <p:attrName>style.visibility</p:attrName>
                                            </p:attrNameLst>
                                          </p:cBhvr>
                                          <p:to>
                                            <p:strVal val="visible"/>
                                          </p:to>
                                        </p:set>
                                        <p:animEffect transition="in" filter="wheel(1)">
                                          <p:cBhvr>
                                            <p:cTn id="10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11" grpId="0" animBg="1"/>
          <p:bldP spid="12" grpId="0" animBg="1"/>
          <p:bldP spid="13" grpId="0" animBg="1"/>
          <p:bldP spid="14" grpId="0" animBg="1"/>
          <p:bldP spid="15" grpId="0" animBg="1"/>
          <p:bldP spid="16" grpId="0" animBg="1"/>
          <p:bldP spid="17" grpId="0"/>
          <p:bldP spid="18" grpId="0"/>
          <p:bldP spid="19" grpId="0"/>
          <p:bldP spid="20" grpId="0"/>
          <p:bldP spid="21" grpId="0"/>
          <p:bldP spid="22" grpId="0"/>
          <p:bldP spid="23" grpId="0"/>
          <p:bldP spid="24" grpId="0"/>
          <p:bldP spid="25" grpId="0"/>
          <p:bldP spid="26" grpId="0"/>
          <p:bldP spid="27" grpId="0"/>
        </p:bldLst>
      </p:timing>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747814" y="846409"/>
            <a:ext cx="1870428" cy="1870428"/>
            <a:chOff x="304800" y="673100"/>
            <a:chExt cx="4000500" cy="4000500"/>
          </a:xfrm>
          <a:effectLst>
            <a:outerShdw blurRad="444500" dist="254000" dir="8100000" algn="tr" rotWithShape="0">
              <a:prstClr val="black">
                <a:alpha val="50000"/>
              </a:prstClr>
            </a:outerShdw>
          </a:effectLst>
        </p:grpSpPr>
        <p:sp>
          <p:nvSpPr>
            <p:cNvPr id="7" name="同心圆 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8" name="椭圆 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grpSp>
      <p:sp>
        <p:nvSpPr>
          <p:cNvPr id="9" name="椭圆 8"/>
          <p:cNvSpPr/>
          <p:nvPr/>
        </p:nvSpPr>
        <p:spPr>
          <a:xfrm>
            <a:off x="1021197" y="3291201"/>
            <a:ext cx="677676" cy="677676"/>
          </a:xfrm>
          <a:prstGeom prst="ellipse">
            <a:avLst/>
          </a:prstGeom>
          <a:solidFill>
            <a:srgbClr val="0070C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898898" y="507680"/>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870435" y="2666867"/>
            <a:ext cx="301060" cy="301060"/>
            <a:chOff x="304800" y="673100"/>
            <a:chExt cx="4000500" cy="4000500"/>
          </a:xfrm>
          <a:effectLst>
            <a:outerShdw blurRad="381000" dist="152400" dir="8100000" algn="tr" rotWithShape="0">
              <a:prstClr val="black">
                <a:alpha val="70000"/>
              </a:prstClr>
            </a:outerShdw>
          </a:effectLst>
        </p:grpSpPr>
        <p:sp>
          <p:nvSpPr>
            <p:cNvPr id="12" name="同心圆 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椭圆 12"/>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5339712" y="1315977"/>
            <a:ext cx="623903" cy="623903"/>
            <a:chOff x="304800" y="673100"/>
            <a:chExt cx="4000500" cy="4000500"/>
          </a:xfrm>
          <a:effectLst>
            <a:outerShdw blurRad="317500" dist="190500" dir="8100000" algn="tr" rotWithShape="0">
              <a:prstClr val="black">
                <a:alpha val="50000"/>
              </a:prstClr>
            </a:outerShdw>
          </a:effectLst>
        </p:grpSpPr>
        <p:sp>
          <p:nvSpPr>
            <p:cNvPr id="15" name="同心圆 1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椭圆 1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2680939" y="3364863"/>
            <a:ext cx="219777" cy="219777"/>
            <a:chOff x="304800" y="673100"/>
            <a:chExt cx="4000500" cy="4000500"/>
          </a:xfrm>
          <a:effectLst>
            <a:outerShdw blurRad="381000" dist="152400" dir="8100000" algn="tr" rotWithShape="0">
              <a:prstClr val="black">
                <a:alpha val="7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椭圆 18"/>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432219" y="4349008"/>
            <a:ext cx="287919" cy="287919"/>
            <a:chOff x="304800" y="673100"/>
            <a:chExt cx="4000500" cy="4000500"/>
          </a:xfrm>
          <a:effectLst>
            <a:outerShdw blurRad="381000" dist="152400" dir="8100000" algn="tr" rotWithShape="0">
              <a:prstClr val="black">
                <a:alpha val="70000"/>
              </a:prstClr>
            </a:outerShdw>
          </a:effectLst>
        </p:grpSpPr>
        <p:sp>
          <p:nvSpPr>
            <p:cNvPr id="21" name="同心圆 2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椭圆 22"/>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椭圆 23"/>
          <p:cNvSpPr/>
          <p:nvPr/>
        </p:nvSpPr>
        <p:spPr>
          <a:xfrm>
            <a:off x="4534785" y="1054817"/>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4549298" y="4510926"/>
            <a:ext cx="137389" cy="137389"/>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3568901" y="3123469"/>
            <a:ext cx="824609" cy="824609"/>
            <a:chOff x="304800" y="673100"/>
            <a:chExt cx="4000500" cy="4000500"/>
          </a:xfrm>
          <a:effectLst>
            <a:outerShdw blurRad="317500" dist="190500" dir="8100000" algn="tr" rotWithShape="0">
              <a:prstClr val="black">
                <a:alpha val="50000"/>
              </a:prstClr>
            </a:outerShdw>
          </a:effectLst>
        </p:grpSpPr>
        <p:sp>
          <p:nvSpPr>
            <p:cNvPr id="27" name="同心圆 2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椭圆 2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28"/>
          <p:cNvSpPr txBox="1"/>
          <p:nvPr/>
        </p:nvSpPr>
        <p:spPr>
          <a:xfrm>
            <a:off x="1780194" y="1520013"/>
            <a:ext cx="1742785" cy="523220"/>
          </a:xfrm>
          <a:prstGeom prst="rect">
            <a:avLst/>
          </a:prstGeom>
          <a:noFill/>
          <a:effectLst/>
        </p:spPr>
        <p:txBody>
          <a:bodyPr wrap="none" rtlCol="0">
            <a:spAutoFit/>
          </a:bodyPr>
          <a:lstStyle/>
          <a:p>
            <a:r>
              <a:rPr lang="en-US" altLang="zh-CN" sz="2800" b="1" dirty="0" smtClean="0">
                <a:solidFill>
                  <a:srgbClr val="0070C0"/>
                </a:solidFill>
                <a:latin typeface="微软雅黑" panose="020B0503020204020204" charset="-122"/>
                <a:ea typeface="微软雅黑" panose="020B0503020204020204" charset="-122"/>
              </a:rPr>
              <a:t>THANKS</a:t>
            </a:r>
            <a:endParaRPr lang="zh-CN" altLang="en-US" sz="2800" b="1" dirty="0">
              <a:solidFill>
                <a:srgbClr val="0070C0"/>
              </a:solidFill>
              <a:latin typeface="微软雅黑" panose="020B0503020204020204" charset="-122"/>
              <a:ea typeface="微软雅黑" panose="020B0503020204020204" charset="-122"/>
            </a:endParaRPr>
          </a:p>
        </p:txBody>
      </p:sp>
      <p:sp>
        <p:nvSpPr>
          <p:cNvPr id="30" name="TextBox 29"/>
          <p:cNvSpPr txBox="1"/>
          <p:nvPr/>
        </p:nvSpPr>
        <p:spPr>
          <a:xfrm>
            <a:off x="6156176" y="3476615"/>
            <a:ext cx="2749471" cy="707886"/>
          </a:xfrm>
          <a:prstGeom prst="rect">
            <a:avLst/>
          </a:prstGeom>
          <a:noFill/>
        </p:spPr>
        <p:txBody>
          <a:bodyPr wrap="none" rtlCol="0">
            <a:spAutoFit/>
          </a:bodyPr>
          <a:lstStyle/>
          <a:p>
            <a:r>
              <a:rPr lang="zh-CN" altLang="en-US" sz="4000" b="1" dirty="0" smtClean="0">
                <a:solidFill>
                  <a:srgbClr val="0070C0"/>
                </a:solidFill>
                <a:latin typeface="微软雅黑" panose="020B0503020204020204" charset="-122"/>
                <a:ea typeface="微软雅黑" panose="020B0503020204020204" charset="-122"/>
              </a:rPr>
              <a:t>感谢欣赏！</a:t>
            </a:r>
            <a:endParaRPr lang="en-US" altLang="zh-CN" sz="4000" b="1" dirty="0" smtClean="0">
              <a:solidFill>
                <a:srgbClr val="0070C0"/>
              </a:solidFill>
              <a:latin typeface="微软雅黑" panose="020B0503020204020204" charset="-122"/>
              <a:ea typeface="微软雅黑" panose="020B0503020204020204" charset="-122"/>
            </a:endParaRPr>
          </a:p>
        </p:txBody>
      </p:sp>
    </p:spTree>
  </p:cSld>
  <p:clrMapOvr>
    <a:masterClrMapping/>
  </p:clrMapOvr>
  <p:transition spd="slow" advTm="1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400"/>
                                  </p:stCondLst>
                                  <p:childTnLst>
                                    <p:set>
                                      <p:cBhvr>
                                        <p:cTn id="6" dur="1" fill="hold">
                                          <p:stCondLst>
                                            <p:cond delay="0"/>
                                          </p:stCondLst>
                                        </p:cTn>
                                        <p:tgtEl>
                                          <p:spTgt spid="6"/>
                                        </p:tgtEl>
                                        <p:attrNameLst>
                                          <p:attrName>style.visibility</p:attrName>
                                        </p:attrNameLst>
                                      </p:cBhvr>
                                      <p:to>
                                        <p:strVal val="visible"/>
                                      </p:to>
                                    </p:set>
                                  </p:childTnLst>
                                </p:cTn>
                              </p:par>
                              <p:par>
                                <p:cTn id="7" presetID="53" presetClass="entr" presetSubtype="16" fill="hold" nodeType="withEffect">
                                  <p:stCondLst>
                                    <p:cond delay="400"/>
                                  </p:stCondLst>
                                  <p:childTnLst>
                                    <p:set>
                                      <p:cBhvr>
                                        <p:cTn id="8" dur="1" fill="hold">
                                          <p:stCondLst>
                                            <p:cond delay="0"/>
                                          </p:stCondLst>
                                        </p:cTn>
                                        <p:tgtEl>
                                          <p:spTgt spid="6"/>
                                        </p:tgtEl>
                                        <p:attrNameLst>
                                          <p:attrName>style.visibility</p:attrName>
                                        </p:attrNameLst>
                                      </p:cBhvr>
                                      <p:to>
                                        <p:strVal val="visible"/>
                                      </p:to>
                                    </p:set>
                                    <p:anim calcmode="lin" valueType="num">
                                      <p:cBhvr>
                                        <p:cTn id="9" dur="1000" fill="hold"/>
                                        <p:tgtEl>
                                          <p:spTgt spid="6"/>
                                        </p:tgtEl>
                                        <p:attrNameLst>
                                          <p:attrName>ppt_w</p:attrName>
                                        </p:attrNameLst>
                                      </p:cBhvr>
                                      <p:tavLst>
                                        <p:tav tm="0">
                                          <p:val>
                                            <p:fltVal val="0"/>
                                          </p:val>
                                        </p:tav>
                                        <p:tav tm="100000">
                                          <p:val>
                                            <p:strVal val="#ppt_w"/>
                                          </p:val>
                                        </p:tav>
                                      </p:tavLst>
                                    </p:anim>
                                    <p:anim calcmode="lin" valueType="num">
                                      <p:cBhvr>
                                        <p:cTn id="10" dur="1000" fill="hold"/>
                                        <p:tgtEl>
                                          <p:spTgt spid="6"/>
                                        </p:tgtEl>
                                        <p:attrNameLst>
                                          <p:attrName>ppt_h</p:attrName>
                                        </p:attrNameLst>
                                      </p:cBhvr>
                                      <p:tavLst>
                                        <p:tav tm="0">
                                          <p:val>
                                            <p:fltVal val="0"/>
                                          </p:val>
                                        </p:tav>
                                        <p:tav tm="100000">
                                          <p:val>
                                            <p:strVal val="#ppt_h"/>
                                          </p:val>
                                        </p:tav>
                                      </p:tavLst>
                                    </p:anim>
                                    <p:animEffect transition="in" filter="fade">
                                      <p:cBhvr>
                                        <p:cTn id="11" dur="1000"/>
                                        <p:tgtEl>
                                          <p:spTgt spid="6"/>
                                        </p:tgtEl>
                                      </p:cBhvr>
                                    </p:animEffect>
                                  </p:childTnLst>
                                </p:cTn>
                              </p:par>
                              <p:par>
                                <p:cTn id="12" presetID="64" presetClass="path" presetSubtype="0" fill="hold" nodeType="withEffect">
                                  <p:stCondLst>
                                    <p:cond delay="400"/>
                                  </p:stCondLst>
                                  <p:childTnLst>
                                    <p:animMotion origin="layout" path="M -4.72222E-6 -4.68026E-6 L 0.38872 0.84338 " pathEditMode="relative" rAng="0" ptsTypes="AA">
                                      <p:cBhvr>
                                        <p:cTn id="13" dur="1000" spd="-100000" fill="hold"/>
                                        <p:tgtEl>
                                          <p:spTgt spid="6"/>
                                        </p:tgtEl>
                                        <p:attrNameLst>
                                          <p:attrName>ppt_x</p:attrName>
                                          <p:attrName>ppt_y</p:attrName>
                                        </p:attrNameLst>
                                      </p:cBhvr>
                                      <p:rCtr x="19427" y="42169"/>
                                    </p:animMotion>
                                  </p:childTnLst>
                                </p:cTn>
                              </p:par>
                              <p:par>
                                <p:cTn id="14" presetID="1" presetClass="entr" presetSubtype="0" fill="hold" grpId="0" nodeType="withEffect">
                                  <p:stCondLst>
                                    <p:cond delay="300"/>
                                  </p:stCondLst>
                                  <p:childTnLst>
                                    <p:set>
                                      <p:cBhvr>
                                        <p:cTn id="15" dur="1" fill="hold">
                                          <p:stCondLst>
                                            <p:cond delay="0"/>
                                          </p:stCondLst>
                                        </p:cTn>
                                        <p:tgtEl>
                                          <p:spTgt spid="10"/>
                                        </p:tgtEl>
                                        <p:attrNameLst>
                                          <p:attrName>style.visibility</p:attrName>
                                        </p:attrNameLst>
                                      </p:cBhvr>
                                      <p:to>
                                        <p:strVal val="visible"/>
                                      </p:to>
                                    </p:set>
                                  </p:childTnLst>
                                </p:cTn>
                              </p:par>
                              <p:par>
                                <p:cTn id="16" presetID="53" presetClass="entr" presetSubtype="16" fill="hold" grpId="1" nodeType="withEffect">
                                  <p:stCondLst>
                                    <p:cond delay="300"/>
                                  </p:stCondLst>
                                  <p:childTnLst>
                                    <p:set>
                                      <p:cBhvr>
                                        <p:cTn id="17" dur="1" fill="hold">
                                          <p:stCondLst>
                                            <p:cond delay="0"/>
                                          </p:stCondLst>
                                        </p:cTn>
                                        <p:tgtEl>
                                          <p:spTgt spid="10"/>
                                        </p:tgtEl>
                                        <p:attrNameLst>
                                          <p:attrName>style.visibility</p:attrName>
                                        </p:attrNameLst>
                                      </p:cBhvr>
                                      <p:to>
                                        <p:strVal val="visible"/>
                                      </p:to>
                                    </p:set>
                                    <p:anim calcmode="lin" valueType="num">
                                      <p:cBhvr>
                                        <p:cTn id="18" dur="1000" fill="hold"/>
                                        <p:tgtEl>
                                          <p:spTgt spid="10"/>
                                        </p:tgtEl>
                                        <p:attrNameLst>
                                          <p:attrName>ppt_w</p:attrName>
                                        </p:attrNameLst>
                                      </p:cBhvr>
                                      <p:tavLst>
                                        <p:tav tm="0">
                                          <p:val>
                                            <p:fltVal val="0"/>
                                          </p:val>
                                        </p:tav>
                                        <p:tav tm="100000">
                                          <p:val>
                                            <p:strVal val="#ppt_w"/>
                                          </p:val>
                                        </p:tav>
                                      </p:tavLst>
                                    </p:anim>
                                    <p:anim calcmode="lin" valueType="num">
                                      <p:cBhvr>
                                        <p:cTn id="19" dur="1000" fill="hold"/>
                                        <p:tgtEl>
                                          <p:spTgt spid="10"/>
                                        </p:tgtEl>
                                        <p:attrNameLst>
                                          <p:attrName>ppt_h</p:attrName>
                                        </p:attrNameLst>
                                      </p:cBhvr>
                                      <p:tavLst>
                                        <p:tav tm="0">
                                          <p:val>
                                            <p:fltVal val="0"/>
                                          </p:val>
                                        </p:tav>
                                        <p:tav tm="100000">
                                          <p:val>
                                            <p:strVal val="#ppt_h"/>
                                          </p:val>
                                        </p:tav>
                                      </p:tavLst>
                                    </p:anim>
                                    <p:animEffect transition="in" filter="fade">
                                      <p:cBhvr>
                                        <p:cTn id="20" dur="1000"/>
                                        <p:tgtEl>
                                          <p:spTgt spid="10"/>
                                        </p:tgtEl>
                                      </p:cBhvr>
                                    </p:animEffect>
                                  </p:childTnLst>
                                </p:cTn>
                              </p:par>
                              <p:par>
                                <p:cTn id="21" presetID="64" presetClass="path" presetSubtype="0" fill="hold" grpId="2" nodeType="withEffect">
                                  <p:stCondLst>
                                    <p:cond delay="300"/>
                                  </p:stCondLst>
                                  <p:childTnLst>
                                    <p:animMotion origin="layout" path="M 2.77778E-6 2.422E-6 L 0.39375 -0.33797 " pathEditMode="relative" rAng="0" ptsTypes="AA">
                                      <p:cBhvr>
                                        <p:cTn id="22" dur="1000" spd="-100000" fill="hold"/>
                                        <p:tgtEl>
                                          <p:spTgt spid="10"/>
                                        </p:tgtEl>
                                        <p:attrNameLst>
                                          <p:attrName>ppt_x</p:attrName>
                                          <p:attrName>ppt_y</p:attrName>
                                        </p:attrNameLst>
                                      </p:cBhvr>
                                      <p:rCtr x="19688" y="-16898"/>
                                    </p:animMotion>
                                  </p:childTnLst>
                                </p:cTn>
                              </p:par>
                              <p:par>
                                <p:cTn id="23" presetID="1" presetClass="entr" presetSubtype="0" fill="hold" nodeType="withEffect">
                                  <p:stCondLst>
                                    <p:cond delay="300"/>
                                  </p:stCondLst>
                                  <p:childTnLst>
                                    <p:set>
                                      <p:cBhvr>
                                        <p:cTn id="24" dur="1" fill="hold">
                                          <p:stCondLst>
                                            <p:cond delay="0"/>
                                          </p:stCondLst>
                                        </p:cTn>
                                        <p:tgtEl>
                                          <p:spTgt spid="11"/>
                                        </p:tgtEl>
                                        <p:attrNameLst>
                                          <p:attrName>style.visibility</p:attrName>
                                        </p:attrNameLst>
                                      </p:cBhvr>
                                      <p:to>
                                        <p:strVal val="visible"/>
                                      </p:to>
                                    </p:set>
                                  </p:childTnLst>
                                </p:cTn>
                              </p:par>
                              <p:par>
                                <p:cTn id="25" presetID="53" presetClass="entr" presetSubtype="16" fill="hold" nodeType="withEffect">
                                  <p:stCondLst>
                                    <p:cond delay="300"/>
                                  </p:stCondLst>
                                  <p:childTnLst>
                                    <p:set>
                                      <p:cBhvr>
                                        <p:cTn id="26" dur="1" fill="hold">
                                          <p:stCondLst>
                                            <p:cond delay="0"/>
                                          </p:stCondLst>
                                        </p:cTn>
                                        <p:tgtEl>
                                          <p:spTgt spid="11"/>
                                        </p:tgtEl>
                                        <p:attrNameLst>
                                          <p:attrName>style.visibility</p:attrName>
                                        </p:attrNameLst>
                                      </p:cBhvr>
                                      <p:to>
                                        <p:strVal val="visible"/>
                                      </p:to>
                                    </p:set>
                                    <p:anim calcmode="lin" valueType="num">
                                      <p:cBhvr>
                                        <p:cTn id="27" dur="1000" fill="hold"/>
                                        <p:tgtEl>
                                          <p:spTgt spid="11"/>
                                        </p:tgtEl>
                                        <p:attrNameLst>
                                          <p:attrName>ppt_w</p:attrName>
                                        </p:attrNameLst>
                                      </p:cBhvr>
                                      <p:tavLst>
                                        <p:tav tm="0">
                                          <p:val>
                                            <p:fltVal val="0"/>
                                          </p:val>
                                        </p:tav>
                                        <p:tav tm="100000">
                                          <p:val>
                                            <p:strVal val="#ppt_w"/>
                                          </p:val>
                                        </p:tav>
                                      </p:tavLst>
                                    </p:anim>
                                    <p:anim calcmode="lin" valueType="num">
                                      <p:cBhvr>
                                        <p:cTn id="28" dur="1000" fill="hold"/>
                                        <p:tgtEl>
                                          <p:spTgt spid="11"/>
                                        </p:tgtEl>
                                        <p:attrNameLst>
                                          <p:attrName>ppt_h</p:attrName>
                                        </p:attrNameLst>
                                      </p:cBhvr>
                                      <p:tavLst>
                                        <p:tav tm="0">
                                          <p:val>
                                            <p:fltVal val="0"/>
                                          </p:val>
                                        </p:tav>
                                        <p:tav tm="100000">
                                          <p:val>
                                            <p:strVal val="#ppt_h"/>
                                          </p:val>
                                        </p:tav>
                                      </p:tavLst>
                                    </p:anim>
                                    <p:animEffect transition="in" filter="fade">
                                      <p:cBhvr>
                                        <p:cTn id="29" dur="1000"/>
                                        <p:tgtEl>
                                          <p:spTgt spid="11"/>
                                        </p:tgtEl>
                                      </p:cBhvr>
                                    </p:animEffect>
                                  </p:childTnLst>
                                </p:cTn>
                              </p:par>
                              <p:par>
                                <p:cTn id="30" presetID="64" presetClass="path" presetSubtype="0" fill="hold" nodeType="withEffect">
                                  <p:stCondLst>
                                    <p:cond delay="300"/>
                                  </p:stCondLst>
                                  <p:childTnLst>
                                    <p:animMotion origin="layout" path="M -5.55556E-7 -1.46123E-6 L 0.20451 0.58418 " pathEditMode="relative" rAng="0" ptsTypes="AA">
                                      <p:cBhvr>
                                        <p:cTn id="31" dur="1000" spd="-100000" fill="hold"/>
                                        <p:tgtEl>
                                          <p:spTgt spid="11"/>
                                        </p:tgtEl>
                                        <p:attrNameLst>
                                          <p:attrName>ppt_x</p:attrName>
                                          <p:attrName>ppt_y</p:attrName>
                                        </p:attrNameLst>
                                      </p:cBhvr>
                                      <p:rCtr x="10226" y="29194"/>
                                    </p:animMotion>
                                  </p:childTnLst>
                                </p:cTn>
                              </p:par>
                              <p:par>
                                <p:cTn id="32" presetID="1"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par>
                                <p:cTn id="34" presetID="53" presetClass="entr" presetSubtype="16"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p:cTn id="36" dur="1000" fill="hold"/>
                                        <p:tgtEl>
                                          <p:spTgt spid="14"/>
                                        </p:tgtEl>
                                        <p:attrNameLst>
                                          <p:attrName>ppt_w</p:attrName>
                                        </p:attrNameLst>
                                      </p:cBhvr>
                                      <p:tavLst>
                                        <p:tav tm="0">
                                          <p:val>
                                            <p:fltVal val="0"/>
                                          </p:val>
                                        </p:tav>
                                        <p:tav tm="100000">
                                          <p:val>
                                            <p:strVal val="#ppt_w"/>
                                          </p:val>
                                        </p:tav>
                                      </p:tavLst>
                                    </p:anim>
                                    <p:anim calcmode="lin" valueType="num">
                                      <p:cBhvr>
                                        <p:cTn id="37" dur="1000" fill="hold"/>
                                        <p:tgtEl>
                                          <p:spTgt spid="14"/>
                                        </p:tgtEl>
                                        <p:attrNameLst>
                                          <p:attrName>ppt_h</p:attrName>
                                        </p:attrNameLst>
                                      </p:cBhvr>
                                      <p:tavLst>
                                        <p:tav tm="0">
                                          <p:val>
                                            <p:fltVal val="0"/>
                                          </p:val>
                                        </p:tav>
                                        <p:tav tm="100000">
                                          <p:val>
                                            <p:strVal val="#ppt_h"/>
                                          </p:val>
                                        </p:tav>
                                      </p:tavLst>
                                    </p:anim>
                                    <p:animEffect transition="in" filter="fade">
                                      <p:cBhvr>
                                        <p:cTn id="38" dur="1000"/>
                                        <p:tgtEl>
                                          <p:spTgt spid="14"/>
                                        </p:tgtEl>
                                      </p:cBhvr>
                                    </p:animEffect>
                                  </p:childTnLst>
                                </p:cTn>
                              </p:par>
                              <p:par>
                                <p:cTn id="39" presetID="64" presetClass="path" presetSubtype="0" fill="hold" nodeType="withEffect">
                                  <p:stCondLst>
                                    <p:cond delay="0"/>
                                  </p:stCondLst>
                                  <p:childTnLst>
                                    <p:animMotion origin="layout" path="M -5.55556E-7 -3.28699E-6 L -0.52465 -0.50942 " pathEditMode="relative" rAng="0" ptsTypes="AA">
                                      <p:cBhvr>
                                        <p:cTn id="40" dur="1000" spd="-100000" fill="hold"/>
                                        <p:tgtEl>
                                          <p:spTgt spid="14"/>
                                        </p:tgtEl>
                                        <p:attrNameLst>
                                          <p:attrName>ppt_x</p:attrName>
                                          <p:attrName>ppt_y</p:attrName>
                                        </p:attrNameLst>
                                      </p:cBhvr>
                                      <p:rCtr x="-26233" y="-25487"/>
                                    </p:animMotion>
                                  </p:childTnLst>
                                </p:cTn>
                              </p:par>
                              <p:par>
                                <p:cTn id="41" presetID="1" presetClass="entr" presetSubtype="0" fill="hold" grpId="0" nodeType="withEffect">
                                  <p:stCondLst>
                                    <p:cond delay="200"/>
                                  </p:stCondLst>
                                  <p:childTnLst>
                                    <p:set>
                                      <p:cBhvr>
                                        <p:cTn id="42" dur="1" fill="hold">
                                          <p:stCondLst>
                                            <p:cond delay="0"/>
                                          </p:stCondLst>
                                        </p:cTn>
                                        <p:tgtEl>
                                          <p:spTgt spid="24"/>
                                        </p:tgtEl>
                                        <p:attrNameLst>
                                          <p:attrName>style.visibility</p:attrName>
                                        </p:attrNameLst>
                                      </p:cBhvr>
                                      <p:to>
                                        <p:strVal val="visible"/>
                                      </p:to>
                                    </p:set>
                                  </p:childTnLst>
                                </p:cTn>
                              </p:par>
                              <p:par>
                                <p:cTn id="43" presetID="53" presetClass="entr" presetSubtype="16" fill="hold" grpId="1" nodeType="withEffect">
                                  <p:stCondLst>
                                    <p:cond delay="200"/>
                                  </p:stCondLst>
                                  <p:childTnLst>
                                    <p:set>
                                      <p:cBhvr>
                                        <p:cTn id="44" dur="1" fill="hold">
                                          <p:stCondLst>
                                            <p:cond delay="0"/>
                                          </p:stCondLst>
                                        </p:cTn>
                                        <p:tgtEl>
                                          <p:spTgt spid="24"/>
                                        </p:tgtEl>
                                        <p:attrNameLst>
                                          <p:attrName>style.visibility</p:attrName>
                                        </p:attrNameLst>
                                      </p:cBhvr>
                                      <p:to>
                                        <p:strVal val="visible"/>
                                      </p:to>
                                    </p:set>
                                    <p:anim calcmode="lin" valueType="num">
                                      <p:cBhvr>
                                        <p:cTn id="45" dur="1000" fill="hold"/>
                                        <p:tgtEl>
                                          <p:spTgt spid="24"/>
                                        </p:tgtEl>
                                        <p:attrNameLst>
                                          <p:attrName>ppt_w</p:attrName>
                                        </p:attrNameLst>
                                      </p:cBhvr>
                                      <p:tavLst>
                                        <p:tav tm="0">
                                          <p:val>
                                            <p:fltVal val="0"/>
                                          </p:val>
                                        </p:tav>
                                        <p:tav tm="100000">
                                          <p:val>
                                            <p:strVal val="#ppt_w"/>
                                          </p:val>
                                        </p:tav>
                                      </p:tavLst>
                                    </p:anim>
                                    <p:anim calcmode="lin" valueType="num">
                                      <p:cBhvr>
                                        <p:cTn id="46" dur="1000" fill="hold"/>
                                        <p:tgtEl>
                                          <p:spTgt spid="24"/>
                                        </p:tgtEl>
                                        <p:attrNameLst>
                                          <p:attrName>ppt_h</p:attrName>
                                        </p:attrNameLst>
                                      </p:cBhvr>
                                      <p:tavLst>
                                        <p:tav tm="0">
                                          <p:val>
                                            <p:fltVal val="0"/>
                                          </p:val>
                                        </p:tav>
                                        <p:tav tm="100000">
                                          <p:val>
                                            <p:strVal val="#ppt_h"/>
                                          </p:val>
                                        </p:tav>
                                      </p:tavLst>
                                    </p:anim>
                                    <p:animEffect transition="in" filter="fade">
                                      <p:cBhvr>
                                        <p:cTn id="47" dur="1000"/>
                                        <p:tgtEl>
                                          <p:spTgt spid="24"/>
                                        </p:tgtEl>
                                      </p:cBhvr>
                                    </p:animEffect>
                                  </p:childTnLst>
                                </p:cTn>
                              </p:par>
                              <p:par>
                                <p:cTn id="48" presetID="64" presetClass="path" presetSubtype="0" fill="hold" grpId="2" nodeType="withEffect">
                                  <p:stCondLst>
                                    <p:cond delay="200"/>
                                  </p:stCondLst>
                                  <p:childTnLst>
                                    <p:animMotion origin="layout" path="M -2.22222E-6 1.18319E-6 L 0.21702 -0.37071 " pathEditMode="relative" rAng="0" ptsTypes="AA">
                                      <p:cBhvr>
                                        <p:cTn id="49" dur="1000" spd="-100000" fill="hold"/>
                                        <p:tgtEl>
                                          <p:spTgt spid="24"/>
                                        </p:tgtEl>
                                        <p:attrNameLst>
                                          <p:attrName>ppt_x</p:attrName>
                                          <p:attrName>ppt_y</p:attrName>
                                        </p:attrNameLst>
                                      </p:cBhvr>
                                      <p:rCtr x="10851" y="-18536"/>
                                    </p:animMotion>
                                  </p:childTnLst>
                                </p:cTn>
                              </p:par>
                              <p:par>
                                <p:cTn id="50" presetID="1" presetClass="entr" presetSubtype="0" fill="hold" grpId="0" nodeType="withEffect">
                                  <p:stCondLst>
                                    <p:cond delay="400"/>
                                  </p:stCondLst>
                                  <p:childTnLst>
                                    <p:set>
                                      <p:cBhvr>
                                        <p:cTn id="51" dur="1" fill="hold">
                                          <p:stCondLst>
                                            <p:cond delay="0"/>
                                          </p:stCondLst>
                                        </p:cTn>
                                        <p:tgtEl>
                                          <p:spTgt spid="25"/>
                                        </p:tgtEl>
                                        <p:attrNameLst>
                                          <p:attrName>style.visibility</p:attrName>
                                        </p:attrNameLst>
                                      </p:cBhvr>
                                      <p:to>
                                        <p:strVal val="visible"/>
                                      </p:to>
                                    </p:set>
                                  </p:childTnLst>
                                </p:cTn>
                              </p:par>
                              <p:par>
                                <p:cTn id="52" presetID="53" presetClass="entr" presetSubtype="16" fill="hold" grpId="1" nodeType="withEffect">
                                  <p:stCondLst>
                                    <p:cond delay="400"/>
                                  </p:stCondLst>
                                  <p:childTnLst>
                                    <p:set>
                                      <p:cBhvr>
                                        <p:cTn id="53" dur="1" fill="hold">
                                          <p:stCondLst>
                                            <p:cond delay="0"/>
                                          </p:stCondLst>
                                        </p:cTn>
                                        <p:tgtEl>
                                          <p:spTgt spid="25"/>
                                        </p:tgtEl>
                                        <p:attrNameLst>
                                          <p:attrName>style.visibility</p:attrName>
                                        </p:attrNameLst>
                                      </p:cBhvr>
                                      <p:to>
                                        <p:strVal val="visible"/>
                                      </p:to>
                                    </p:set>
                                    <p:anim calcmode="lin" valueType="num">
                                      <p:cBhvr>
                                        <p:cTn id="54" dur="1000" fill="hold"/>
                                        <p:tgtEl>
                                          <p:spTgt spid="25"/>
                                        </p:tgtEl>
                                        <p:attrNameLst>
                                          <p:attrName>ppt_w</p:attrName>
                                        </p:attrNameLst>
                                      </p:cBhvr>
                                      <p:tavLst>
                                        <p:tav tm="0">
                                          <p:val>
                                            <p:fltVal val="0"/>
                                          </p:val>
                                        </p:tav>
                                        <p:tav tm="100000">
                                          <p:val>
                                            <p:strVal val="#ppt_w"/>
                                          </p:val>
                                        </p:tav>
                                      </p:tavLst>
                                    </p:anim>
                                    <p:anim calcmode="lin" valueType="num">
                                      <p:cBhvr>
                                        <p:cTn id="55" dur="1000" fill="hold"/>
                                        <p:tgtEl>
                                          <p:spTgt spid="25"/>
                                        </p:tgtEl>
                                        <p:attrNameLst>
                                          <p:attrName>ppt_h</p:attrName>
                                        </p:attrNameLst>
                                      </p:cBhvr>
                                      <p:tavLst>
                                        <p:tav tm="0">
                                          <p:val>
                                            <p:fltVal val="0"/>
                                          </p:val>
                                        </p:tav>
                                        <p:tav tm="100000">
                                          <p:val>
                                            <p:strVal val="#ppt_h"/>
                                          </p:val>
                                        </p:tav>
                                      </p:tavLst>
                                    </p:anim>
                                    <p:animEffect transition="in" filter="fade">
                                      <p:cBhvr>
                                        <p:cTn id="56" dur="1000"/>
                                        <p:tgtEl>
                                          <p:spTgt spid="25"/>
                                        </p:tgtEl>
                                      </p:cBhvr>
                                    </p:animEffect>
                                  </p:childTnLst>
                                </p:cTn>
                              </p:par>
                              <p:par>
                                <p:cTn id="57" presetID="64" presetClass="path" presetSubtype="0" fill="hold" grpId="2" nodeType="withEffect">
                                  <p:stCondLst>
                                    <p:cond delay="400"/>
                                  </p:stCondLst>
                                  <p:childTnLst>
                                    <p:animMotion origin="layout" path="M 5E-6 2.09762E-6 L -0.18855 -1.11369 " pathEditMode="relative" rAng="0" ptsTypes="AA">
                                      <p:cBhvr>
                                        <p:cTn id="58" dur="1000" spd="-100000" fill="hold"/>
                                        <p:tgtEl>
                                          <p:spTgt spid="25"/>
                                        </p:tgtEl>
                                        <p:attrNameLst>
                                          <p:attrName>ppt_x</p:attrName>
                                          <p:attrName>ppt_y</p:attrName>
                                        </p:attrNameLst>
                                      </p:cBhvr>
                                      <p:rCtr x="-9427" y="-55700"/>
                                    </p:animMotion>
                                  </p:childTnLst>
                                </p:cTn>
                              </p:par>
                              <p:par>
                                <p:cTn id="59" presetID="1" presetClass="entr" presetSubtype="0" fill="hold" grpId="0" nodeType="withEffect">
                                  <p:stCondLst>
                                    <p:cond delay="200"/>
                                  </p:stCondLst>
                                  <p:childTnLst>
                                    <p:set>
                                      <p:cBhvr>
                                        <p:cTn id="60" dur="1" fill="hold">
                                          <p:stCondLst>
                                            <p:cond delay="0"/>
                                          </p:stCondLst>
                                        </p:cTn>
                                        <p:tgtEl>
                                          <p:spTgt spid="9"/>
                                        </p:tgtEl>
                                        <p:attrNameLst>
                                          <p:attrName>style.visibility</p:attrName>
                                        </p:attrNameLst>
                                      </p:cBhvr>
                                      <p:to>
                                        <p:strVal val="visible"/>
                                      </p:to>
                                    </p:set>
                                  </p:childTnLst>
                                </p:cTn>
                              </p:par>
                              <p:par>
                                <p:cTn id="61" presetID="53" presetClass="entr" presetSubtype="16" fill="hold" grpId="1" nodeType="withEffect">
                                  <p:stCondLst>
                                    <p:cond delay="200"/>
                                  </p:stCondLst>
                                  <p:childTnLst>
                                    <p:set>
                                      <p:cBhvr>
                                        <p:cTn id="62" dur="1" fill="hold">
                                          <p:stCondLst>
                                            <p:cond delay="0"/>
                                          </p:stCondLst>
                                        </p:cTn>
                                        <p:tgtEl>
                                          <p:spTgt spid="9"/>
                                        </p:tgtEl>
                                        <p:attrNameLst>
                                          <p:attrName>style.visibility</p:attrName>
                                        </p:attrNameLst>
                                      </p:cBhvr>
                                      <p:to>
                                        <p:strVal val="visible"/>
                                      </p:to>
                                    </p:set>
                                    <p:anim calcmode="lin" valueType="num">
                                      <p:cBhvr>
                                        <p:cTn id="63" dur="1000" fill="hold"/>
                                        <p:tgtEl>
                                          <p:spTgt spid="9"/>
                                        </p:tgtEl>
                                        <p:attrNameLst>
                                          <p:attrName>ppt_w</p:attrName>
                                        </p:attrNameLst>
                                      </p:cBhvr>
                                      <p:tavLst>
                                        <p:tav tm="0">
                                          <p:val>
                                            <p:fltVal val="0"/>
                                          </p:val>
                                        </p:tav>
                                        <p:tav tm="100000">
                                          <p:val>
                                            <p:strVal val="#ppt_w"/>
                                          </p:val>
                                        </p:tav>
                                      </p:tavLst>
                                    </p:anim>
                                    <p:anim calcmode="lin" valueType="num">
                                      <p:cBhvr>
                                        <p:cTn id="64" dur="1000" fill="hold"/>
                                        <p:tgtEl>
                                          <p:spTgt spid="9"/>
                                        </p:tgtEl>
                                        <p:attrNameLst>
                                          <p:attrName>ppt_h</p:attrName>
                                        </p:attrNameLst>
                                      </p:cBhvr>
                                      <p:tavLst>
                                        <p:tav tm="0">
                                          <p:val>
                                            <p:fltVal val="0"/>
                                          </p:val>
                                        </p:tav>
                                        <p:tav tm="100000">
                                          <p:val>
                                            <p:strVal val="#ppt_h"/>
                                          </p:val>
                                        </p:tav>
                                      </p:tavLst>
                                    </p:anim>
                                    <p:animEffect transition="in" filter="fade">
                                      <p:cBhvr>
                                        <p:cTn id="65" dur="1000"/>
                                        <p:tgtEl>
                                          <p:spTgt spid="9"/>
                                        </p:tgtEl>
                                      </p:cBhvr>
                                    </p:animEffect>
                                  </p:childTnLst>
                                </p:cTn>
                              </p:par>
                              <p:par>
                                <p:cTn id="66" presetID="64" presetClass="path" presetSubtype="0" fill="hold" grpId="2" nodeType="withEffect">
                                  <p:stCondLst>
                                    <p:cond delay="200"/>
                                  </p:stCondLst>
                                  <p:childTnLst>
                                    <p:animMotion origin="layout" path="M -1.11111E-6 4.44444E-6 L 0.12309 0.575 " pathEditMode="relative" rAng="0" ptsTypes="AA">
                                      <p:cBhvr>
                                        <p:cTn id="67" dur="1000" spd="-100000" fill="hold"/>
                                        <p:tgtEl>
                                          <p:spTgt spid="9"/>
                                        </p:tgtEl>
                                        <p:attrNameLst>
                                          <p:attrName>ppt_x</p:attrName>
                                          <p:attrName>ppt_y</p:attrName>
                                        </p:attrNameLst>
                                      </p:cBhvr>
                                      <p:rCtr x="6146" y="28735"/>
                                    </p:animMotion>
                                  </p:childTnLst>
                                </p:cTn>
                              </p:par>
                              <p:par>
                                <p:cTn id="68" presetID="1" presetClass="entr" presetSubtype="0" fill="hold" nodeType="withEffect">
                                  <p:stCondLst>
                                    <p:cond delay="400"/>
                                  </p:stCondLst>
                                  <p:childTnLst>
                                    <p:set>
                                      <p:cBhvr>
                                        <p:cTn id="69" dur="1" fill="hold">
                                          <p:stCondLst>
                                            <p:cond delay="0"/>
                                          </p:stCondLst>
                                        </p:cTn>
                                        <p:tgtEl>
                                          <p:spTgt spid="17"/>
                                        </p:tgtEl>
                                        <p:attrNameLst>
                                          <p:attrName>style.visibility</p:attrName>
                                        </p:attrNameLst>
                                      </p:cBhvr>
                                      <p:to>
                                        <p:strVal val="visible"/>
                                      </p:to>
                                    </p:set>
                                  </p:childTnLst>
                                </p:cTn>
                              </p:par>
                              <p:par>
                                <p:cTn id="70" presetID="53" presetClass="entr" presetSubtype="16" fill="hold" nodeType="withEffect">
                                  <p:stCondLst>
                                    <p:cond delay="400"/>
                                  </p:stCondLst>
                                  <p:childTnLst>
                                    <p:set>
                                      <p:cBhvr>
                                        <p:cTn id="71" dur="1" fill="hold">
                                          <p:stCondLst>
                                            <p:cond delay="0"/>
                                          </p:stCondLst>
                                        </p:cTn>
                                        <p:tgtEl>
                                          <p:spTgt spid="17"/>
                                        </p:tgtEl>
                                        <p:attrNameLst>
                                          <p:attrName>style.visibility</p:attrName>
                                        </p:attrNameLst>
                                      </p:cBhvr>
                                      <p:to>
                                        <p:strVal val="visible"/>
                                      </p:to>
                                    </p:set>
                                    <p:anim calcmode="lin" valueType="num">
                                      <p:cBhvr>
                                        <p:cTn id="72" dur="1000" fill="hold"/>
                                        <p:tgtEl>
                                          <p:spTgt spid="17"/>
                                        </p:tgtEl>
                                        <p:attrNameLst>
                                          <p:attrName>ppt_w</p:attrName>
                                        </p:attrNameLst>
                                      </p:cBhvr>
                                      <p:tavLst>
                                        <p:tav tm="0">
                                          <p:val>
                                            <p:fltVal val="0"/>
                                          </p:val>
                                        </p:tav>
                                        <p:tav tm="100000">
                                          <p:val>
                                            <p:strVal val="#ppt_w"/>
                                          </p:val>
                                        </p:tav>
                                      </p:tavLst>
                                    </p:anim>
                                    <p:anim calcmode="lin" valueType="num">
                                      <p:cBhvr>
                                        <p:cTn id="73" dur="1000" fill="hold"/>
                                        <p:tgtEl>
                                          <p:spTgt spid="17"/>
                                        </p:tgtEl>
                                        <p:attrNameLst>
                                          <p:attrName>ppt_h</p:attrName>
                                        </p:attrNameLst>
                                      </p:cBhvr>
                                      <p:tavLst>
                                        <p:tav tm="0">
                                          <p:val>
                                            <p:fltVal val="0"/>
                                          </p:val>
                                        </p:tav>
                                        <p:tav tm="100000">
                                          <p:val>
                                            <p:strVal val="#ppt_h"/>
                                          </p:val>
                                        </p:tav>
                                      </p:tavLst>
                                    </p:anim>
                                    <p:animEffect transition="in" filter="fade">
                                      <p:cBhvr>
                                        <p:cTn id="74" dur="1000"/>
                                        <p:tgtEl>
                                          <p:spTgt spid="17"/>
                                        </p:tgtEl>
                                      </p:cBhvr>
                                    </p:animEffect>
                                  </p:childTnLst>
                                </p:cTn>
                              </p:par>
                              <p:par>
                                <p:cTn id="75" presetID="64" presetClass="path" presetSubtype="0" fill="hold" nodeType="withEffect">
                                  <p:stCondLst>
                                    <p:cond delay="400"/>
                                  </p:stCondLst>
                                  <p:childTnLst>
                                    <p:animMotion origin="layout" path="M 1.38889E-6 3.41057E-6 L -0.71736 -0.40563 " pathEditMode="relative" rAng="0" ptsTypes="AA">
                                      <p:cBhvr>
                                        <p:cTn id="76" dur="1000" spd="-100000" fill="hold"/>
                                        <p:tgtEl>
                                          <p:spTgt spid="17"/>
                                        </p:tgtEl>
                                        <p:attrNameLst>
                                          <p:attrName>ppt_x</p:attrName>
                                          <p:attrName>ppt_y</p:attrName>
                                        </p:attrNameLst>
                                      </p:cBhvr>
                                      <p:rCtr x="-35868" y="-20297"/>
                                    </p:animMotion>
                                  </p:childTnLst>
                                </p:cTn>
                              </p:par>
                              <p:par>
                                <p:cTn id="77" presetID="1" presetClass="entr" presetSubtype="0" fill="hold" nodeType="withEffect">
                                  <p:stCondLst>
                                    <p:cond delay="300"/>
                                  </p:stCondLst>
                                  <p:childTnLst>
                                    <p:set>
                                      <p:cBhvr>
                                        <p:cTn id="78" dur="1" fill="hold">
                                          <p:stCondLst>
                                            <p:cond delay="0"/>
                                          </p:stCondLst>
                                        </p:cTn>
                                        <p:tgtEl>
                                          <p:spTgt spid="20"/>
                                        </p:tgtEl>
                                        <p:attrNameLst>
                                          <p:attrName>style.visibility</p:attrName>
                                        </p:attrNameLst>
                                      </p:cBhvr>
                                      <p:to>
                                        <p:strVal val="visible"/>
                                      </p:to>
                                    </p:set>
                                  </p:childTnLst>
                                </p:cTn>
                              </p:par>
                              <p:par>
                                <p:cTn id="79" presetID="53" presetClass="entr" presetSubtype="16" fill="hold" nodeType="withEffect">
                                  <p:stCondLst>
                                    <p:cond delay="300"/>
                                  </p:stCondLst>
                                  <p:childTnLst>
                                    <p:set>
                                      <p:cBhvr>
                                        <p:cTn id="80" dur="1" fill="hold">
                                          <p:stCondLst>
                                            <p:cond delay="0"/>
                                          </p:stCondLst>
                                        </p:cTn>
                                        <p:tgtEl>
                                          <p:spTgt spid="20"/>
                                        </p:tgtEl>
                                        <p:attrNameLst>
                                          <p:attrName>style.visibility</p:attrName>
                                        </p:attrNameLst>
                                      </p:cBhvr>
                                      <p:to>
                                        <p:strVal val="visible"/>
                                      </p:to>
                                    </p:set>
                                    <p:anim calcmode="lin" valueType="num">
                                      <p:cBhvr>
                                        <p:cTn id="81" dur="1000" fill="hold"/>
                                        <p:tgtEl>
                                          <p:spTgt spid="20"/>
                                        </p:tgtEl>
                                        <p:attrNameLst>
                                          <p:attrName>ppt_w</p:attrName>
                                        </p:attrNameLst>
                                      </p:cBhvr>
                                      <p:tavLst>
                                        <p:tav tm="0">
                                          <p:val>
                                            <p:fltVal val="0"/>
                                          </p:val>
                                        </p:tav>
                                        <p:tav tm="100000">
                                          <p:val>
                                            <p:strVal val="#ppt_w"/>
                                          </p:val>
                                        </p:tav>
                                      </p:tavLst>
                                    </p:anim>
                                    <p:anim calcmode="lin" valueType="num">
                                      <p:cBhvr>
                                        <p:cTn id="82" dur="1000" fill="hold"/>
                                        <p:tgtEl>
                                          <p:spTgt spid="20"/>
                                        </p:tgtEl>
                                        <p:attrNameLst>
                                          <p:attrName>ppt_h</p:attrName>
                                        </p:attrNameLst>
                                      </p:cBhvr>
                                      <p:tavLst>
                                        <p:tav tm="0">
                                          <p:val>
                                            <p:fltVal val="0"/>
                                          </p:val>
                                        </p:tav>
                                        <p:tav tm="100000">
                                          <p:val>
                                            <p:strVal val="#ppt_h"/>
                                          </p:val>
                                        </p:tav>
                                      </p:tavLst>
                                    </p:anim>
                                    <p:animEffect transition="in" filter="fade">
                                      <p:cBhvr>
                                        <p:cTn id="83" dur="1000"/>
                                        <p:tgtEl>
                                          <p:spTgt spid="20"/>
                                        </p:tgtEl>
                                      </p:cBhvr>
                                    </p:animEffect>
                                  </p:childTnLst>
                                </p:cTn>
                              </p:par>
                              <p:par>
                                <p:cTn id="84" presetID="64" presetClass="path" presetSubtype="0" fill="hold" nodeType="withEffect">
                                  <p:stCondLst>
                                    <p:cond delay="300"/>
                                  </p:stCondLst>
                                  <p:childTnLst>
                                    <p:animMotion origin="layout" path="M -8.33333E-7 3.20988E-6 L 1.0349 -0.87346 " pathEditMode="relative" rAng="0" ptsTypes="AA">
                                      <p:cBhvr>
                                        <p:cTn id="85" dur="1000" spd="-100000" fill="hold"/>
                                        <p:tgtEl>
                                          <p:spTgt spid="20"/>
                                        </p:tgtEl>
                                        <p:attrNameLst>
                                          <p:attrName>ppt_x</p:attrName>
                                          <p:attrName>ppt_y</p:attrName>
                                        </p:attrNameLst>
                                      </p:cBhvr>
                                      <p:rCtr x="51736" y="-43673"/>
                                    </p:animMotion>
                                  </p:childTnLst>
                                </p:cTn>
                              </p:par>
                              <p:par>
                                <p:cTn id="86" presetID="1" presetClass="entr" presetSubtype="0" fill="hold" nodeType="withEffect">
                                  <p:stCondLst>
                                    <p:cond delay="200"/>
                                  </p:stCondLst>
                                  <p:childTnLst>
                                    <p:set>
                                      <p:cBhvr>
                                        <p:cTn id="87" dur="1" fill="hold">
                                          <p:stCondLst>
                                            <p:cond delay="0"/>
                                          </p:stCondLst>
                                        </p:cTn>
                                        <p:tgtEl>
                                          <p:spTgt spid="26"/>
                                        </p:tgtEl>
                                        <p:attrNameLst>
                                          <p:attrName>style.visibility</p:attrName>
                                        </p:attrNameLst>
                                      </p:cBhvr>
                                      <p:to>
                                        <p:strVal val="visible"/>
                                      </p:to>
                                    </p:set>
                                  </p:childTnLst>
                                </p:cTn>
                              </p:par>
                              <p:par>
                                <p:cTn id="88" presetID="53" presetClass="entr" presetSubtype="16" fill="hold" nodeType="withEffect">
                                  <p:stCondLst>
                                    <p:cond delay="200"/>
                                  </p:stCondLst>
                                  <p:childTnLst>
                                    <p:set>
                                      <p:cBhvr>
                                        <p:cTn id="89" dur="1" fill="hold">
                                          <p:stCondLst>
                                            <p:cond delay="0"/>
                                          </p:stCondLst>
                                        </p:cTn>
                                        <p:tgtEl>
                                          <p:spTgt spid="26"/>
                                        </p:tgtEl>
                                        <p:attrNameLst>
                                          <p:attrName>style.visibility</p:attrName>
                                        </p:attrNameLst>
                                      </p:cBhvr>
                                      <p:to>
                                        <p:strVal val="visible"/>
                                      </p:to>
                                    </p:set>
                                    <p:anim calcmode="lin" valueType="num">
                                      <p:cBhvr>
                                        <p:cTn id="90" dur="1000" fill="hold"/>
                                        <p:tgtEl>
                                          <p:spTgt spid="26"/>
                                        </p:tgtEl>
                                        <p:attrNameLst>
                                          <p:attrName>ppt_w</p:attrName>
                                        </p:attrNameLst>
                                      </p:cBhvr>
                                      <p:tavLst>
                                        <p:tav tm="0">
                                          <p:val>
                                            <p:fltVal val="0"/>
                                          </p:val>
                                        </p:tav>
                                        <p:tav tm="100000">
                                          <p:val>
                                            <p:strVal val="#ppt_w"/>
                                          </p:val>
                                        </p:tav>
                                      </p:tavLst>
                                    </p:anim>
                                    <p:anim calcmode="lin" valueType="num">
                                      <p:cBhvr>
                                        <p:cTn id="91" dur="1000" fill="hold"/>
                                        <p:tgtEl>
                                          <p:spTgt spid="26"/>
                                        </p:tgtEl>
                                        <p:attrNameLst>
                                          <p:attrName>ppt_h</p:attrName>
                                        </p:attrNameLst>
                                      </p:cBhvr>
                                      <p:tavLst>
                                        <p:tav tm="0">
                                          <p:val>
                                            <p:fltVal val="0"/>
                                          </p:val>
                                        </p:tav>
                                        <p:tav tm="100000">
                                          <p:val>
                                            <p:strVal val="#ppt_h"/>
                                          </p:val>
                                        </p:tav>
                                      </p:tavLst>
                                    </p:anim>
                                    <p:animEffect transition="in" filter="fade">
                                      <p:cBhvr>
                                        <p:cTn id="92" dur="1000"/>
                                        <p:tgtEl>
                                          <p:spTgt spid="26"/>
                                        </p:tgtEl>
                                      </p:cBhvr>
                                    </p:animEffect>
                                  </p:childTnLst>
                                </p:cTn>
                              </p:par>
                              <p:par>
                                <p:cTn id="93" presetID="64" presetClass="path" presetSubtype="0" fill="hold" nodeType="withEffect">
                                  <p:stCondLst>
                                    <p:cond delay="200"/>
                                  </p:stCondLst>
                                  <p:childTnLst>
                                    <p:animMotion origin="layout" path="M 3.05556E-6 3.44146E-6 L -0.64115 -0.94965 " pathEditMode="relative" rAng="0" ptsTypes="AA">
                                      <p:cBhvr>
                                        <p:cTn id="94" dur="1000" spd="-100000" fill="hold"/>
                                        <p:tgtEl>
                                          <p:spTgt spid="26"/>
                                        </p:tgtEl>
                                        <p:attrNameLst>
                                          <p:attrName>ppt_x</p:attrName>
                                          <p:attrName>ppt_y</p:attrName>
                                        </p:attrNameLst>
                                      </p:cBhvr>
                                      <p:rCtr x="-32066" y="-47482"/>
                                    </p:animMotion>
                                  </p:childTnLst>
                                </p:cTn>
                              </p:par>
                            </p:childTnLst>
                          </p:cTn>
                        </p:par>
                        <p:par>
                          <p:cTn id="95" fill="hold">
                            <p:stCondLst>
                              <p:cond delay="400"/>
                            </p:stCondLst>
                            <p:childTnLst>
                              <p:par>
                                <p:cTn id="96" presetID="10" presetClass="entr" presetSubtype="0" fill="hold" grpId="0" nodeType="afterEffect">
                                  <p:stCondLst>
                                    <p:cond delay="0"/>
                                  </p:stCondLst>
                                  <p:iterate type="lt">
                                    <p:tmPct val="0"/>
                                  </p:iterate>
                                  <p:childTnLst>
                                    <p:set>
                                      <p:cBhvr>
                                        <p:cTn id="97" dur="1" fill="hold">
                                          <p:stCondLst>
                                            <p:cond delay="0"/>
                                          </p:stCondLst>
                                        </p:cTn>
                                        <p:tgtEl>
                                          <p:spTgt spid="29"/>
                                        </p:tgtEl>
                                        <p:attrNameLst>
                                          <p:attrName>style.visibility</p:attrName>
                                        </p:attrNameLst>
                                      </p:cBhvr>
                                      <p:to>
                                        <p:strVal val="visible"/>
                                      </p:to>
                                    </p:set>
                                    <p:animEffect transition="in" filter="fade">
                                      <p:cBhvr>
                                        <p:cTn id="98" dur="500"/>
                                        <p:tgtEl>
                                          <p:spTgt spid="29"/>
                                        </p:tgtEl>
                                      </p:cBhvr>
                                    </p:animEffect>
                                  </p:childTnLst>
                                </p:cTn>
                              </p:par>
                            </p:childTnLst>
                          </p:cTn>
                        </p:par>
                        <p:par>
                          <p:cTn id="99" fill="hold">
                            <p:stCondLst>
                              <p:cond delay="1899"/>
                            </p:stCondLst>
                            <p:childTnLst>
                              <p:par>
                                <p:cTn id="100" presetID="34" presetClass="emph" presetSubtype="0" fill="hold" grpId="1" nodeType="afterEffect">
                                  <p:stCondLst>
                                    <p:cond delay="0"/>
                                  </p:stCondLst>
                                  <p:iterate type="lt">
                                    <p:tmPct val="10000"/>
                                  </p:iterate>
                                  <p:childTnLst>
                                    <p:animMotion origin="layout" path="M 0.0 0.0 L 0.0 -0.07213" pathEditMode="relative" ptsTypes="">
                                      <p:cBhvr>
                                        <p:cTn id="101" dur="250" accel="50000" decel="50000" autoRev="1" fill="hold">
                                          <p:stCondLst>
                                            <p:cond delay="0"/>
                                          </p:stCondLst>
                                        </p:cTn>
                                        <p:tgtEl>
                                          <p:spTgt spid="29"/>
                                        </p:tgtEl>
                                        <p:attrNameLst>
                                          <p:attrName>ppt_x</p:attrName>
                                          <p:attrName>ppt_y</p:attrName>
                                        </p:attrNameLst>
                                      </p:cBhvr>
                                    </p:animMotion>
                                    <p:animRot by="1500000">
                                      <p:cBhvr>
                                        <p:cTn id="102" dur="125" fill="hold">
                                          <p:stCondLst>
                                            <p:cond delay="0"/>
                                          </p:stCondLst>
                                        </p:cTn>
                                        <p:tgtEl>
                                          <p:spTgt spid="29"/>
                                        </p:tgtEl>
                                        <p:attrNameLst>
                                          <p:attrName>r</p:attrName>
                                        </p:attrNameLst>
                                      </p:cBhvr>
                                    </p:animRot>
                                    <p:animRot by="-1500000">
                                      <p:cBhvr>
                                        <p:cTn id="103" dur="125" fill="hold">
                                          <p:stCondLst>
                                            <p:cond delay="125"/>
                                          </p:stCondLst>
                                        </p:cTn>
                                        <p:tgtEl>
                                          <p:spTgt spid="29"/>
                                        </p:tgtEl>
                                        <p:attrNameLst>
                                          <p:attrName>r</p:attrName>
                                        </p:attrNameLst>
                                      </p:cBhvr>
                                    </p:animRot>
                                    <p:animRot by="-1500000">
                                      <p:cBhvr>
                                        <p:cTn id="104" dur="125" fill="hold">
                                          <p:stCondLst>
                                            <p:cond delay="250"/>
                                          </p:stCondLst>
                                        </p:cTn>
                                        <p:tgtEl>
                                          <p:spTgt spid="29"/>
                                        </p:tgtEl>
                                        <p:attrNameLst>
                                          <p:attrName>r</p:attrName>
                                        </p:attrNameLst>
                                      </p:cBhvr>
                                    </p:animRot>
                                    <p:animRot by="1500000">
                                      <p:cBhvr>
                                        <p:cTn id="105" dur="125" fill="hold">
                                          <p:stCondLst>
                                            <p:cond delay="375"/>
                                          </p:stCondLst>
                                        </p:cTn>
                                        <p:tgtEl>
                                          <p:spTgt spid="29"/>
                                        </p:tgtEl>
                                        <p:attrNameLst>
                                          <p:attrName>r</p:attrName>
                                        </p:attrNameLst>
                                      </p:cBhvr>
                                    </p:animRot>
                                  </p:childTnLst>
                                </p:cTn>
                              </p:par>
                            </p:childTnLst>
                          </p:cTn>
                        </p:par>
                        <p:par>
                          <p:cTn id="106" fill="hold">
                            <p:stCondLst>
                              <p:cond delay="2650"/>
                            </p:stCondLst>
                            <p:childTnLst>
                              <p:par>
                                <p:cTn id="107" presetID="42" presetClass="entr" presetSubtype="0" fill="hold" grpId="0" nodeType="afterEffect">
                                  <p:stCondLst>
                                    <p:cond delay="0"/>
                                  </p:stCondLst>
                                  <p:childTnLst>
                                    <p:set>
                                      <p:cBhvr>
                                        <p:cTn id="108" dur="1" fill="hold">
                                          <p:stCondLst>
                                            <p:cond delay="0"/>
                                          </p:stCondLst>
                                        </p:cTn>
                                        <p:tgtEl>
                                          <p:spTgt spid="30"/>
                                        </p:tgtEl>
                                        <p:attrNameLst>
                                          <p:attrName>style.visibility</p:attrName>
                                        </p:attrNameLst>
                                      </p:cBhvr>
                                      <p:to>
                                        <p:strVal val="visible"/>
                                      </p:to>
                                    </p:set>
                                    <p:animEffect transition="in" filter="fade">
                                      <p:cBhvr>
                                        <p:cTn id="109" dur="3000"/>
                                        <p:tgtEl>
                                          <p:spTgt spid="30"/>
                                        </p:tgtEl>
                                      </p:cBhvr>
                                    </p:animEffect>
                                    <p:anim calcmode="lin" valueType="num">
                                      <p:cBhvr>
                                        <p:cTn id="110" dur="3000" fill="hold"/>
                                        <p:tgtEl>
                                          <p:spTgt spid="30"/>
                                        </p:tgtEl>
                                        <p:attrNameLst>
                                          <p:attrName>ppt_x</p:attrName>
                                        </p:attrNameLst>
                                      </p:cBhvr>
                                      <p:tavLst>
                                        <p:tav tm="0">
                                          <p:val>
                                            <p:strVal val="#ppt_x"/>
                                          </p:val>
                                        </p:tav>
                                        <p:tav tm="100000">
                                          <p:val>
                                            <p:strVal val="#ppt_x"/>
                                          </p:val>
                                        </p:tav>
                                      </p:tavLst>
                                    </p:anim>
                                    <p:anim calcmode="lin" valueType="num">
                                      <p:cBhvr>
                                        <p:cTn id="111" dur="3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9" grpId="2" animBg="1"/>
      <p:bldP spid="10" grpId="0" animBg="1"/>
      <p:bldP spid="10" grpId="1" animBg="1"/>
      <p:bldP spid="10" grpId="2" animBg="1"/>
      <p:bldP spid="24" grpId="0" animBg="1"/>
      <p:bldP spid="24" grpId="1" animBg="1"/>
      <p:bldP spid="24" grpId="2" animBg="1"/>
      <p:bldP spid="25" grpId="0" animBg="1"/>
      <p:bldP spid="25" grpId="1" animBg="1"/>
      <p:bldP spid="25" grpId="2" animBg="1"/>
      <p:bldP spid="29" grpId="0"/>
      <p:bldP spid="29" grpId="1"/>
      <p:bldP spid="3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9592" y="189395"/>
            <a:ext cx="2088232" cy="338554"/>
          </a:xfrm>
          <a:prstGeom prst="rect">
            <a:avLst/>
          </a:prstGeom>
        </p:spPr>
        <p:txBody>
          <a:bodyPr wrap="square">
            <a:spAutoFit/>
          </a:bodyPr>
          <a:lstStyle/>
          <a:p>
            <a:r>
              <a:rPr lang="zh-CN" altLang="en-US" sz="1600" b="1" dirty="0" smtClean="0">
                <a:solidFill>
                  <a:schemeClr val="bg1"/>
                </a:solidFill>
                <a:ea typeface="微软雅黑" panose="020B0503020204020204" charset="-122"/>
              </a:rPr>
              <a:t>年 度 工 作 概 述</a:t>
            </a:r>
            <a:endParaRPr lang="zh-CN" altLang="en-US" sz="1600" b="1" dirty="0">
              <a:solidFill>
                <a:schemeClr val="bg1"/>
              </a:solidFill>
              <a:ea typeface="微软雅黑" panose="020B0503020204020204" charset="-122"/>
            </a:endParaRPr>
          </a:p>
        </p:txBody>
      </p:sp>
      <p:sp>
        <p:nvSpPr>
          <p:cNvPr id="3" name="Freeform 42"/>
          <p:cNvSpPr/>
          <p:nvPr/>
        </p:nvSpPr>
        <p:spPr bwMode="auto">
          <a:xfrm>
            <a:off x="1576758" y="1038792"/>
            <a:ext cx="2433560" cy="554703"/>
          </a:xfrm>
          <a:custGeom>
            <a:avLst/>
            <a:gdLst>
              <a:gd name="T0" fmla="*/ 0 w 4673"/>
              <a:gd name="T1" fmla="*/ 739775 h 1547"/>
              <a:gd name="T2" fmla="*/ 0 w 4673"/>
              <a:gd name="T3" fmla="*/ 0 h 1547"/>
              <a:gd name="T4" fmla="*/ 3246437 w 4673"/>
              <a:gd name="T5" fmla="*/ 0 h 1547"/>
              <a:gd name="T6" fmla="*/ 0 60000 65536"/>
              <a:gd name="T7" fmla="*/ 0 60000 65536"/>
              <a:gd name="T8" fmla="*/ 0 60000 65536"/>
            </a:gdLst>
            <a:ahLst/>
            <a:cxnLst>
              <a:cxn ang="T6">
                <a:pos x="T0" y="T1"/>
              </a:cxn>
              <a:cxn ang="T7">
                <a:pos x="T2" y="T3"/>
              </a:cxn>
              <a:cxn ang="T8">
                <a:pos x="T4" y="T5"/>
              </a:cxn>
            </a:cxnLst>
            <a:rect l="0" t="0" r="r" b="b"/>
            <a:pathLst>
              <a:path w="4673" h="1547">
                <a:moveTo>
                  <a:pt x="0" y="1547"/>
                </a:moveTo>
                <a:lnTo>
                  <a:pt x="0" y="0"/>
                </a:lnTo>
                <a:lnTo>
                  <a:pt x="4673" y="0"/>
                </a:lnTo>
              </a:path>
            </a:pathLst>
          </a:custGeom>
          <a:noFill/>
          <a:ln w="9" cap="flat" cmpd="sng">
            <a:solidFill>
              <a:srgbClr val="7F7F7F"/>
            </a:solidFill>
            <a:prstDash val="dash"/>
            <a:round/>
            <a:headEnd type="oval" w="med" len="med"/>
            <a:tailEnd type="oval" w="med" len="med"/>
          </a:ln>
          <a:extLst>
            <a:ext uri="{909E8E84-426E-40DD-AFC4-6F175D3DCCD1}">
              <a14:hiddenFill xmlns:a14="http://schemas.microsoft.com/office/drawing/2010/main">
                <a:solidFill>
                  <a:srgbClr val="FFFFFF"/>
                </a:solidFill>
              </a14:hiddenFill>
            </a:ext>
          </a:extLst>
        </p:spPr>
        <p:txBody>
          <a:bodyPr lIns="68543" tIns="34272" rIns="68543" bIns="34272"/>
          <a:lstStyle/>
          <a:p>
            <a:endParaRPr lang="zh-CN" altLang="en-US"/>
          </a:p>
        </p:txBody>
      </p:sp>
      <p:sp>
        <p:nvSpPr>
          <p:cNvPr id="4" name="Freeform 42"/>
          <p:cNvSpPr/>
          <p:nvPr/>
        </p:nvSpPr>
        <p:spPr bwMode="auto">
          <a:xfrm flipH="1">
            <a:off x="4838561" y="1038792"/>
            <a:ext cx="2433561" cy="554703"/>
          </a:xfrm>
          <a:custGeom>
            <a:avLst/>
            <a:gdLst>
              <a:gd name="T0" fmla="*/ 0 w 4673"/>
              <a:gd name="T1" fmla="*/ 739775 h 1547"/>
              <a:gd name="T2" fmla="*/ 0 w 4673"/>
              <a:gd name="T3" fmla="*/ 0 h 1547"/>
              <a:gd name="T4" fmla="*/ 3246438 w 4673"/>
              <a:gd name="T5" fmla="*/ 0 h 1547"/>
              <a:gd name="T6" fmla="*/ 0 60000 65536"/>
              <a:gd name="T7" fmla="*/ 0 60000 65536"/>
              <a:gd name="T8" fmla="*/ 0 60000 65536"/>
            </a:gdLst>
            <a:ahLst/>
            <a:cxnLst>
              <a:cxn ang="T6">
                <a:pos x="T0" y="T1"/>
              </a:cxn>
              <a:cxn ang="T7">
                <a:pos x="T2" y="T3"/>
              </a:cxn>
              <a:cxn ang="T8">
                <a:pos x="T4" y="T5"/>
              </a:cxn>
            </a:cxnLst>
            <a:rect l="0" t="0" r="r" b="b"/>
            <a:pathLst>
              <a:path w="4673" h="1547">
                <a:moveTo>
                  <a:pt x="0" y="1547"/>
                </a:moveTo>
                <a:lnTo>
                  <a:pt x="0" y="0"/>
                </a:lnTo>
                <a:lnTo>
                  <a:pt x="4673" y="0"/>
                </a:lnTo>
              </a:path>
            </a:pathLst>
          </a:custGeom>
          <a:noFill/>
          <a:ln w="9" cap="flat" cmpd="sng">
            <a:solidFill>
              <a:srgbClr val="7F7F7F"/>
            </a:solidFill>
            <a:prstDash val="dash"/>
            <a:round/>
            <a:headEnd type="oval" w="med" len="med"/>
            <a:tailEnd type="oval" w="med" len="med"/>
          </a:ln>
          <a:extLst>
            <a:ext uri="{909E8E84-426E-40DD-AFC4-6F175D3DCCD1}">
              <a14:hiddenFill xmlns:a14="http://schemas.microsoft.com/office/drawing/2010/main">
                <a:solidFill>
                  <a:srgbClr val="FFFFFF"/>
                </a:solidFill>
              </a14:hiddenFill>
            </a:ext>
          </a:extLst>
        </p:spPr>
        <p:txBody>
          <a:bodyPr lIns="68543" tIns="34272" rIns="68543" bIns="34272"/>
          <a:lstStyle/>
          <a:p>
            <a:endParaRPr lang="zh-CN" altLang="en-US"/>
          </a:p>
        </p:txBody>
      </p:sp>
      <p:sp>
        <p:nvSpPr>
          <p:cNvPr id="5" name="Freeform 42"/>
          <p:cNvSpPr/>
          <p:nvPr/>
        </p:nvSpPr>
        <p:spPr bwMode="auto">
          <a:xfrm flipV="1">
            <a:off x="1576758" y="3537335"/>
            <a:ext cx="2433560" cy="553512"/>
          </a:xfrm>
          <a:custGeom>
            <a:avLst/>
            <a:gdLst>
              <a:gd name="T0" fmla="*/ 0 w 4673"/>
              <a:gd name="T1" fmla="*/ 738187 h 1547"/>
              <a:gd name="T2" fmla="*/ 0 w 4673"/>
              <a:gd name="T3" fmla="*/ 0 h 1547"/>
              <a:gd name="T4" fmla="*/ 3246437 w 4673"/>
              <a:gd name="T5" fmla="*/ 0 h 1547"/>
              <a:gd name="T6" fmla="*/ 0 60000 65536"/>
              <a:gd name="T7" fmla="*/ 0 60000 65536"/>
              <a:gd name="T8" fmla="*/ 0 60000 65536"/>
            </a:gdLst>
            <a:ahLst/>
            <a:cxnLst>
              <a:cxn ang="T6">
                <a:pos x="T0" y="T1"/>
              </a:cxn>
              <a:cxn ang="T7">
                <a:pos x="T2" y="T3"/>
              </a:cxn>
              <a:cxn ang="T8">
                <a:pos x="T4" y="T5"/>
              </a:cxn>
            </a:cxnLst>
            <a:rect l="0" t="0" r="r" b="b"/>
            <a:pathLst>
              <a:path w="4673" h="1547">
                <a:moveTo>
                  <a:pt x="0" y="1547"/>
                </a:moveTo>
                <a:lnTo>
                  <a:pt x="0" y="0"/>
                </a:lnTo>
                <a:lnTo>
                  <a:pt x="4673" y="0"/>
                </a:lnTo>
              </a:path>
            </a:pathLst>
          </a:custGeom>
          <a:noFill/>
          <a:ln w="9" cap="flat" cmpd="sng">
            <a:solidFill>
              <a:srgbClr val="7F7F7F"/>
            </a:solidFill>
            <a:prstDash val="dash"/>
            <a:round/>
            <a:headEnd type="oval" w="med" len="med"/>
            <a:tailEnd type="oval" w="med" len="med"/>
          </a:ln>
          <a:extLst>
            <a:ext uri="{909E8E84-426E-40DD-AFC4-6F175D3DCCD1}">
              <a14:hiddenFill xmlns:a14="http://schemas.microsoft.com/office/drawing/2010/main">
                <a:solidFill>
                  <a:srgbClr val="FFFFFF"/>
                </a:solidFill>
              </a14:hiddenFill>
            </a:ext>
          </a:extLst>
        </p:spPr>
        <p:txBody>
          <a:bodyPr lIns="68543" tIns="34272" rIns="68543" bIns="34272"/>
          <a:lstStyle/>
          <a:p>
            <a:endParaRPr lang="zh-CN" altLang="en-US"/>
          </a:p>
        </p:txBody>
      </p:sp>
      <p:sp>
        <p:nvSpPr>
          <p:cNvPr id="6" name="Freeform 42"/>
          <p:cNvSpPr/>
          <p:nvPr/>
        </p:nvSpPr>
        <p:spPr bwMode="auto">
          <a:xfrm flipH="1" flipV="1">
            <a:off x="4838561" y="3537335"/>
            <a:ext cx="2433561" cy="553512"/>
          </a:xfrm>
          <a:custGeom>
            <a:avLst/>
            <a:gdLst>
              <a:gd name="T0" fmla="*/ 0 w 4673"/>
              <a:gd name="T1" fmla="*/ 738187 h 1547"/>
              <a:gd name="T2" fmla="*/ 0 w 4673"/>
              <a:gd name="T3" fmla="*/ 0 h 1547"/>
              <a:gd name="T4" fmla="*/ 3246438 w 4673"/>
              <a:gd name="T5" fmla="*/ 0 h 1547"/>
              <a:gd name="T6" fmla="*/ 0 60000 65536"/>
              <a:gd name="T7" fmla="*/ 0 60000 65536"/>
              <a:gd name="T8" fmla="*/ 0 60000 65536"/>
            </a:gdLst>
            <a:ahLst/>
            <a:cxnLst>
              <a:cxn ang="T6">
                <a:pos x="T0" y="T1"/>
              </a:cxn>
              <a:cxn ang="T7">
                <a:pos x="T2" y="T3"/>
              </a:cxn>
              <a:cxn ang="T8">
                <a:pos x="T4" y="T5"/>
              </a:cxn>
            </a:cxnLst>
            <a:rect l="0" t="0" r="r" b="b"/>
            <a:pathLst>
              <a:path w="4673" h="1547">
                <a:moveTo>
                  <a:pt x="0" y="1547"/>
                </a:moveTo>
                <a:lnTo>
                  <a:pt x="0" y="0"/>
                </a:lnTo>
                <a:lnTo>
                  <a:pt x="4673" y="0"/>
                </a:lnTo>
              </a:path>
            </a:pathLst>
          </a:custGeom>
          <a:noFill/>
          <a:ln w="9" cap="flat" cmpd="sng">
            <a:solidFill>
              <a:srgbClr val="7F7F7F"/>
            </a:solidFill>
            <a:prstDash val="dash"/>
            <a:round/>
            <a:headEnd type="oval" w="med" len="med"/>
            <a:tailEnd type="oval" w="med" len="med"/>
          </a:ln>
          <a:extLst>
            <a:ext uri="{909E8E84-426E-40DD-AFC4-6F175D3DCCD1}">
              <a14:hiddenFill xmlns:a14="http://schemas.microsoft.com/office/drawing/2010/main">
                <a:solidFill>
                  <a:srgbClr val="FFFFFF"/>
                </a:solidFill>
              </a14:hiddenFill>
            </a:ext>
          </a:extLst>
        </p:spPr>
        <p:txBody>
          <a:bodyPr lIns="68543" tIns="34272" rIns="68543" bIns="34272"/>
          <a:lstStyle/>
          <a:p>
            <a:endParaRPr lang="zh-CN" altLang="en-US"/>
          </a:p>
        </p:txBody>
      </p:sp>
      <p:sp>
        <p:nvSpPr>
          <p:cNvPr id="7" name="矩形 32"/>
          <p:cNvSpPr>
            <a:spLocks noChangeArrowheads="1"/>
          </p:cNvSpPr>
          <p:nvPr/>
        </p:nvSpPr>
        <p:spPr bwMode="auto">
          <a:xfrm>
            <a:off x="1" y="2187479"/>
            <a:ext cx="9142810" cy="863003"/>
          </a:xfrm>
          <a:prstGeom prst="rect">
            <a:avLst/>
          </a:prstGeom>
          <a:solidFill>
            <a:schemeClr val="bg1">
              <a:lumMod val="65000"/>
            </a:schemeClr>
          </a:solidFill>
          <a:ln>
            <a:noFill/>
          </a:ln>
        </p:spPr>
        <p:txBody>
          <a:bodyPr lIns="68543" tIns="34272" rIns="68543" bIns="34272"/>
          <a:lstStyle>
            <a:lvl1pPr eaLnBrk="0" hangingPunct="0">
              <a:spcBef>
                <a:spcPct val="20000"/>
              </a:spcBef>
              <a:buChar char="•"/>
              <a:defRPr sz="2000">
                <a:solidFill>
                  <a:schemeClr val="accent1"/>
                </a:solidFill>
                <a:latin typeface="Arial" panose="020B0604020202020204" pitchFamily="34" charset="0"/>
                <a:ea typeface="微软雅黑" panose="020B050302020402020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300">
              <a:solidFill>
                <a:schemeClr val="tx1"/>
              </a:solidFill>
              <a:ea typeface="宋体" panose="02010600030101010101" pitchFamily="2" charset="-122"/>
            </a:endParaRPr>
          </a:p>
        </p:txBody>
      </p:sp>
      <p:sp>
        <p:nvSpPr>
          <p:cNvPr id="8" name="TextBox 33"/>
          <p:cNvSpPr txBox="1">
            <a:spLocks noChangeArrowheads="1"/>
          </p:cNvSpPr>
          <p:nvPr/>
        </p:nvSpPr>
        <p:spPr bwMode="auto">
          <a:xfrm>
            <a:off x="2962509" y="2445874"/>
            <a:ext cx="3217794" cy="346212"/>
          </a:xfrm>
          <a:prstGeom prst="rect">
            <a:avLst/>
          </a:prstGeom>
          <a:noFill/>
          <a:ln>
            <a:noFill/>
          </a:ln>
        </p:spPr>
        <p:txBody>
          <a:bodyPr wrap="none" lIns="68543" tIns="34272" rIns="68543" bIns="34272">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dirty="0">
                <a:solidFill>
                  <a:schemeClr val="bg1"/>
                </a:solidFill>
                <a:latin typeface="微软雅黑" panose="020B0503020204020204" charset="-122"/>
              </a:rPr>
              <a:t>20XX</a:t>
            </a:r>
            <a:r>
              <a:rPr lang="zh-CN" altLang="en-US" sz="1800" b="1" dirty="0">
                <a:solidFill>
                  <a:schemeClr val="bg1"/>
                </a:solidFill>
                <a:latin typeface="微软雅黑" panose="020B0503020204020204" charset="-122"/>
              </a:rPr>
              <a:t>年</a:t>
            </a:r>
            <a:r>
              <a:rPr lang="en-US" altLang="zh-CN" sz="1800" b="1" dirty="0">
                <a:solidFill>
                  <a:schemeClr val="bg1"/>
                </a:solidFill>
                <a:latin typeface="微软雅黑" panose="020B0503020204020204" charset="-122"/>
              </a:rPr>
              <a:t>X</a:t>
            </a:r>
            <a:r>
              <a:rPr lang="zh-CN" altLang="en-US" sz="1800" b="1" dirty="0">
                <a:solidFill>
                  <a:schemeClr val="bg1"/>
                </a:solidFill>
                <a:latin typeface="微软雅黑" panose="020B0503020204020204" charset="-122"/>
              </a:rPr>
              <a:t>月，我们的工作简述</a:t>
            </a:r>
          </a:p>
        </p:txBody>
      </p:sp>
      <p:grpSp>
        <p:nvGrpSpPr>
          <p:cNvPr id="9" name="组合 34"/>
          <p:cNvGrpSpPr/>
          <p:nvPr/>
        </p:nvGrpSpPr>
        <p:grpSpPr bwMode="auto">
          <a:xfrm>
            <a:off x="1156686" y="1539929"/>
            <a:ext cx="865134" cy="866574"/>
            <a:chOff x="0" y="0"/>
            <a:chExt cx="1154113" cy="1155699"/>
          </a:xfrm>
          <a:solidFill>
            <a:schemeClr val="bg1">
              <a:lumMod val="65000"/>
            </a:schemeClr>
          </a:solidFill>
        </p:grpSpPr>
        <p:sp>
          <p:nvSpPr>
            <p:cNvPr id="10" name="Oval 30"/>
            <p:cNvSpPr>
              <a:spLocks noChangeArrowheads="1"/>
            </p:cNvSpPr>
            <p:nvPr/>
          </p:nvSpPr>
          <p:spPr bwMode="auto">
            <a:xfrm>
              <a:off x="0" y="0"/>
              <a:ext cx="1154113" cy="1155699"/>
            </a:xfrm>
            <a:prstGeom prst="ellipse">
              <a:avLst/>
            </a:prstGeom>
            <a:solidFill>
              <a:srgbClr val="0070C0"/>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round/>
                </a14:hiddenLine>
              </a:ext>
            </a:extLst>
          </p:spPr>
          <p:txBody>
            <a:bodyPr/>
            <a:lstStyle>
              <a:lvl1pPr eaLnBrk="0" hangingPunct="0">
                <a:spcBef>
                  <a:spcPct val="20000"/>
                </a:spcBef>
                <a:buChar char="•"/>
                <a:defRPr sz="2000">
                  <a:solidFill>
                    <a:schemeClr val="accent1"/>
                  </a:solidFill>
                  <a:latin typeface="Arial" panose="020B0604020202020204" pitchFamily="34" charset="0"/>
                  <a:ea typeface="微软雅黑" panose="020B050302020402020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300">
                <a:solidFill>
                  <a:schemeClr val="tx1"/>
                </a:solidFill>
                <a:ea typeface="宋体" panose="02010600030101010101" pitchFamily="2" charset="-122"/>
              </a:endParaRPr>
            </a:p>
          </p:txBody>
        </p:sp>
        <p:sp>
          <p:nvSpPr>
            <p:cNvPr id="11" name="Freeform 34"/>
            <p:cNvSpPr>
              <a:spLocks noEditPoints="1"/>
            </p:cNvSpPr>
            <p:nvPr/>
          </p:nvSpPr>
          <p:spPr bwMode="auto">
            <a:xfrm>
              <a:off x="266700" y="128587"/>
              <a:ext cx="638175" cy="868362"/>
            </a:xfrm>
            <a:custGeom>
              <a:avLst/>
              <a:gdLst>
                <a:gd name="T0" fmla="*/ 128715 w 709"/>
                <a:gd name="T1" fmla="*/ 322149 h 965"/>
                <a:gd name="T2" fmla="*/ 196223 w 709"/>
                <a:gd name="T3" fmla="*/ 480524 h 965"/>
                <a:gd name="T4" fmla="*/ 251130 w 709"/>
                <a:gd name="T5" fmla="*/ 607403 h 965"/>
                <a:gd name="T6" fmla="*/ 374444 w 709"/>
                <a:gd name="T7" fmla="*/ 611003 h 965"/>
                <a:gd name="T8" fmla="*/ 401447 w 709"/>
                <a:gd name="T9" fmla="*/ 560611 h 965"/>
                <a:gd name="T10" fmla="*/ 469855 w 709"/>
                <a:gd name="T11" fmla="*/ 432831 h 965"/>
                <a:gd name="T12" fmla="*/ 319538 w 709"/>
                <a:gd name="T13" fmla="*/ 132279 h 965"/>
                <a:gd name="T14" fmla="*/ 264631 w 709"/>
                <a:gd name="T15" fmla="*/ 650597 h 965"/>
                <a:gd name="T16" fmla="*/ 201624 w 709"/>
                <a:gd name="T17" fmla="*/ 578608 h 965"/>
                <a:gd name="T18" fmla="*/ 135916 w 709"/>
                <a:gd name="T19" fmla="*/ 455328 h 965"/>
                <a:gd name="T20" fmla="*/ 319538 w 709"/>
                <a:gd name="T21" fmla="*/ 91785 h 965"/>
                <a:gd name="T22" fmla="*/ 503159 w 709"/>
                <a:gd name="T23" fmla="*/ 455328 h 965"/>
                <a:gd name="T24" fmla="*/ 436551 w 709"/>
                <a:gd name="T25" fmla="*/ 578608 h 965"/>
                <a:gd name="T26" fmla="*/ 374444 w 709"/>
                <a:gd name="T27" fmla="*/ 650597 h 965"/>
                <a:gd name="T28" fmla="*/ 228627 w 709"/>
                <a:gd name="T29" fmla="*/ 778376 h 965"/>
                <a:gd name="T30" fmla="*/ 383445 w 709"/>
                <a:gd name="T31" fmla="*/ 807172 h 965"/>
                <a:gd name="T32" fmla="*/ 383445 w 709"/>
                <a:gd name="T33" fmla="*/ 748681 h 965"/>
                <a:gd name="T34" fmla="*/ 246629 w 709"/>
                <a:gd name="T35" fmla="*/ 796373 h 965"/>
                <a:gd name="T36" fmla="*/ 395146 w 709"/>
                <a:gd name="T37" fmla="*/ 796373 h 965"/>
                <a:gd name="T38" fmla="*/ 413149 w 709"/>
                <a:gd name="T39" fmla="*/ 778376 h 965"/>
                <a:gd name="T40" fmla="*/ 228627 w 709"/>
                <a:gd name="T41" fmla="*/ 685691 h 965"/>
                <a:gd name="T42" fmla="*/ 413149 w 709"/>
                <a:gd name="T43" fmla="*/ 778376 h 965"/>
                <a:gd name="T44" fmla="*/ 411348 w 709"/>
                <a:gd name="T45" fmla="*/ 362642 h 965"/>
                <a:gd name="T46" fmla="*/ 349241 w 709"/>
                <a:gd name="T47" fmla="*/ 424733 h 965"/>
                <a:gd name="T48" fmla="*/ 288934 w 709"/>
                <a:gd name="T49" fmla="*/ 424733 h 965"/>
                <a:gd name="T50" fmla="*/ 226827 w 709"/>
                <a:gd name="T51" fmla="*/ 362642 h 965"/>
                <a:gd name="T52" fmla="*/ 226827 w 709"/>
                <a:gd name="T53" fmla="*/ 302352 h 965"/>
                <a:gd name="T54" fmla="*/ 288934 w 709"/>
                <a:gd name="T55" fmla="*/ 239362 h 965"/>
                <a:gd name="T56" fmla="*/ 349241 w 709"/>
                <a:gd name="T57" fmla="*/ 239362 h 965"/>
                <a:gd name="T58" fmla="*/ 411348 w 709"/>
                <a:gd name="T59" fmla="*/ 302352 h 965"/>
                <a:gd name="T60" fmla="*/ 612972 w 709"/>
                <a:gd name="T61" fmla="*/ 293353 h 965"/>
                <a:gd name="T62" fmla="*/ 580568 w 709"/>
                <a:gd name="T63" fmla="*/ 322149 h 965"/>
                <a:gd name="T64" fmla="*/ 612972 w 709"/>
                <a:gd name="T65" fmla="*/ 341046 h 965"/>
                <a:gd name="T66" fmla="*/ 612972 w 709"/>
                <a:gd name="T67" fmla="*/ 293353 h 965"/>
                <a:gd name="T68" fmla="*/ 542764 w 709"/>
                <a:gd name="T69" fmla="*/ 127780 h 965"/>
                <a:gd name="T70" fmla="*/ 509460 w 709"/>
                <a:gd name="T71" fmla="*/ 94485 h 965"/>
                <a:gd name="T72" fmla="*/ 518461 w 709"/>
                <a:gd name="T73" fmla="*/ 152976 h 965"/>
                <a:gd name="T74" fmla="*/ 342040 w 709"/>
                <a:gd name="T75" fmla="*/ 61190 h 965"/>
                <a:gd name="T76" fmla="*/ 318637 w 709"/>
                <a:gd name="T77" fmla="*/ 0 h 965"/>
                <a:gd name="T78" fmla="*/ 294335 w 709"/>
                <a:gd name="T79" fmla="*/ 61190 h 965"/>
                <a:gd name="T80" fmla="*/ 117014 w 709"/>
                <a:gd name="T81" fmla="*/ 155675 h 965"/>
                <a:gd name="T82" fmla="*/ 127815 w 709"/>
                <a:gd name="T83" fmla="*/ 98084 h 965"/>
                <a:gd name="T84" fmla="*/ 93611 w 709"/>
                <a:gd name="T85" fmla="*/ 132279 h 965"/>
                <a:gd name="T86" fmla="*/ 57607 w 709"/>
                <a:gd name="T87" fmla="*/ 322149 h 965"/>
                <a:gd name="T88" fmla="*/ 25203 w 709"/>
                <a:gd name="T89" fmla="*/ 293353 h 965"/>
                <a:gd name="T90" fmla="*/ 25203 w 709"/>
                <a:gd name="T91" fmla="*/ 341046 h 965"/>
                <a:gd name="T92" fmla="*/ 57607 w 709"/>
                <a:gd name="T93" fmla="*/ 322149 h 9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09" h="965">
                  <a:moveTo>
                    <a:pt x="355" y="147"/>
                  </a:moveTo>
                  <a:cubicBezTo>
                    <a:pt x="238" y="147"/>
                    <a:pt x="143" y="241"/>
                    <a:pt x="143" y="358"/>
                  </a:cubicBezTo>
                  <a:cubicBezTo>
                    <a:pt x="143" y="414"/>
                    <a:pt x="187" y="481"/>
                    <a:pt x="188" y="481"/>
                  </a:cubicBezTo>
                  <a:cubicBezTo>
                    <a:pt x="197" y="496"/>
                    <a:pt x="210" y="519"/>
                    <a:pt x="218" y="534"/>
                  </a:cubicBezTo>
                  <a:lnTo>
                    <a:pt x="264" y="623"/>
                  </a:lnTo>
                  <a:cubicBezTo>
                    <a:pt x="272" y="639"/>
                    <a:pt x="279" y="662"/>
                    <a:pt x="279" y="675"/>
                  </a:cubicBezTo>
                  <a:cubicBezTo>
                    <a:pt x="279" y="675"/>
                    <a:pt x="284" y="679"/>
                    <a:pt x="294" y="679"/>
                  </a:cubicBezTo>
                  <a:lnTo>
                    <a:pt x="416" y="679"/>
                  </a:lnTo>
                  <a:cubicBezTo>
                    <a:pt x="425" y="679"/>
                    <a:pt x="430" y="675"/>
                    <a:pt x="431" y="674"/>
                  </a:cubicBezTo>
                  <a:cubicBezTo>
                    <a:pt x="430" y="662"/>
                    <a:pt x="437" y="639"/>
                    <a:pt x="446" y="623"/>
                  </a:cubicBezTo>
                  <a:lnTo>
                    <a:pt x="491" y="534"/>
                  </a:lnTo>
                  <a:cubicBezTo>
                    <a:pt x="499" y="519"/>
                    <a:pt x="513" y="495"/>
                    <a:pt x="522" y="481"/>
                  </a:cubicBezTo>
                  <a:cubicBezTo>
                    <a:pt x="537" y="458"/>
                    <a:pt x="566" y="402"/>
                    <a:pt x="566" y="358"/>
                  </a:cubicBezTo>
                  <a:cubicBezTo>
                    <a:pt x="566" y="241"/>
                    <a:pt x="471" y="147"/>
                    <a:pt x="355" y="147"/>
                  </a:cubicBezTo>
                  <a:close/>
                  <a:moveTo>
                    <a:pt x="416" y="723"/>
                  </a:moveTo>
                  <a:lnTo>
                    <a:pt x="294" y="723"/>
                  </a:lnTo>
                  <a:cubicBezTo>
                    <a:pt x="261" y="723"/>
                    <a:pt x="235" y="702"/>
                    <a:pt x="235" y="675"/>
                  </a:cubicBezTo>
                  <a:cubicBezTo>
                    <a:pt x="235" y="671"/>
                    <a:pt x="231" y="656"/>
                    <a:pt x="224" y="643"/>
                  </a:cubicBezTo>
                  <a:lnTo>
                    <a:pt x="179" y="554"/>
                  </a:lnTo>
                  <a:cubicBezTo>
                    <a:pt x="172" y="540"/>
                    <a:pt x="159" y="519"/>
                    <a:pt x="151" y="506"/>
                  </a:cubicBezTo>
                  <a:cubicBezTo>
                    <a:pt x="145" y="498"/>
                    <a:pt x="99" y="425"/>
                    <a:pt x="99" y="358"/>
                  </a:cubicBezTo>
                  <a:cubicBezTo>
                    <a:pt x="99" y="217"/>
                    <a:pt x="214" y="102"/>
                    <a:pt x="355" y="102"/>
                  </a:cubicBezTo>
                  <a:cubicBezTo>
                    <a:pt x="495" y="102"/>
                    <a:pt x="610" y="217"/>
                    <a:pt x="610" y="358"/>
                  </a:cubicBezTo>
                  <a:cubicBezTo>
                    <a:pt x="610" y="425"/>
                    <a:pt x="564" y="498"/>
                    <a:pt x="559" y="506"/>
                  </a:cubicBezTo>
                  <a:cubicBezTo>
                    <a:pt x="550" y="518"/>
                    <a:pt x="537" y="541"/>
                    <a:pt x="530" y="554"/>
                  </a:cubicBezTo>
                  <a:lnTo>
                    <a:pt x="485" y="643"/>
                  </a:lnTo>
                  <a:cubicBezTo>
                    <a:pt x="478" y="656"/>
                    <a:pt x="475" y="671"/>
                    <a:pt x="475" y="675"/>
                  </a:cubicBezTo>
                  <a:cubicBezTo>
                    <a:pt x="475" y="702"/>
                    <a:pt x="449" y="723"/>
                    <a:pt x="416" y="723"/>
                  </a:cubicBezTo>
                  <a:close/>
                  <a:moveTo>
                    <a:pt x="287" y="832"/>
                  </a:moveTo>
                  <a:cubicBezTo>
                    <a:pt x="269" y="832"/>
                    <a:pt x="254" y="846"/>
                    <a:pt x="254" y="865"/>
                  </a:cubicBezTo>
                  <a:cubicBezTo>
                    <a:pt x="254" y="883"/>
                    <a:pt x="269" y="897"/>
                    <a:pt x="287" y="897"/>
                  </a:cubicBezTo>
                  <a:lnTo>
                    <a:pt x="426" y="897"/>
                  </a:lnTo>
                  <a:cubicBezTo>
                    <a:pt x="444" y="897"/>
                    <a:pt x="459" y="883"/>
                    <a:pt x="459" y="865"/>
                  </a:cubicBezTo>
                  <a:cubicBezTo>
                    <a:pt x="459" y="846"/>
                    <a:pt x="444" y="832"/>
                    <a:pt x="426" y="832"/>
                  </a:cubicBezTo>
                  <a:lnTo>
                    <a:pt x="287" y="832"/>
                  </a:lnTo>
                  <a:close/>
                  <a:moveTo>
                    <a:pt x="274" y="885"/>
                  </a:moveTo>
                  <a:cubicBezTo>
                    <a:pt x="276" y="929"/>
                    <a:pt x="312" y="965"/>
                    <a:pt x="356" y="965"/>
                  </a:cubicBezTo>
                  <a:cubicBezTo>
                    <a:pt x="401" y="965"/>
                    <a:pt x="437" y="929"/>
                    <a:pt x="439" y="885"/>
                  </a:cubicBezTo>
                  <a:lnTo>
                    <a:pt x="274" y="885"/>
                  </a:lnTo>
                  <a:close/>
                  <a:moveTo>
                    <a:pt x="459" y="865"/>
                  </a:moveTo>
                  <a:lnTo>
                    <a:pt x="254" y="865"/>
                  </a:lnTo>
                  <a:lnTo>
                    <a:pt x="254" y="762"/>
                  </a:lnTo>
                  <a:lnTo>
                    <a:pt x="459" y="762"/>
                  </a:lnTo>
                  <a:lnTo>
                    <a:pt x="459" y="865"/>
                  </a:lnTo>
                  <a:close/>
                  <a:moveTo>
                    <a:pt x="491" y="369"/>
                  </a:moveTo>
                  <a:cubicBezTo>
                    <a:pt x="491" y="388"/>
                    <a:pt x="476" y="403"/>
                    <a:pt x="457" y="403"/>
                  </a:cubicBezTo>
                  <a:lnTo>
                    <a:pt x="388" y="403"/>
                  </a:lnTo>
                  <a:lnTo>
                    <a:pt x="388" y="472"/>
                  </a:lnTo>
                  <a:cubicBezTo>
                    <a:pt x="388" y="491"/>
                    <a:pt x="373" y="506"/>
                    <a:pt x="355" y="506"/>
                  </a:cubicBezTo>
                  <a:cubicBezTo>
                    <a:pt x="336" y="506"/>
                    <a:pt x="321" y="491"/>
                    <a:pt x="321" y="472"/>
                  </a:cubicBezTo>
                  <a:lnTo>
                    <a:pt x="321" y="403"/>
                  </a:lnTo>
                  <a:lnTo>
                    <a:pt x="252" y="403"/>
                  </a:lnTo>
                  <a:cubicBezTo>
                    <a:pt x="233" y="403"/>
                    <a:pt x="218" y="388"/>
                    <a:pt x="218" y="369"/>
                  </a:cubicBezTo>
                  <a:cubicBezTo>
                    <a:pt x="218" y="351"/>
                    <a:pt x="233" y="336"/>
                    <a:pt x="252" y="336"/>
                  </a:cubicBezTo>
                  <a:lnTo>
                    <a:pt x="321" y="336"/>
                  </a:lnTo>
                  <a:lnTo>
                    <a:pt x="321" y="266"/>
                  </a:lnTo>
                  <a:cubicBezTo>
                    <a:pt x="321" y="248"/>
                    <a:pt x="336" y="233"/>
                    <a:pt x="355" y="233"/>
                  </a:cubicBezTo>
                  <a:cubicBezTo>
                    <a:pt x="373" y="233"/>
                    <a:pt x="388" y="248"/>
                    <a:pt x="388" y="266"/>
                  </a:cubicBezTo>
                  <a:lnTo>
                    <a:pt x="388" y="336"/>
                  </a:lnTo>
                  <a:lnTo>
                    <a:pt x="457" y="336"/>
                  </a:lnTo>
                  <a:cubicBezTo>
                    <a:pt x="476" y="336"/>
                    <a:pt x="491" y="351"/>
                    <a:pt x="491" y="369"/>
                  </a:cubicBezTo>
                  <a:close/>
                  <a:moveTo>
                    <a:pt x="681" y="326"/>
                  </a:moveTo>
                  <a:lnTo>
                    <a:pt x="643" y="326"/>
                  </a:lnTo>
                  <a:cubicBezTo>
                    <a:pt x="644" y="336"/>
                    <a:pt x="645" y="347"/>
                    <a:pt x="645" y="358"/>
                  </a:cubicBezTo>
                  <a:cubicBezTo>
                    <a:pt x="645" y="365"/>
                    <a:pt x="644" y="372"/>
                    <a:pt x="643" y="379"/>
                  </a:cubicBezTo>
                  <a:lnTo>
                    <a:pt x="681" y="379"/>
                  </a:lnTo>
                  <a:cubicBezTo>
                    <a:pt x="696" y="379"/>
                    <a:pt x="709" y="367"/>
                    <a:pt x="709" y="352"/>
                  </a:cubicBezTo>
                  <a:cubicBezTo>
                    <a:pt x="709" y="338"/>
                    <a:pt x="696" y="326"/>
                    <a:pt x="681" y="326"/>
                  </a:cubicBezTo>
                  <a:close/>
                  <a:moveTo>
                    <a:pt x="576" y="170"/>
                  </a:moveTo>
                  <a:lnTo>
                    <a:pt x="603" y="142"/>
                  </a:lnTo>
                  <a:cubicBezTo>
                    <a:pt x="614" y="131"/>
                    <a:pt x="614" y="114"/>
                    <a:pt x="604" y="104"/>
                  </a:cubicBezTo>
                  <a:cubicBezTo>
                    <a:pt x="594" y="94"/>
                    <a:pt x="577" y="94"/>
                    <a:pt x="566" y="105"/>
                  </a:cubicBezTo>
                  <a:lnTo>
                    <a:pt x="538" y="132"/>
                  </a:lnTo>
                  <a:cubicBezTo>
                    <a:pt x="552" y="144"/>
                    <a:pt x="564" y="156"/>
                    <a:pt x="576" y="170"/>
                  </a:cubicBezTo>
                  <a:close/>
                  <a:moveTo>
                    <a:pt x="354" y="67"/>
                  </a:moveTo>
                  <a:cubicBezTo>
                    <a:pt x="363" y="67"/>
                    <a:pt x="372" y="68"/>
                    <a:pt x="380" y="68"/>
                  </a:cubicBezTo>
                  <a:lnTo>
                    <a:pt x="380" y="27"/>
                  </a:lnTo>
                  <a:cubicBezTo>
                    <a:pt x="380" y="12"/>
                    <a:pt x="368" y="0"/>
                    <a:pt x="354" y="0"/>
                  </a:cubicBezTo>
                  <a:cubicBezTo>
                    <a:pt x="339" y="0"/>
                    <a:pt x="327" y="12"/>
                    <a:pt x="327" y="27"/>
                  </a:cubicBezTo>
                  <a:lnTo>
                    <a:pt x="327" y="68"/>
                  </a:lnTo>
                  <a:cubicBezTo>
                    <a:pt x="336" y="68"/>
                    <a:pt x="345" y="67"/>
                    <a:pt x="354" y="67"/>
                  </a:cubicBezTo>
                  <a:close/>
                  <a:moveTo>
                    <a:pt x="130" y="173"/>
                  </a:moveTo>
                  <a:cubicBezTo>
                    <a:pt x="142" y="159"/>
                    <a:pt x="154" y="147"/>
                    <a:pt x="168" y="135"/>
                  </a:cubicBezTo>
                  <a:lnTo>
                    <a:pt x="142" y="109"/>
                  </a:lnTo>
                  <a:cubicBezTo>
                    <a:pt x="131" y="99"/>
                    <a:pt x="114" y="98"/>
                    <a:pt x="104" y="109"/>
                  </a:cubicBezTo>
                  <a:cubicBezTo>
                    <a:pt x="93" y="119"/>
                    <a:pt x="94" y="136"/>
                    <a:pt x="104" y="147"/>
                  </a:cubicBezTo>
                  <a:lnTo>
                    <a:pt x="130" y="173"/>
                  </a:lnTo>
                  <a:close/>
                  <a:moveTo>
                    <a:pt x="64" y="358"/>
                  </a:moveTo>
                  <a:cubicBezTo>
                    <a:pt x="64" y="347"/>
                    <a:pt x="64" y="336"/>
                    <a:pt x="66" y="326"/>
                  </a:cubicBezTo>
                  <a:lnTo>
                    <a:pt x="28" y="326"/>
                  </a:lnTo>
                  <a:cubicBezTo>
                    <a:pt x="13" y="326"/>
                    <a:pt x="0" y="338"/>
                    <a:pt x="0" y="352"/>
                  </a:cubicBezTo>
                  <a:cubicBezTo>
                    <a:pt x="0" y="367"/>
                    <a:pt x="13" y="379"/>
                    <a:pt x="28" y="379"/>
                  </a:cubicBezTo>
                  <a:lnTo>
                    <a:pt x="65" y="379"/>
                  </a:lnTo>
                  <a:cubicBezTo>
                    <a:pt x="64" y="372"/>
                    <a:pt x="64" y="365"/>
                    <a:pt x="64" y="35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2" name="组合 37"/>
          <p:cNvGrpSpPr/>
          <p:nvPr/>
        </p:nvGrpSpPr>
        <p:grpSpPr bwMode="auto">
          <a:xfrm>
            <a:off x="1175726" y="2720755"/>
            <a:ext cx="865134" cy="866574"/>
            <a:chOff x="0" y="0"/>
            <a:chExt cx="1154113" cy="1155698"/>
          </a:xfrm>
          <a:solidFill>
            <a:schemeClr val="bg1">
              <a:lumMod val="65000"/>
            </a:schemeClr>
          </a:solidFill>
        </p:grpSpPr>
        <p:sp>
          <p:nvSpPr>
            <p:cNvPr id="13" name="Oval 31"/>
            <p:cNvSpPr>
              <a:spLocks noChangeArrowheads="1"/>
            </p:cNvSpPr>
            <p:nvPr/>
          </p:nvSpPr>
          <p:spPr bwMode="auto">
            <a:xfrm>
              <a:off x="0" y="0"/>
              <a:ext cx="1154113" cy="1155699"/>
            </a:xfrm>
            <a:prstGeom prst="ellipse">
              <a:avLst/>
            </a:prstGeom>
            <a:solidFill>
              <a:srgbClr val="0070C0"/>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round/>
                </a14:hiddenLine>
              </a:ext>
            </a:extLst>
          </p:spPr>
          <p:txBody>
            <a:bodyPr/>
            <a:lstStyle>
              <a:lvl1pPr eaLnBrk="0" hangingPunct="0">
                <a:spcBef>
                  <a:spcPct val="20000"/>
                </a:spcBef>
                <a:buChar char="•"/>
                <a:defRPr sz="2000">
                  <a:solidFill>
                    <a:schemeClr val="accent1"/>
                  </a:solidFill>
                  <a:latin typeface="Arial" panose="020B0604020202020204" pitchFamily="34" charset="0"/>
                  <a:ea typeface="微软雅黑" panose="020B050302020402020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300">
                <a:solidFill>
                  <a:schemeClr val="tx1"/>
                </a:solidFill>
                <a:ea typeface="宋体" panose="02010600030101010101" pitchFamily="2" charset="-122"/>
              </a:endParaRPr>
            </a:p>
          </p:txBody>
        </p:sp>
        <p:sp>
          <p:nvSpPr>
            <p:cNvPr id="14" name="Freeform 35"/>
            <p:cNvSpPr>
              <a:spLocks noEditPoints="1"/>
            </p:cNvSpPr>
            <p:nvPr/>
          </p:nvSpPr>
          <p:spPr bwMode="auto">
            <a:xfrm>
              <a:off x="269875" y="169862"/>
              <a:ext cx="563563" cy="766762"/>
            </a:xfrm>
            <a:custGeom>
              <a:avLst/>
              <a:gdLst>
                <a:gd name="T0" fmla="*/ 73939 w 625"/>
                <a:gd name="T1" fmla="*/ 124194 h 852"/>
                <a:gd name="T2" fmla="*/ 62217 w 625"/>
                <a:gd name="T3" fmla="*/ 766762 h 852"/>
                <a:gd name="T4" fmla="*/ 563563 w 625"/>
                <a:gd name="T5" fmla="*/ 188091 h 852"/>
                <a:gd name="T6" fmla="*/ 520281 w 625"/>
                <a:gd name="T7" fmla="*/ 201590 h 852"/>
                <a:gd name="T8" fmla="*/ 64021 w 625"/>
                <a:gd name="T9" fmla="*/ 722664 h 852"/>
                <a:gd name="T10" fmla="*/ 243459 w 625"/>
                <a:gd name="T11" fmla="*/ 81896 h 852"/>
                <a:gd name="T12" fmla="*/ 320104 w 625"/>
                <a:gd name="T13" fmla="*/ 81896 h 852"/>
                <a:gd name="T14" fmla="*/ 280429 w 625"/>
                <a:gd name="T15" fmla="*/ 122394 h 852"/>
                <a:gd name="T16" fmla="*/ 196571 w 625"/>
                <a:gd name="T17" fmla="*/ 83696 h 852"/>
                <a:gd name="T18" fmla="*/ 103696 w 625"/>
                <a:gd name="T19" fmla="*/ 194390 h 852"/>
                <a:gd name="T20" fmla="*/ 459867 w 625"/>
                <a:gd name="T21" fmla="*/ 194390 h 852"/>
                <a:gd name="T22" fmla="*/ 366992 w 625"/>
                <a:gd name="T23" fmla="*/ 83696 h 852"/>
                <a:gd name="T24" fmla="*/ 196571 w 625"/>
                <a:gd name="T25" fmla="*/ 83696 h 852"/>
                <a:gd name="T26" fmla="*/ 199276 w 625"/>
                <a:gd name="T27" fmla="*/ 582271 h 852"/>
                <a:gd name="T28" fmla="*/ 136157 w 625"/>
                <a:gd name="T29" fmla="*/ 600270 h 852"/>
                <a:gd name="T30" fmla="*/ 122631 w 625"/>
                <a:gd name="T31" fmla="*/ 613770 h 852"/>
                <a:gd name="T32" fmla="*/ 199276 w 625"/>
                <a:gd name="T33" fmla="*/ 619169 h 852"/>
                <a:gd name="T34" fmla="*/ 119025 w 625"/>
                <a:gd name="T35" fmla="*/ 658767 h 852"/>
                <a:gd name="T36" fmla="*/ 218212 w 625"/>
                <a:gd name="T37" fmla="*/ 610170 h 852"/>
                <a:gd name="T38" fmla="*/ 218212 w 625"/>
                <a:gd name="T39" fmla="*/ 578671 h 852"/>
                <a:gd name="T40" fmla="*/ 99187 w 625"/>
                <a:gd name="T41" fmla="*/ 584971 h 852"/>
                <a:gd name="T42" fmla="*/ 192964 w 625"/>
                <a:gd name="T43" fmla="*/ 683966 h 852"/>
                <a:gd name="T44" fmla="*/ 192964 w 625"/>
                <a:gd name="T45" fmla="*/ 301485 h 852"/>
                <a:gd name="T46" fmla="*/ 136157 w 625"/>
                <a:gd name="T47" fmla="*/ 318584 h 852"/>
                <a:gd name="T48" fmla="*/ 155994 w 625"/>
                <a:gd name="T49" fmla="*/ 368982 h 852"/>
                <a:gd name="T50" fmla="*/ 119025 w 625"/>
                <a:gd name="T51" fmla="*/ 382481 h 852"/>
                <a:gd name="T52" fmla="*/ 192964 w 625"/>
                <a:gd name="T53" fmla="*/ 281686 h 852"/>
                <a:gd name="T54" fmla="*/ 99187 w 625"/>
                <a:gd name="T55" fmla="*/ 380681 h 852"/>
                <a:gd name="T56" fmla="*/ 217310 w 625"/>
                <a:gd name="T57" fmla="*/ 323084 h 852"/>
                <a:gd name="T58" fmla="*/ 216408 w 625"/>
                <a:gd name="T59" fmla="*/ 296985 h 852"/>
                <a:gd name="T60" fmla="*/ 199276 w 625"/>
                <a:gd name="T61" fmla="*/ 452678 h 852"/>
                <a:gd name="T62" fmla="*/ 122631 w 625"/>
                <a:gd name="T63" fmla="*/ 471577 h 852"/>
                <a:gd name="T64" fmla="*/ 199276 w 625"/>
                <a:gd name="T65" fmla="*/ 522874 h 852"/>
                <a:gd name="T66" fmla="*/ 218212 w 625"/>
                <a:gd name="T67" fmla="*/ 438278 h 852"/>
                <a:gd name="T68" fmla="*/ 99187 w 625"/>
                <a:gd name="T69" fmla="*/ 442778 h 852"/>
                <a:gd name="T70" fmla="*/ 199276 w 625"/>
                <a:gd name="T71" fmla="*/ 541773 h 852"/>
                <a:gd name="T72" fmla="*/ 260592 w 625"/>
                <a:gd name="T73" fmla="*/ 418479 h 852"/>
                <a:gd name="T74" fmla="*/ 294856 w 625"/>
                <a:gd name="T75" fmla="*/ 650668 h 852"/>
                <a:gd name="T76" fmla="*/ 452654 w 625"/>
                <a:gd name="T77" fmla="*/ 602070 h 852"/>
                <a:gd name="T78" fmla="*/ 288544 w 625"/>
                <a:gd name="T79" fmla="*/ 644368 h 852"/>
                <a:gd name="T80" fmla="*/ 452654 w 625"/>
                <a:gd name="T81" fmla="*/ 456277 h 852"/>
                <a:gd name="T82" fmla="*/ 288544 w 625"/>
                <a:gd name="T83" fmla="*/ 368982 h 852"/>
                <a:gd name="T84" fmla="*/ 288544 w 625"/>
                <a:gd name="T85" fmla="*/ 316784 h 85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25" h="852">
                  <a:moveTo>
                    <a:pt x="48" y="224"/>
                  </a:moveTo>
                  <a:cubicBezTo>
                    <a:pt x="48" y="200"/>
                    <a:pt x="59" y="188"/>
                    <a:pt x="82" y="188"/>
                  </a:cubicBezTo>
                  <a:lnTo>
                    <a:pt x="82" y="138"/>
                  </a:lnTo>
                  <a:cubicBezTo>
                    <a:pt x="39" y="139"/>
                    <a:pt x="0" y="167"/>
                    <a:pt x="0" y="209"/>
                  </a:cubicBezTo>
                  <a:lnTo>
                    <a:pt x="0" y="783"/>
                  </a:lnTo>
                  <a:cubicBezTo>
                    <a:pt x="0" y="818"/>
                    <a:pt x="34" y="852"/>
                    <a:pt x="69" y="852"/>
                  </a:cubicBezTo>
                  <a:lnTo>
                    <a:pt x="556" y="852"/>
                  </a:lnTo>
                  <a:cubicBezTo>
                    <a:pt x="591" y="852"/>
                    <a:pt x="625" y="818"/>
                    <a:pt x="625" y="783"/>
                  </a:cubicBezTo>
                  <a:lnTo>
                    <a:pt x="625" y="209"/>
                  </a:lnTo>
                  <a:cubicBezTo>
                    <a:pt x="625" y="167"/>
                    <a:pt x="586" y="139"/>
                    <a:pt x="543" y="138"/>
                  </a:cubicBezTo>
                  <a:lnTo>
                    <a:pt x="543" y="188"/>
                  </a:lnTo>
                  <a:cubicBezTo>
                    <a:pt x="566" y="188"/>
                    <a:pt x="577" y="200"/>
                    <a:pt x="577" y="224"/>
                  </a:cubicBezTo>
                  <a:lnTo>
                    <a:pt x="577" y="768"/>
                  </a:lnTo>
                  <a:cubicBezTo>
                    <a:pt x="577" y="785"/>
                    <a:pt x="570" y="803"/>
                    <a:pt x="554" y="803"/>
                  </a:cubicBezTo>
                  <a:lnTo>
                    <a:pt x="71" y="803"/>
                  </a:lnTo>
                  <a:cubicBezTo>
                    <a:pt x="53" y="803"/>
                    <a:pt x="48" y="783"/>
                    <a:pt x="48" y="764"/>
                  </a:cubicBezTo>
                  <a:lnTo>
                    <a:pt x="48" y="224"/>
                  </a:lnTo>
                  <a:close/>
                  <a:moveTo>
                    <a:pt x="270" y="91"/>
                  </a:moveTo>
                  <a:cubicBezTo>
                    <a:pt x="270" y="71"/>
                    <a:pt x="289" y="52"/>
                    <a:pt x="309" y="52"/>
                  </a:cubicBezTo>
                  <a:lnTo>
                    <a:pt x="316" y="52"/>
                  </a:lnTo>
                  <a:cubicBezTo>
                    <a:pt x="336" y="52"/>
                    <a:pt x="355" y="71"/>
                    <a:pt x="355" y="91"/>
                  </a:cubicBezTo>
                  <a:lnTo>
                    <a:pt x="355" y="95"/>
                  </a:lnTo>
                  <a:cubicBezTo>
                    <a:pt x="355" y="117"/>
                    <a:pt x="336" y="136"/>
                    <a:pt x="314" y="136"/>
                  </a:cubicBezTo>
                  <a:lnTo>
                    <a:pt x="311" y="136"/>
                  </a:lnTo>
                  <a:cubicBezTo>
                    <a:pt x="289" y="136"/>
                    <a:pt x="270" y="117"/>
                    <a:pt x="270" y="95"/>
                  </a:cubicBezTo>
                  <a:lnTo>
                    <a:pt x="270" y="91"/>
                  </a:lnTo>
                  <a:close/>
                  <a:moveTo>
                    <a:pt x="218" y="93"/>
                  </a:moveTo>
                  <a:lnTo>
                    <a:pt x="149" y="93"/>
                  </a:lnTo>
                  <a:cubicBezTo>
                    <a:pt x="126" y="93"/>
                    <a:pt x="115" y="104"/>
                    <a:pt x="115" y="127"/>
                  </a:cubicBezTo>
                  <a:lnTo>
                    <a:pt x="115" y="216"/>
                  </a:lnTo>
                  <a:cubicBezTo>
                    <a:pt x="115" y="231"/>
                    <a:pt x="124" y="246"/>
                    <a:pt x="138" y="246"/>
                  </a:cubicBezTo>
                  <a:lnTo>
                    <a:pt x="487" y="246"/>
                  </a:lnTo>
                  <a:cubicBezTo>
                    <a:pt x="501" y="246"/>
                    <a:pt x="510" y="231"/>
                    <a:pt x="510" y="216"/>
                  </a:cubicBezTo>
                  <a:lnTo>
                    <a:pt x="510" y="127"/>
                  </a:lnTo>
                  <a:cubicBezTo>
                    <a:pt x="510" y="104"/>
                    <a:pt x="499" y="93"/>
                    <a:pt x="476" y="93"/>
                  </a:cubicBezTo>
                  <a:lnTo>
                    <a:pt x="407" y="93"/>
                  </a:lnTo>
                  <a:cubicBezTo>
                    <a:pt x="407" y="45"/>
                    <a:pt x="366" y="0"/>
                    <a:pt x="320" y="0"/>
                  </a:cubicBezTo>
                  <a:lnTo>
                    <a:pt x="305" y="0"/>
                  </a:lnTo>
                  <a:cubicBezTo>
                    <a:pt x="259" y="0"/>
                    <a:pt x="218" y="45"/>
                    <a:pt x="218" y="93"/>
                  </a:cubicBezTo>
                  <a:close/>
                  <a:moveTo>
                    <a:pt x="132" y="654"/>
                  </a:moveTo>
                  <a:cubicBezTo>
                    <a:pt x="132" y="649"/>
                    <a:pt x="133" y="647"/>
                    <a:pt x="138" y="647"/>
                  </a:cubicBezTo>
                  <a:lnTo>
                    <a:pt x="221" y="647"/>
                  </a:lnTo>
                  <a:lnTo>
                    <a:pt x="221" y="654"/>
                  </a:lnTo>
                  <a:cubicBezTo>
                    <a:pt x="221" y="661"/>
                    <a:pt x="186" y="680"/>
                    <a:pt x="180" y="684"/>
                  </a:cubicBezTo>
                  <a:cubicBezTo>
                    <a:pt x="174" y="679"/>
                    <a:pt x="161" y="667"/>
                    <a:pt x="151" y="667"/>
                  </a:cubicBezTo>
                  <a:lnTo>
                    <a:pt x="149" y="667"/>
                  </a:lnTo>
                  <a:cubicBezTo>
                    <a:pt x="144" y="667"/>
                    <a:pt x="136" y="675"/>
                    <a:pt x="136" y="680"/>
                  </a:cubicBezTo>
                  <a:lnTo>
                    <a:pt x="136" y="682"/>
                  </a:lnTo>
                  <a:cubicBezTo>
                    <a:pt x="136" y="688"/>
                    <a:pt x="167" y="721"/>
                    <a:pt x="173" y="721"/>
                  </a:cubicBezTo>
                  <a:lnTo>
                    <a:pt x="175" y="721"/>
                  </a:lnTo>
                  <a:cubicBezTo>
                    <a:pt x="180" y="721"/>
                    <a:pt x="214" y="693"/>
                    <a:pt x="221" y="688"/>
                  </a:cubicBezTo>
                  <a:cubicBezTo>
                    <a:pt x="221" y="700"/>
                    <a:pt x="225" y="738"/>
                    <a:pt x="214" y="738"/>
                  </a:cubicBezTo>
                  <a:lnTo>
                    <a:pt x="138" y="738"/>
                  </a:lnTo>
                  <a:cubicBezTo>
                    <a:pt x="133" y="738"/>
                    <a:pt x="132" y="737"/>
                    <a:pt x="132" y="732"/>
                  </a:cubicBezTo>
                  <a:lnTo>
                    <a:pt x="132" y="654"/>
                  </a:lnTo>
                  <a:close/>
                  <a:moveTo>
                    <a:pt x="214" y="760"/>
                  </a:moveTo>
                  <a:cubicBezTo>
                    <a:pt x="255" y="760"/>
                    <a:pt x="240" y="715"/>
                    <a:pt x="242" y="678"/>
                  </a:cubicBezTo>
                  <a:cubicBezTo>
                    <a:pt x="243" y="658"/>
                    <a:pt x="292" y="642"/>
                    <a:pt x="296" y="624"/>
                  </a:cubicBezTo>
                  <a:lnTo>
                    <a:pt x="290" y="624"/>
                  </a:lnTo>
                  <a:cubicBezTo>
                    <a:pt x="275" y="624"/>
                    <a:pt x="253" y="637"/>
                    <a:pt x="242" y="643"/>
                  </a:cubicBezTo>
                  <a:cubicBezTo>
                    <a:pt x="237" y="635"/>
                    <a:pt x="232" y="626"/>
                    <a:pt x="218" y="626"/>
                  </a:cubicBezTo>
                  <a:lnTo>
                    <a:pt x="134" y="626"/>
                  </a:lnTo>
                  <a:cubicBezTo>
                    <a:pt x="122" y="626"/>
                    <a:pt x="110" y="637"/>
                    <a:pt x="110" y="650"/>
                  </a:cubicBezTo>
                  <a:lnTo>
                    <a:pt x="110" y="736"/>
                  </a:lnTo>
                  <a:cubicBezTo>
                    <a:pt x="110" y="750"/>
                    <a:pt x="123" y="760"/>
                    <a:pt x="138" y="760"/>
                  </a:cubicBezTo>
                  <a:lnTo>
                    <a:pt x="214" y="760"/>
                  </a:lnTo>
                  <a:close/>
                  <a:moveTo>
                    <a:pt x="132" y="341"/>
                  </a:moveTo>
                  <a:cubicBezTo>
                    <a:pt x="132" y="336"/>
                    <a:pt x="133" y="335"/>
                    <a:pt x="138" y="335"/>
                  </a:cubicBezTo>
                  <a:lnTo>
                    <a:pt x="214" y="335"/>
                  </a:lnTo>
                  <a:cubicBezTo>
                    <a:pt x="219" y="335"/>
                    <a:pt x="221" y="336"/>
                    <a:pt x="221" y="341"/>
                  </a:cubicBezTo>
                  <a:cubicBezTo>
                    <a:pt x="221" y="346"/>
                    <a:pt x="184" y="371"/>
                    <a:pt x="180" y="371"/>
                  </a:cubicBezTo>
                  <a:cubicBezTo>
                    <a:pt x="175" y="371"/>
                    <a:pt x="164" y="354"/>
                    <a:pt x="151" y="354"/>
                  </a:cubicBezTo>
                  <a:cubicBezTo>
                    <a:pt x="145" y="354"/>
                    <a:pt x="136" y="361"/>
                    <a:pt x="136" y="367"/>
                  </a:cubicBezTo>
                  <a:lnTo>
                    <a:pt x="136" y="369"/>
                  </a:lnTo>
                  <a:cubicBezTo>
                    <a:pt x="136" y="378"/>
                    <a:pt x="166" y="406"/>
                    <a:pt x="173" y="410"/>
                  </a:cubicBezTo>
                  <a:lnTo>
                    <a:pt x="221" y="376"/>
                  </a:lnTo>
                  <a:lnTo>
                    <a:pt x="221" y="425"/>
                  </a:lnTo>
                  <a:lnTo>
                    <a:pt x="132" y="425"/>
                  </a:lnTo>
                  <a:lnTo>
                    <a:pt x="132" y="341"/>
                  </a:lnTo>
                  <a:close/>
                  <a:moveTo>
                    <a:pt x="240" y="330"/>
                  </a:moveTo>
                  <a:cubicBezTo>
                    <a:pt x="237" y="319"/>
                    <a:pt x="228" y="313"/>
                    <a:pt x="214" y="313"/>
                  </a:cubicBezTo>
                  <a:lnTo>
                    <a:pt x="138" y="313"/>
                  </a:lnTo>
                  <a:cubicBezTo>
                    <a:pt x="123" y="313"/>
                    <a:pt x="110" y="322"/>
                    <a:pt x="110" y="337"/>
                  </a:cubicBezTo>
                  <a:lnTo>
                    <a:pt x="110" y="423"/>
                  </a:lnTo>
                  <a:cubicBezTo>
                    <a:pt x="110" y="436"/>
                    <a:pt x="122" y="447"/>
                    <a:pt x="134" y="447"/>
                  </a:cubicBezTo>
                  <a:lnTo>
                    <a:pt x="218" y="447"/>
                  </a:lnTo>
                  <a:cubicBezTo>
                    <a:pt x="252" y="447"/>
                    <a:pt x="242" y="393"/>
                    <a:pt x="241" y="359"/>
                  </a:cubicBezTo>
                  <a:lnTo>
                    <a:pt x="296" y="313"/>
                  </a:lnTo>
                  <a:cubicBezTo>
                    <a:pt x="296" y="313"/>
                    <a:pt x="292" y="311"/>
                    <a:pt x="292" y="311"/>
                  </a:cubicBezTo>
                  <a:cubicBezTo>
                    <a:pt x="271" y="311"/>
                    <a:pt x="253" y="329"/>
                    <a:pt x="240" y="330"/>
                  </a:cubicBezTo>
                  <a:close/>
                  <a:moveTo>
                    <a:pt x="132" y="492"/>
                  </a:moveTo>
                  <a:lnTo>
                    <a:pt x="221" y="492"/>
                  </a:lnTo>
                  <a:lnTo>
                    <a:pt x="221" y="503"/>
                  </a:lnTo>
                  <a:lnTo>
                    <a:pt x="180" y="529"/>
                  </a:lnTo>
                  <a:lnTo>
                    <a:pt x="152" y="508"/>
                  </a:lnTo>
                  <a:cubicBezTo>
                    <a:pt x="145" y="513"/>
                    <a:pt x="136" y="515"/>
                    <a:pt x="136" y="524"/>
                  </a:cubicBezTo>
                  <a:cubicBezTo>
                    <a:pt x="136" y="531"/>
                    <a:pt x="167" y="565"/>
                    <a:pt x="173" y="565"/>
                  </a:cubicBezTo>
                  <a:cubicBezTo>
                    <a:pt x="183" y="565"/>
                    <a:pt x="209" y="536"/>
                    <a:pt x="221" y="533"/>
                  </a:cubicBezTo>
                  <a:lnTo>
                    <a:pt x="221" y="581"/>
                  </a:lnTo>
                  <a:lnTo>
                    <a:pt x="132" y="581"/>
                  </a:lnTo>
                  <a:lnTo>
                    <a:pt x="132" y="492"/>
                  </a:lnTo>
                  <a:close/>
                  <a:moveTo>
                    <a:pt x="242" y="487"/>
                  </a:moveTo>
                  <a:cubicBezTo>
                    <a:pt x="238" y="480"/>
                    <a:pt x="233" y="470"/>
                    <a:pt x="221" y="470"/>
                  </a:cubicBezTo>
                  <a:lnTo>
                    <a:pt x="132" y="470"/>
                  </a:lnTo>
                  <a:cubicBezTo>
                    <a:pt x="121" y="470"/>
                    <a:pt x="110" y="481"/>
                    <a:pt x="110" y="492"/>
                  </a:cubicBezTo>
                  <a:lnTo>
                    <a:pt x="110" y="581"/>
                  </a:lnTo>
                  <a:cubicBezTo>
                    <a:pt x="110" y="591"/>
                    <a:pt x="121" y="602"/>
                    <a:pt x="132" y="602"/>
                  </a:cubicBezTo>
                  <a:lnTo>
                    <a:pt x="221" y="602"/>
                  </a:lnTo>
                  <a:cubicBezTo>
                    <a:pt x="252" y="602"/>
                    <a:pt x="242" y="547"/>
                    <a:pt x="242" y="515"/>
                  </a:cubicBezTo>
                  <a:lnTo>
                    <a:pt x="296" y="469"/>
                  </a:lnTo>
                  <a:lnTo>
                    <a:pt x="289" y="465"/>
                  </a:lnTo>
                  <a:lnTo>
                    <a:pt x="242" y="487"/>
                  </a:lnTo>
                  <a:close/>
                  <a:moveTo>
                    <a:pt x="320" y="716"/>
                  </a:moveTo>
                  <a:cubicBezTo>
                    <a:pt x="320" y="721"/>
                    <a:pt x="322" y="723"/>
                    <a:pt x="327" y="723"/>
                  </a:cubicBezTo>
                  <a:lnTo>
                    <a:pt x="495" y="723"/>
                  </a:lnTo>
                  <a:cubicBezTo>
                    <a:pt x="500" y="723"/>
                    <a:pt x="502" y="721"/>
                    <a:pt x="502" y="716"/>
                  </a:cubicBezTo>
                  <a:lnTo>
                    <a:pt x="502" y="669"/>
                  </a:lnTo>
                  <a:cubicBezTo>
                    <a:pt x="502" y="664"/>
                    <a:pt x="500" y="663"/>
                    <a:pt x="495" y="663"/>
                  </a:cubicBezTo>
                  <a:lnTo>
                    <a:pt x="320" y="663"/>
                  </a:lnTo>
                  <a:lnTo>
                    <a:pt x="320" y="716"/>
                  </a:lnTo>
                  <a:close/>
                  <a:moveTo>
                    <a:pt x="320" y="565"/>
                  </a:moveTo>
                  <a:lnTo>
                    <a:pt x="502" y="565"/>
                  </a:lnTo>
                  <a:lnTo>
                    <a:pt x="502" y="507"/>
                  </a:lnTo>
                  <a:lnTo>
                    <a:pt x="320" y="507"/>
                  </a:lnTo>
                  <a:lnTo>
                    <a:pt x="320" y="565"/>
                  </a:lnTo>
                  <a:close/>
                  <a:moveTo>
                    <a:pt x="320" y="410"/>
                  </a:moveTo>
                  <a:lnTo>
                    <a:pt x="452" y="410"/>
                  </a:lnTo>
                  <a:lnTo>
                    <a:pt x="452" y="352"/>
                  </a:lnTo>
                  <a:lnTo>
                    <a:pt x="320" y="352"/>
                  </a:lnTo>
                  <a:lnTo>
                    <a:pt x="320" y="41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5" name="组合 40"/>
          <p:cNvGrpSpPr/>
          <p:nvPr/>
        </p:nvGrpSpPr>
        <p:grpSpPr bwMode="auto">
          <a:xfrm>
            <a:off x="6804450" y="1563736"/>
            <a:ext cx="866324" cy="866574"/>
            <a:chOff x="0" y="0"/>
            <a:chExt cx="1155700" cy="1155698"/>
          </a:xfrm>
          <a:solidFill>
            <a:schemeClr val="bg1">
              <a:lumMod val="65000"/>
            </a:schemeClr>
          </a:solidFill>
        </p:grpSpPr>
        <p:sp>
          <p:nvSpPr>
            <p:cNvPr id="16" name="Oval 33"/>
            <p:cNvSpPr>
              <a:spLocks noChangeArrowheads="1"/>
            </p:cNvSpPr>
            <p:nvPr/>
          </p:nvSpPr>
          <p:spPr bwMode="auto">
            <a:xfrm>
              <a:off x="0" y="0"/>
              <a:ext cx="1155700" cy="1155698"/>
            </a:xfrm>
            <a:prstGeom prst="ellipse">
              <a:avLst/>
            </a:prstGeom>
            <a:solidFill>
              <a:srgbClr val="0070C0"/>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round/>
                </a14:hiddenLine>
              </a:ext>
            </a:extLst>
          </p:spPr>
          <p:txBody>
            <a:bodyPr/>
            <a:lstStyle>
              <a:lvl1pPr eaLnBrk="0" hangingPunct="0">
                <a:spcBef>
                  <a:spcPct val="20000"/>
                </a:spcBef>
                <a:buChar char="•"/>
                <a:defRPr sz="2000">
                  <a:solidFill>
                    <a:schemeClr val="accent1"/>
                  </a:solidFill>
                  <a:latin typeface="Arial" panose="020B0604020202020204" pitchFamily="34" charset="0"/>
                  <a:ea typeface="微软雅黑" panose="020B050302020402020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300">
                <a:solidFill>
                  <a:schemeClr val="tx1"/>
                </a:solidFill>
                <a:ea typeface="宋体" panose="02010600030101010101" pitchFamily="2" charset="-122"/>
              </a:endParaRPr>
            </a:p>
          </p:txBody>
        </p:sp>
        <p:sp>
          <p:nvSpPr>
            <p:cNvPr id="17" name="Freeform 36"/>
            <p:cNvSpPr>
              <a:spLocks noEditPoints="1"/>
            </p:cNvSpPr>
            <p:nvPr/>
          </p:nvSpPr>
          <p:spPr bwMode="auto">
            <a:xfrm>
              <a:off x="261937" y="217487"/>
              <a:ext cx="712788" cy="701675"/>
            </a:xfrm>
            <a:custGeom>
              <a:avLst/>
              <a:gdLst>
                <a:gd name="T0" fmla="*/ 188097 w 792"/>
                <a:gd name="T1" fmla="*/ 307152 h 779"/>
                <a:gd name="T2" fmla="*/ 249296 w 792"/>
                <a:gd name="T3" fmla="*/ 200865 h 779"/>
                <a:gd name="T4" fmla="*/ 350994 w 792"/>
                <a:gd name="T5" fmla="*/ 290938 h 779"/>
                <a:gd name="T6" fmla="*/ 264596 w 792"/>
                <a:gd name="T7" fmla="*/ 182850 h 779"/>
                <a:gd name="T8" fmla="*/ 350994 w 792"/>
                <a:gd name="T9" fmla="*/ 290938 h 779"/>
                <a:gd name="T10" fmla="*/ 350994 w 792"/>
                <a:gd name="T11" fmla="*/ 290938 h 779"/>
                <a:gd name="T12" fmla="*/ 420293 w 792"/>
                <a:gd name="T13" fmla="*/ 174743 h 779"/>
                <a:gd name="T14" fmla="*/ 442793 w 792"/>
                <a:gd name="T15" fmla="*/ 163034 h 779"/>
                <a:gd name="T16" fmla="*/ 445493 w 792"/>
                <a:gd name="T17" fmla="*/ 182850 h 779"/>
                <a:gd name="T18" fmla="*/ 439193 w 792"/>
                <a:gd name="T19" fmla="*/ 215276 h 779"/>
                <a:gd name="T20" fmla="*/ 418493 w 792"/>
                <a:gd name="T21" fmla="*/ 207170 h 779"/>
                <a:gd name="T22" fmla="*/ 393293 w 792"/>
                <a:gd name="T23" fmla="*/ 185552 h 779"/>
                <a:gd name="T24" fmla="*/ 410393 w 792"/>
                <a:gd name="T25" fmla="*/ 172942 h 779"/>
                <a:gd name="T26" fmla="*/ 442793 w 792"/>
                <a:gd name="T27" fmla="*/ 163034 h 779"/>
                <a:gd name="T28" fmla="*/ 337494 w 792"/>
                <a:gd name="T29" fmla="*/ 308953 h 779"/>
                <a:gd name="T30" fmla="*/ 325795 w 792"/>
                <a:gd name="T31" fmla="*/ 440461 h 779"/>
                <a:gd name="T32" fmla="*/ 371694 w 792"/>
                <a:gd name="T33" fmla="*/ 320663 h 779"/>
                <a:gd name="T34" fmla="*/ 280795 w 792"/>
                <a:gd name="T35" fmla="*/ 268420 h 779"/>
                <a:gd name="T36" fmla="*/ 246596 w 792"/>
                <a:gd name="T37" fmla="*/ 280130 h 779"/>
                <a:gd name="T38" fmla="*/ 292495 w 792"/>
                <a:gd name="T39" fmla="*/ 440461 h 779"/>
                <a:gd name="T40" fmla="*/ 280795 w 792"/>
                <a:gd name="T41" fmla="*/ 268420 h 779"/>
                <a:gd name="T42" fmla="*/ 416693 w 792"/>
                <a:gd name="T43" fmla="*/ 240497 h 779"/>
                <a:gd name="T44" fmla="*/ 404993 w 792"/>
                <a:gd name="T45" fmla="*/ 440461 h 779"/>
                <a:gd name="T46" fmla="*/ 450892 w 792"/>
                <a:gd name="T47" fmla="*/ 253107 h 779"/>
                <a:gd name="T48" fmla="*/ 201597 w 792"/>
                <a:gd name="T49" fmla="*/ 351288 h 779"/>
                <a:gd name="T50" fmla="*/ 167397 w 792"/>
                <a:gd name="T51" fmla="*/ 362997 h 779"/>
                <a:gd name="T52" fmla="*/ 213296 w 792"/>
                <a:gd name="T53" fmla="*/ 440461 h 779"/>
                <a:gd name="T54" fmla="*/ 201597 w 792"/>
                <a:gd name="T55" fmla="*/ 351288 h 779"/>
                <a:gd name="T56" fmla="*/ 122398 w 792"/>
                <a:gd name="T57" fmla="*/ 440461 h 779"/>
                <a:gd name="T58" fmla="*/ 110698 w 792"/>
                <a:gd name="T59" fmla="*/ 170240 h 779"/>
                <a:gd name="T60" fmla="*/ 134098 w 792"/>
                <a:gd name="T61" fmla="*/ 170240 h 779"/>
                <a:gd name="T62" fmla="*/ 477892 w 792"/>
                <a:gd name="T63" fmla="*/ 417042 h 779"/>
                <a:gd name="T64" fmla="*/ 477892 w 792"/>
                <a:gd name="T65" fmla="*/ 440461 h 779"/>
                <a:gd name="T66" fmla="*/ 110698 w 792"/>
                <a:gd name="T67" fmla="*/ 428751 h 779"/>
                <a:gd name="T68" fmla="*/ 477892 w 792"/>
                <a:gd name="T69" fmla="*/ 417042 h 779"/>
                <a:gd name="T70" fmla="*/ 611990 w 792"/>
                <a:gd name="T71" fmla="*/ 701675 h 779"/>
                <a:gd name="T72" fmla="*/ 436493 w 792"/>
                <a:gd name="T73" fmla="*/ 566564 h 779"/>
                <a:gd name="T74" fmla="*/ 0 w 792"/>
                <a:gd name="T75" fmla="*/ 299045 h 779"/>
                <a:gd name="T76" fmla="*/ 599390 w 792"/>
                <a:gd name="T77" fmla="*/ 299045 h 779"/>
                <a:gd name="T78" fmla="*/ 677689 w 792"/>
                <a:gd name="T79" fmla="*/ 544947 h 779"/>
                <a:gd name="T80" fmla="*/ 300595 w 792"/>
                <a:gd name="T81" fmla="*/ 561160 h 779"/>
                <a:gd name="T82" fmla="*/ 561591 w 792"/>
                <a:gd name="T83" fmla="*/ 299045 h 779"/>
                <a:gd name="T84" fmla="*/ 38699 w 792"/>
                <a:gd name="T85" fmla="*/ 299045 h 77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792" h="779">
                  <a:moveTo>
                    <a:pt x="297" y="240"/>
                  </a:moveTo>
                  <a:lnTo>
                    <a:pt x="209" y="341"/>
                  </a:lnTo>
                  <a:lnTo>
                    <a:pt x="188" y="323"/>
                  </a:lnTo>
                  <a:lnTo>
                    <a:pt x="277" y="223"/>
                  </a:lnTo>
                  <a:lnTo>
                    <a:pt x="297" y="240"/>
                  </a:lnTo>
                  <a:close/>
                  <a:moveTo>
                    <a:pt x="390" y="323"/>
                  </a:moveTo>
                  <a:lnTo>
                    <a:pt x="276" y="224"/>
                  </a:lnTo>
                  <a:lnTo>
                    <a:pt x="294" y="203"/>
                  </a:lnTo>
                  <a:lnTo>
                    <a:pt x="408" y="303"/>
                  </a:lnTo>
                  <a:lnTo>
                    <a:pt x="390" y="323"/>
                  </a:lnTo>
                  <a:close/>
                  <a:moveTo>
                    <a:pt x="487" y="212"/>
                  </a:moveTo>
                  <a:lnTo>
                    <a:pt x="390" y="323"/>
                  </a:lnTo>
                  <a:lnTo>
                    <a:pt x="369" y="305"/>
                  </a:lnTo>
                  <a:lnTo>
                    <a:pt x="467" y="194"/>
                  </a:lnTo>
                  <a:lnTo>
                    <a:pt x="487" y="212"/>
                  </a:lnTo>
                  <a:close/>
                  <a:moveTo>
                    <a:pt x="492" y="181"/>
                  </a:moveTo>
                  <a:cubicBezTo>
                    <a:pt x="497" y="179"/>
                    <a:pt x="500" y="182"/>
                    <a:pt x="499" y="187"/>
                  </a:cubicBezTo>
                  <a:lnTo>
                    <a:pt x="495" y="203"/>
                  </a:lnTo>
                  <a:cubicBezTo>
                    <a:pt x="494" y="209"/>
                    <a:pt x="492" y="217"/>
                    <a:pt x="491" y="222"/>
                  </a:cubicBezTo>
                  <a:lnTo>
                    <a:pt x="488" y="239"/>
                  </a:lnTo>
                  <a:cubicBezTo>
                    <a:pt x="487" y="244"/>
                    <a:pt x="483" y="245"/>
                    <a:pt x="479" y="242"/>
                  </a:cubicBezTo>
                  <a:lnTo>
                    <a:pt x="465" y="230"/>
                  </a:lnTo>
                  <a:cubicBezTo>
                    <a:pt x="461" y="227"/>
                    <a:pt x="455" y="221"/>
                    <a:pt x="451" y="217"/>
                  </a:cubicBezTo>
                  <a:lnTo>
                    <a:pt x="437" y="206"/>
                  </a:lnTo>
                  <a:cubicBezTo>
                    <a:pt x="433" y="202"/>
                    <a:pt x="434" y="198"/>
                    <a:pt x="439" y="197"/>
                  </a:cubicBezTo>
                  <a:lnTo>
                    <a:pt x="456" y="192"/>
                  </a:lnTo>
                  <a:cubicBezTo>
                    <a:pt x="461" y="190"/>
                    <a:pt x="470" y="187"/>
                    <a:pt x="475" y="186"/>
                  </a:cubicBezTo>
                  <a:lnTo>
                    <a:pt x="492" y="181"/>
                  </a:lnTo>
                  <a:close/>
                  <a:moveTo>
                    <a:pt x="400" y="343"/>
                  </a:moveTo>
                  <a:lnTo>
                    <a:pt x="375" y="343"/>
                  </a:lnTo>
                  <a:cubicBezTo>
                    <a:pt x="368" y="343"/>
                    <a:pt x="362" y="349"/>
                    <a:pt x="362" y="356"/>
                  </a:cubicBezTo>
                  <a:lnTo>
                    <a:pt x="362" y="489"/>
                  </a:lnTo>
                  <a:lnTo>
                    <a:pt x="413" y="489"/>
                  </a:lnTo>
                  <a:lnTo>
                    <a:pt x="413" y="356"/>
                  </a:lnTo>
                  <a:cubicBezTo>
                    <a:pt x="413" y="349"/>
                    <a:pt x="407" y="343"/>
                    <a:pt x="400" y="343"/>
                  </a:cubicBezTo>
                  <a:close/>
                  <a:moveTo>
                    <a:pt x="312" y="298"/>
                  </a:moveTo>
                  <a:lnTo>
                    <a:pt x="287" y="298"/>
                  </a:lnTo>
                  <a:cubicBezTo>
                    <a:pt x="280" y="298"/>
                    <a:pt x="274" y="304"/>
                    <a:pt x="274" y="311"/>
                  </a:cubicBezTo>
                  <a:lnTo>
                    <a:pt x="274" y="489"/>
                  </a:lnTo>
                  <a:lnTo>
                    <a:pt x="325" y="489"/>
                  </a:lnTo>
                  <a:lnTo>
                    <a:pt x="325" y="311"/>
                  </a:lnTo>
                  <a:cubicBezTo>
                    <a:pt x="325" y="304"/>
                    <a:pt x="319" y="298"/>
                    <a:pt x="312" y="298"/>
                  </a:cubicBezTo>
                  <a:close/>
                  <a:moveTo>
                    <a:pt x="488" y="267"/>
                  </a:moveTo>
                  <a:lnTo>
                    <a:pt x="463" y="267"/>
                  </a:lnTo>
                  <a:cubicBezTo>
                    <a:pt x="456" y="267"/>
                    <a:pt x="450" y="273"/>
                    <a:pt x="450" y="281"/>
                  </a:cubicBezTo>
                  <a:lnTo>
                    <a:pt x="450" y="489"/>
                  </a:lnTo>
                  <a:lnTo>
                    <a:pt x="501" y="489"/>
                  </a:lnTo>
                  <a:lnTo>
                    <a:pt x="501" y="281"/>
                  </a:lnTo>
                  <a:cubicBezTo>
                    <a:pt x="501" y="273"/>
                    <a:pt x="495" y="267"/>
                    <a:pt x="488" y="267"/>
                  </a:cubicBezTo>
                  <a:close/>
                  <a:moveTo>
                    <a:pt x="224" y="390"/>
                  </a:moveTo>
                  <a:lnTo>
                    <a:pt x="200" y="390"/>
                  </a:lnTo>
                  <a:cubicBezTo>
                    <a:pt x="192" y="390"/>
                    <a:pt x="186" y="396"/>
                    <a:pt x="186" y="403"/>
                  </a:cubicBezTo>
                  <a:lnTo>
                    <a:pt x="186" y="489"/>
                  </a:lnTo>
                  <a:lnTo>
                    <a:pt x="237" y="489"/>
                  </a:lnTo>
                  <a:lnTo>
                    <a:pt x="237" y="403"/>
                  </a:lnTo>
                  <a:cubicBezTo>
                    <a:pt x="237" y="396"/>
                    <a:pt x="231" y="390"/>
                    <a:pt x="224" y="390"/>
                  </a:cubicBezTo>
                  <a:close/>
                  <a:moveTo>
                    <a:pt x="149" y="476"/>
                  </a:moveTo>
                  <a:cubicBezTo>
                    <a:pt x="149" y="483"/>
                    <a:pt x="144" y="489"/>
                    <a:pt x="136" y="489"/>
                  </a:cubicBezTo>
                  <a:cubicBezTo>
                    <a:pt x="129" y="489"/>
                    <a:pt x="123" y="483"/>
                    <a:pt x="123" y="476"/>
                  </a:cubicBezTo>
                  <a:lnTo>
                    <a:pt x="123" y="189"/>
                  </a:lnTo>
                  <a:cubicBezTo>
                    <a:pt x="123" y="182"/>
                    <a:pt x="129" y="176"/>
                    <a:pt x="136" y="176"/>
                  </a:cubicBezTo>
                  <a:cubicBezTo>
                    <a:pt x="143" y="176"/>
                    <a:pt x="149" y="182"/>
                    <a:pt x="149" y="189"/>
                  </a:cubicBezTo>
                  <a:lnTo>
                    <a:pt x="149" y="476"/>
                  </a:lnTo>
                  <a:close/>
                  <a:moveTo>
                    <a:pt x="531" y="463"/>
                  </a:moveTo>
                  <a:cubicBezTo>
                    <a:pt x="538" y="463"/>
                    <a:pt x="544" y="469"/>
                    <a:pt x="544" y="476"/>
                  </a:cubicBezTo>
                  <a:cubicBezTo>
                    <a:pt x="544" y="483"/>
                    <a:pt x="538" y="489"/>
                    <a:pt x="531" y="489"/>
                  </a:cubicBezTo>
                  <a:lnTo>
                    <a:pt x="136" y="489"/>
                  </a:lnTo>
                  <a:cubicBezTo>
                    <a:pt x="129" y="489"/>
                    <a:pt x="123" y="483"/>
                    <a:pt x="123" y="476"/>
                  </a:cubicBezTo>
                  <a:cubicBezTo>
                    <a:pt x="123" y="469"/>
                    <a:pt x="129" y="463"/>
                    <a:pt x="136" y="463"/>
                  </a:cubicBezTo>
                  <a:lnTo>
                    <a:pt x="531" y="463"/>
                  </a:lnTo>
                  <a:close/>
                  <a:moveTo>
                    <a:pt x="753" y="750"/>
                  </a:moveTo>
                  <a:cubicBezTo>
                    <a:pt x="732" y="770"/>
                    <a:pt x="706" y="779"/>
                    <a:pt x="680" y="779"/>
                  </a:cubicBezTo>
                  <a:cubicBezTo>
                    <a:pt x="654" y="779"/>
                    <a:pt x="628" y="770"/>
                    <a:pt x="608" y="750"/>
                  </a:cubicBezTo>
                  <a:lnTo>
                    <a:pt x="485" y="629"/>
                  </a:lnTo>
                  <a:cubicBezTo>
                    <a:pt x="440" y="653"/>
                    <a:pt x="388" y="666"/>
                    <a:pt x="334" y="666"/>
                  </a:cubicBezTo>
                  <a:cubicBezTo>
                    <a:pt x="149" y="666"/>
                    <a:pt x="0" y="517"/>
                    <a:pt x="0" y="332"/>
                  </a:cubicBezTo>
                  <a:cubicBezTo>
                    <a:pt x="0" y="149"/>
                    <a:pt x="149" y="0"/>
                    <a:pt x="334" y="0"/>
                  </a:cubicBezTo>
                  <a:cubicBezTo>
                    <a:pt x="517" y="0"/>
                    <a:pt x="666" y="149"/>
                    <a:pt x="666" y="332"/>
                  </a:cubicBezTo>
                  <a:cubicBezTo>
                    <a:pt x="666" y="387"/>
                    <a:pt x="653" y="439"/>
                    <a:pt x="630" y="484"/>
                  </a:cubicBezTo>
                  <a:lnTo>
                    <a:pt x="753" y="605"/>
                  </a:lnTo>
                  <a:cubicBezTo>
                    <a:pt x="792" y="645"/>
                    <a:pt x="792" y="709"/>
                    <a:pt x="753" y="750"/>
                  </a:cubicBezTo>
                  <a:close/>
                  <a:moveTo>
                    <a:pt x="334" y="623"/>
                  </a:moveTo>
                  <a:lnTo>
                    <a:pt x="334" y="623"/>
                  </a:lnTo>
                  <a:cubicBezTo>
                    <a:pt x="494" y="623"/>
                    <a:pt x="624" y="493"/>
                    <a:pt x="624" y="332"/>
                  </a:cubicBezTo>
                  <a:cubicBezTo>
                    <a:pt x="624" y="172"/>
                    <a:pt x="494" y="42"/>
                    <a:pt x="334" y="42"/>
                  </a:cubicBezTo>
                  <a:cubicBezTo>
                    <a:pt x="173" y="42"/>
                    <a:pt x="43" y="172"/>
                    <a:pt x="43" y="332"/>
                  </a:cubicBezTo>
                  <a:cubicBezTo>
                    <a:pt x="43" y="493"/>
                    <a:pt x="173" y="623"/>
                    <a:pt x="334" y="62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8" name="组合 43"/>
          <p:cNvGrpSpPr/>
          <p:nvPr/>
        </p:nvGrpSpPr>
        <p:grpSpPr bwMode="auto">
          <a:xfrm>
            <a:off x="6840150" y="2743372"/>
            <a:ext cx="865134" cy="866574"/>
            <a:chOff x="0" y="0"/>
            <a:chExt cx="1154113" cy="1155698"/>
          </a:xfrm>
          <a:solidFill>
            <a:schemeClr val="bg1">
              <a:lumMod val="65000"/>
            </a:schemeClr>
          </a:solidFill>
        </p:grpSpPr>
        <p:sp>
          <p:nvSpPr>
            <p:cNvPr id="19" name="Oval 32"/>
            <p:cNvSpPr>
              <a:spLocks noChangeArrowheads="1"/>
            </p:cNvSpPr>
            <p:nvPr/>
          </p:nvSpPr>
          <p:spPr bwMode="auto">
            <a:xfrm>
              <a:off x="0" y="0"/>
              <a:ext cx="1154113" cy="1155698"/>
            </a:xfrm>
            <a:prstGeom prst="ellipse">
              <a:avLst/>
            </a:prstGeom>
            <a:solidFill>
              <a:srgbClr val="0070C0"/>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round/>
                </a14:hiddenLine>
              </a:ext>
            </a:extLst>
          </p:spPr>
          <p:txBody>
            <a:bodyPr/>
            <a:lstStyle>
              <a:lvl1pPr eaLnBrk="0" hangingPunct="0">
                <a:spcBef>
                  <a:spcPct val="20000"/>
                </a:spcBef>
                <a:buChar char="•"/>
                <a:defRPr sz="2000">
                  <a:solidFill>
                    <a:schemeClr val="accent1"/>
                  </a:solidFill>
                  <a:latin typeface="Arial" panose="020B0604020202020204" pitchFamily="34" charset="0"/>
                  <a:ea typeface="微软雅黑" panose="020B050302020402020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300">
                <a:solidFill>
                  <a:schemeClr val="tx1"/>
                </a:solidFill>
                <a:ea typeface="宋体" panose="02010600030101010101" pitchFamily="2" charset="-122"/>
              </a:endParaRPr>
            </a:p>
          </p:txBody>
        </p:sp>
        <p:sp>
          <p:nvSpPr>
            <p:cNvPr id="20" name="Freeform 37"/>
            <p:cNvSpPr>
              <a:spLocks noEditPoints="1"/>
            </p:cNvSpPr>
            <p:nvPr/>
          </p:nvSpPr>
          <p:spPr bwMode="auto">
            <a:xfrm>
              <a:off x="268287" y="254000"/>
              <a:ext cx="658813" cy="652462"/>
            </a:xfrm>
            <a:custGeom>
              <a:avLst/>
              <a:gdLst>
                <a:gd name="T0" fmla="*/ 594912 w 732"/>
                <a:gd name="T1" fmla="*/ 562343 h 724"/>
                <a:gd name="T2" fmla="*/ 526510 w 732"/>
                <a:gd name="T3" fmla="*/ 562343 h 724"/>
                <a:gd name="T4" fmla="*/ 431109 w 732"/>
                <a:gd name="T5" fmla="*/ 379401 h 724"/>
                <a:gd name="T6" fmla="*/ 421208 w 732"/>
                <a:gd name="T7" fmla="*/ 415449 h 724"/>
                <a:gd name="T8" fmla="*/ 369007 w 732"/>
                <a:gd name="T9" fmla="*/ 455101 h 724"/>
                <a:gd name="T10" fmla="*/ 540011 w 732"/>
                <a:gd name="T11" fmla="*/ 644351 h 724"/>
                <a:gd name="T12" fmla="*/ 649813 w 732"/>
                <a:gd name="T13" fmla="*/ 570454 h 724"/>
                <a:gd name="T14" fmla="*/ 568811 w 732"/>
                <a:gd name="T15" fmla="*/ 486643 h 724"/>
                <a:gd name="T16" fmla="*/ 449109 w 732"/>
                <a:gd name="T17" fmla="*/ 388413 h 724"/>
                <a:gd name="T18" fmla="*/ 237605 w 732"/>
                <a:gd name="T19" fmla="*/ 231606 h 724"/>
                <a:gd name="T20" fmla="*/ 273605 w 732"/>
                <a:gd name="T21" fmla="*/ 221693 h 724"/>
                <a:gd name="T22" fmla="*/ 283506 w 732"/>
                <a:gd name="T23" fmla="*/ 186546 h 724"/>
                <a:gd name="T24" fmla="*/ 292506 w 732"/>
                <a:gd name="T25" fmla="*/ 153202 h 724"/>
                <a:gd name="T26" fmla="*/ 126903 w 732"/>
                <a:gd name="T27" fmla="*/ 14419 h 724"/>
                <a:gd name="T28" fmla="*/ 104402 w 732"/>
                <a:gd name="T29" fmla="*/ 184744 h 724"/>
                <a:gd name="T30" fmla="*/ 900 w 732"/>
                <a:gd name="T31" fmla="*/ 141487 h 724"/>
                <a:gd name="T32" fmla="*/ 196204 w 732"/>
                <a:gd name="T33" fmla="*/ 281171 h 724"/>
                <a:gd name="T34" fmla="*/ 221404 w 732"/>
                <a:gd name="T35" fmla="*/ 248729 h 724"/>
                <a:gd name="T36" fmla="*/ 634513 w 732"/>
                <a:gd name="T37" fmla="*/ 63985 h 724"/>
                <a:gd name="T38" fmla="*/ 546311 w 732"/>
                <a:gd name="T39" fmla="*/ 0 h 724"/>
                <a:gd name="T40" fmla="*/ 309606 w 732"/>
                <a:gd name="T41" fmla="*/ 211780 h 724"/>
                <a:gd name="T42" fmla="*/ 275405 w 732"/>
                <a:gd name="T43" fmla="*/ 260444 h 724"/>
                <a:gd name="T44" fmla="*/ 246605 w 732"/>
                <a:gd name="T45" fmla="*/ 274863 h 724"/>
                <a:gd name="T46" fmla="*/ 250205 w 732"/>
                <a:gd name="T47" fmla="*/ 364982 h 724"/>
                <a:gd name="T48" fmla="*/ 58501 w 732"/>
                <a:gd name="T49" fmla="*/ 530801 h 724"/>
                <a:gd name="T50" fmla="*/ 37801 w 732"/>
                <a:gd name="T51" fmla="*/ 652462 h 724"/>
                <a:gd name="T52" fmla="*/ 136803 w 732"/>
                <a:gd name="T53" fmla="*/ 553331 h 724"/>
                <a:gd name="T54" fmla="*/ 291606 w 732"/>
                <a:gd name="T55" fmla="*/ 406437 h 724"/>
                <a:gd name="T56" fmla="*/ 378907 w 732"/>
                <a:gd name="T57" fmla="*/ 406437 h 724"/>
                <a:gd name="T58" fmla="*/ 404108 w 732"/>
                <a:gd name="T59" fmla="*/ 352366 h 724"/>
                <a:gd name="T60" fmla="*/ 441009 w 732"/>
                <a:gd name="T61" fmla="*/ 344255 h 724"/>
                <a:gd name="T62" fmla="*/ 634513 w 732"/>
                <a:gd name="T63" fmla="*/ 63985 h 72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32" h="724">
                  <a:moveTo>
                    <a:pt x="623" y="586"/>
                  </a:moveTo>
                  <a:cubicBezTo>
                    <a:pt x="644" y="586"/>
                    <a:pt x="661" y="603"/>
                    <a:pt x="661" y="624"/>
                  </a:cubicBezTo>
                  <a:cubicBezTo>
                    <a:pt x="661" y="645"/>
                    <a:pt x="644" y="662"/>
                    <a:pt x="623" y="662"/>
                  </a:cubicBezTo>
                  <a:cubicBezTo>
                    <a:pt x="602" y="662"/>
                    <a:pt x="585" y="645"/>
                    <a:pt x="585" y="624"/>
                  </a:cubicBezTo>
                  <a:cubicBezTo>
                    <a:pt x="585" y="603"/>
                    <a:pt x="602" y="586"/>
                    <a:pt x="623" y="586"/>
                  </a:cubicBezTo>
                  <a:close/>
                  <a:moveTo>
                    <a:pt x="479" y="421"/>
                  </a:moveTo>
                  <a:lnTo>
                    <a:pt x="489" y="441"/>
                  </a:lnTo>
                  <a:lnTo>
                    <a:pt x="468" y="461"/>
                  </a:lnTo>
                  <a:lnTo>
                    <a:pt x="449" y="480"/>
                  </a:lnTo>
                  <a:cubicBezTo>
                    <a:pt x="438" y="491"/>
                    <a:pt x="425" y="500"/>
                    <a:pt x="410" y="505"/>
                  </a:cubicBezTo>
                  <a:lnTo>
                    <a:pt x="539" y="633"/>
                  </a:lnTo>
                  <a:lnTo>
                    <a:pt x="600" y="715"/>
                  </a:lnTo>
                  <a:lnTo>
                    <a:pt x="632" y="724"/>
                  </a:lnTo>
                  <a:lnTo>
                    <a:pt x="722" y="633"/>
                  </a:lnTo>
                  <a:lnTo>
                    <a:pt x="713" y="600"/>
                  </a:lnTo>
                  <a:lnTo>
                    <a:pt x="632" y="540"/>
                  </a:lnTo>
                  <a:lnTo>
                    <a:pt x="511" y="419"/>
                  </a:lnTo>
                  <a:lnTo>
                    <a:pt x="499" y="431"/>
                  </a:lnTo>
                  <a:lnTo>
                    <a:pt x="479" y="421"/>
                  </a:lnTo>
                  <a:close/>
                  <a:moveTo>
                    <a:pt x="264" y="257"/>
                  </a:moveTo>
                  <a:lnTo>
                    <a:pt x="285" y="237"/>
                  </a:lnTo>
                  <a:lnTo>
                    <a:pt x="304" y="246"/>
                  </a:lnTo>
                  <a:lnTo>
                    <a:pt x="294" y="227"/>
                  </a:lnTo>
                  <a:lnTo>
                    <a:pt x="315" y="207"/>
                  </a:lnTo>
                  <a:lnTo>
                    <a:pt x="317" y="205"/>
                  </a:lnTo>
                  <a:cubicBezTo>
                    <a:pt x="322" y="193"/>
                    <a:pt x="325" y="181"/>
                    <a:pt x="325" y="170"/>
                  </a:cubicBezTo>
                  <a:cubicBezTo>
                    <a:pt x="325" y="84"/>
                    <a:pt x="242" y="0"/>
                    <a:pt x="156" y="1"/>
                  </a:cubicBezTo>
                  <a:cubicBezTo>
                    <a:pt x="156" y="1"/>
                    <a:pt x="146" y="11"/>
                    <a:pt x="141" y="16"/>
                  </a:cubicBezTo>
                  <a:cubicBezTo>
                    <a:pt x="210" y="85"/>
                    <a:pt x="204" y="74"/>
                    <a:pt x="204" y="116"/>
                  </a:cubicBezTo>
                  <a:cubicBezTo>
                    <a:pt x="204" y="151"/>
                    <a:pt x="149" y="205"/>
                    <a:pt x="116" y="205"/>
                  </a:cubicBezTo>
                  <a:cubicBezTo>
                    <a:pt x="72" y="205"/>
                    <a:pt x="86" y="212"/>
                    <a:pt x="16" y="142"/>
                  </a:cubicBezTo>
                  <a:cubicBezTo>
                    <a:pt x="10" y="147"/>
                    <a:pt x="1" y="157"/>
                    <a:pt x="1" y="157"/>
                  </a:cubicBezTo>
                  <a:cubicBezTo>
                    <a:pt x="2" y="243"/>
                    <a:pt x="83" y="325"/>
                    <a:pt x="169" y="325"/>
                  </a:cubicBezTo>
                  <a:cubicBezTo>
                    <a:pt x="185" y="325"/>
                    <a:pt x="201" y="320"/>
                    <a:pt x="218" y="312"/>
                  </a:cubicBezTo>
                  <a:lnTo>
                    <a:pt x="221" y="315"/>
                  </a:lnTo>
                  <a:cubicBezTo>
                    <a:pt x="226" y="301"/>
                    <a:pt x="234" y="288"/>
                    <a:pt x="246" y="276"/>
                  </a:cubicBezTo>
                  <a:lnTo>
                    <a:pt x="264" y="257"/>
                  </a:lnTo>
                  <a:close/>
                  <a:moveTo>
                    <a:pt x="705" y="71"/>
                  </a:moveTo>
                  <a:lnTo>
                    <a:pt x="655" y="20"/>
                  </a:lnTo>
                  <a:cubicBezTo>
                    <a:pt x="642" y="7"/>
                    <a:pt x="624" y="0"/>
                    <a:pt x="607" y="0"/>
                  </a:cubicBezTo>
                  <a:cubicBezTo>
                    <a:pt x="589" y="0"/>
                    <a:pt x="572" y="7"/>
                    <a:pt x="558" y="20"/>
                  </a:cubicBezTo>
                  <a:lnTo>
                    <a:pt x="344" y="235"/>
                  </a:lnTo>
                  <a:cubicBezTo>
                    <a:pt x="350" y="248"/>
                    <a:pt x="345" y="267"/>
                    <a:pt x="335" y="277"/>
                  </a:cubicBezTo>
                  <a:cubicBezTo>
                    <a:pt x="328" y="284"/>
                    <a:pt x="317" y="289"/>
                    <a:pt x="306" y="289"/>
                  </a:cubicBezTo>
                  <a:cubicBezTo>
                    <a:pt x="302" y="289"/>
                    <a:pt x="297" y="288"/>
                    <a:pt x="293" y="286"/>
                  </a:cubicBezTo>
                  <a:lnTo>
                    <a:pt x="274" y="305"/>
                  </a:lnTo>
                  <a:cubicBezTo>
                    <a:pt x="247" y="331"/>
                    <a:pt x="247" y="375"/>
                    <a:pt x="274" y="401"/>
                  </a:cubicBezTo>
                  <a:lnTo>
                    <a:pt x="278" y="405"/>
                  </a:lnTo>
                  <a:lnTo>
                    <a:pt x="110" y="572"/>
                  </a:lnTo>
                  <a:lnTo>
                    <a:pt x="65" y="589"/>
                  </a:lnTo>
                  <a:lnTo>
                    <a:pt x="0" y="682"/>
                  </a:lnTo>
                  <a:lnTo>
                    <a:pt x="42" y="724"/>
                  </a:lnTo>
                  <a:lnTo>
                    <a:pt x="135" y="659"/>
                  </a:lnTo>
                  <a:lnTo>
                    <a:pt x="152" y="614"/>
                  </a:lnTo>
                  <a:lnTo>
                    <a:pt x="319" y="447"/>
                  </a:lnTo>
                  <a:lnTo>
                    <a:pt x="324" y="451"/>
                  </a:lnTo>
                  <a:cubicBezTo>
                    <a:pt x="338" y="465"/>
                    <a:pt x="355" y="471"/>
                    <a:pt x="373" y="471"/>
                  </a:cubicBezTo>
                  <a:cubicBezTo>
                    <a:pt x="390" y="471"/>
                    <a:pt x="408" y="465"/>
                    <a:pt x="421" y="451"/>
                  </a:cubicBezTo>
                  <a:lnTo>
                    <a:pt x="440" y="433"/>
                  </a:lnTo>
                  <a:cubicBezTo>
                    <a:pt x="434" y="420"/>
                    <a:pt x="438" y="401"/>
                    <a:pt x="449" y="391"/>
                  </a:cubicBezTo>
                  <a:cubicBezTo>
                    <a:pt x="456" y="384"/>
                    <a:pt x="467" y="379"/>
                    <a:pt x="477" y="379"/>
                  </a:cubicBezTo>
                  <a:cubicBezTo>
                    <a:pt x="482" y="379"/>
                    <a:pt x="487" y="380"/>
                    <a:pt x="490" y="382"/>
                  </a:cubicBezTo>
                  <a:lnTo>
                    <a:pt x="705" y="167"/>
                  </a:lnTo>
                  <a:cubicBezTo>
                    <a:pt x="732" y="140"/>
                    <a:pt x="732" y="97"/>
                    <a:pt x="705" y="7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1" name="TextBox 46"/>
          <p:cNvSpPr txBox="1">
            <a:spLocks noChangeArrowheads="1"/>
          </p:cNvSpPr>
          <p:nvPr/>
        </p:nvSpPr>
        <p:spPr bwMode="auto">
          <a:xfrm>
            <a:off x="2093219" y="699542"/>
            <a:ext cx="1318526" cy="284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43" tIns="34272" rIns="68543" bIns="34272">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b="1" dirty="0">
                <a:solidFill>
                  <a:schemeClr val="tx1"/>
                </a:solidFill>
                <a:latin typeface="微软雅黑" panose="020B0503020204020204" charset="-122"/>
              </a:rPr>
              <a:t>添加标题</a:t>
            </a:r>
            <a:endParaRPr lang="en-US" altLang="zh-CN" sz="1400" b="1" dirty="0">
              <a:solidFill>
                <a:schemeClr val="tx1"/>
              </a:solidFill>
              <a:latin typeface="微软雅黑" panose="020B0503020204020204" charset="-122"/>
            </a:endParaRPr>
          </a:p>
        </p:txBody>
      </p:sp>
      <p:sp>
        <p:nvSpPr>
          <p:cNvPr id="22" name="TextBox 47"/>
          <p:cNvSpPr txBox="1">
            <a:spLocks noChangeArrowheads="1"/>
          </p:cNvSpPr>
          <p:nvPr/>
        </p:nvSpPr>
        <p:spPr bwMode="auto">
          <a:xfrm>
            <a:off x="2036100" y="1086405"/>
            <a:ext cx="1943278" cy="807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43" tIns="34272" rIns="68543" bIns="34272">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200" dirty="0">
                <a:solidFill>
                  <a:schemeClr val="tx1"/>
                </a:solidFill>
                <a:latin typeface="微软雅黑" panose="020B0503020204020204" charset="-122"/>
              </a:rPr>
              <a:t>这里可以添加主要内容这里可以添加主要内容这里可以添加主要内容这里可以添加主要内容</a:t>
            </a:r>
          </a:p>
        </p:txBody>
      </p:sp>
      <p:sp>
        <p:nvSpPr>
          <p:cNvPr id="23" name="TextBox 48"/>
          <p:cNvSpPr txBox="1">
            <a:spLocks noChangeArrowheads="1"/>
          </p:cNvSpPr>
          <p:nvPr/>
        </p:nvSpPr>
        <p:spPr bwMode="auto">
          <a:xfrm>
            <a:off x="5395484" y="699542"/>
            <a:ext cx="1319716" cy="284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43" tIns="34272" rIns="68543" bIns="34272">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r>
              <a:rPr lang="zh-CN" altLang="en-US" sz="1400" b="1">
                <a:solidFill>
                  <a:schemeClr val="tx1"/>
                </a:solidFill>
                <a:latin typeface="微软雅黑" panose="020B0503020204020204" charset="-122"/>
              </a:rPr>
              <a:t>添加标题</a:t>
            </a:r>
            <a:endParaRPr lang="en-US" altLang="zh-CN" sz="1400" b="1">
              <a:solidFill>
                <a:schemeClr val="tx1"/>
              </a:solidFill>
              <a:latin typeface="微软雅黑" panose="020B0503020204020204" charset="-122"/>
            </a:endParaRPr>
          </a:p>
        </p:txBody>
      </p:sp>
      <p:sp>
        <p:nvSpPr>
          <p:cNvPr id="24" name="TextBox 49"/>
          <p:cNvSpPr txBox="1">
            <a:spLocks noChangeArrowheads="1"/>
          </p:cNvSpPr>
          <p:nvPr/>
        </p:nvSpPr>
        <p:spPr bwMode="auto">
          <a:xfrm>
            <a:off x="4843321" y="1086405"/>
            <a:ext cx="1943279" cy="807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43" tIns="34272" rIns="68543" bIns="34272">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r>
              <a:rPr lang="zh-CN" altLang="en-US" sz="1200">
                <a:solidFill>
                  <a:schemeClr val="tx1"/>
                </a:solidFill>
                <a:latin typeface="微软雅黑" panose="020B0503020204020204" charset="-122"/>
              </a:rPr>
              <a:t>这里可以添加主要内容这里可以添加主要内容这里可以添加主要内容这里可以添加主要内容</a:t>
            </a:r>
          </a:p>
        </p:txBody>
      </p:sp>
      <p:sp>
        <p:nvSpPr>
          <p:cNvPr id="25" name="TextBox 50"/>
          <p:cNvSpPr txBox="1">
            <a:spLocks noChangeArrowheads="1"/>
          </p:cNvSpPr>
          <p:nvPr/>
        </p:nvSpPr>
        <p:spPr bwMode="auto">
          <a:xfrm>
            <a:off x="2093219" y="4130129"/>
            <a:ext cx="1318526" cy="284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43" tIns="34272" rIns="68543" bIns="34272">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b="1">
                <a:solidFill>
                  <a:schemeClr val="tx1"/>
                </a:solidFill>
                <a:latin typeface="微软雅黑" panose="020B0503020204020204" charset="-122"/>
              </a:rPr>
              <a:t>添加标题</a:t>
            </a:r>
            <a:endParaRPr lang="en-US" altLang="zh-CN" sz="1400" b="1">
              <a:solidFill>
                <a:schemeClr val="tx1"/>
              </a:solidFill>
              <a:latin typeface="微软雅黑" panose="020B0503020204020204" charset="-122"/>
            </a:endParaRPr>
          </a:p>
        </p:txBody>
      </p:sp>
      <p:sp>
        <p:nvSpPr>
          <p:cNvPr id="26" name="TextBox 51"/>
          <p:cNvSpPr txBox="1">
            <a:spLocks noChangeArrowheads="1"/>
          </p:cNvSpPr>
          <p:nvPr/>
        </p:nvSpPr>
        <p:spPr bwMode="auto">
          <a:xfrm>
            <a:off x="2036100" y="3176659"/>
            <a:ext cx="1943278" cy="807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43" tIns="34272" rIns="68543" bIns="34272">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200">
                <a:solidFill>
                  <a:schemeClr val="tx1"/>
                </a:solidFill>
                <a:latin typeface="微软雅黑" panose="020B0503020204020204" charset="-122"/>
              </a:rPr>
              <a:t>这里可以添加主要内容这里可以添加主要内容这里可以添加主要内容这里可以添加主要内容</a:t>
            </a:r>
          </a:p>
        </p:txBody>
      </p:sp>
      <p:sp>
        <p:nvSpPr>
          <p:cNvPr id="27" name="TextBox 52"/>
          <p:cNvSpPr txBox="1">
            <a:spLocks noChangeArrowheads="1"/>
          </p:cNvSpPr>
          <p:nvPr/>
        </p:nvSpPr>
        <p:spPr bwMode="auto">
          <a:xfrm>
            <a:off x="5395484" y="4130129"/>
            <a:ext cx="1319716" cy="284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43" tIns="34272" rIns="68543" bIns="34272">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r>
              <a:rPr lang="zh-CN" altLang="en-US" sz="1400" b="1">
                <a:solidFill>
                  <a:schemeClr val="tx1"/>
                </a:solidFill>
                <a:latin typeface="微软雅黑" panose="020B0503020204020204" charset="-122"/>
              </a:rPr>
              <a:t>添加标题</a:t>
            </a:r>
            <a:endParaRPr lang="en-US" altLang="zh-CN" sz="1400" b="1">
              <a:solidFill>
                <a:schemeClr val="tx1"/>
              </a:solidFill>
              <a:latin typeface="微软雅黑" panose="020B0503020204020204" charset="-122"/>
            </a:endParaRPr>
          </a:p>
        </p:txBody>
      </p:sp>
      <p:sp>
        <p:nvSpPr>
          <p:cNvPr id="28" name="TextBox 53"/>
          <p:cNvSpPr txBox="1">
            <a:spLocks noChangeArrowheads="1"/>
          </p:cNvSpPr>
          <p:nvPr/>
        </p:nvSpPr>
        <p:spPr bwMode="auto">
          <a:xfrm>
            <a:off x="4843321" y="3176659"/>
            <a:ext cx="1943279" cy="807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43" tIns="34272" rIns="68543" bIns="34272">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r>
              <a:rPr lang="zh-CN" altLang="en-US" sz="1200">
                <a:solidFill>
                  <a:schemeClr val="tx1"/>
                </a:solidFill>
                <a:latin typeface="微软雅黑" panose="020B0503020204020204" charset="-122"/>
              </a:rPr>
              <a:t>这里可以添加主要内容这里可以添加主要内容这里可以添加主要内容这里可以添加主要内容</a:t>
            </a:r>
          </a:p>
        </p:txBody>
      </p:sp>
    </p:spTree>
  </p:cSld>
  <p:clrMapOvr>
    <a:masterClrMapping/>
  </p:clrMapOvr>
  <p:transition spd="slow" advTm="1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8"/>
                                        </p:tgtEl>
                                        <p:attrNameLst>
                                          <p:attrName>ppt_y</p:attrName>
                                        </p:attrNameLst>
                                      </p:cBhvr>
                                      <p:tavLst>
                                        <p:tav tm="0">
                                          <p:val>
                                            <p:strVal val="#ppt_y"/>
                                          </p:val>
                                        </p:tav>
                                        <p:tav tm="100000">
                                          <p:val>
                                            <p:strVal val="#ppt_y"/>
                                          </p:val>
                                        </p:tav>
                                      </p:tavLst>
                                    </p:anim>
                                    <p:anim calcmode="lin" valueType="num">
                                      <p:cBhvr>
                                        <p:cTn id="13"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8"/>
                                        </p:tgtEl>
                                      </p:cBhvr>
                                    </p:animEffect>
                                  </p:childTnLst>
                                </p:cTn>
                              </p:par>
                            </p:childTnLst>
                          </p:cTn>
                        </p:par>
                        <p:par>
                          <p:cTn id="16" fill="hold">
                            <p:stCondLst>
                              <p:cond delay="1700"/>
                            </p:stCondLst>
                            <p:childTnLst>
                              <p:par>
                                <p:cTn id="17" presetID="1"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56" presetClass="path" presetSubtype="0" accel="50000" decel="50000" fill="hold" nodeType="withEffect">
                                  <p:stCondLst>
                                    <p:cond delay="0"/>
                                  </p:stCondLst>
                                  <p:childTnLst>
                                    <p:animMotion origin="layout" path="M 1.46481E-6 -2.96296E-6 L -0.313 -0.10856 " pathEditMode="relative" rAng="0" ptsTypes="AA">
                                      <p:cBhvr>
                                        <p:cTn id="26" dur="1000" spd="-99900" fill="hold"/>
                                        <p:tgtEl>
                                          <p:spTgt spid="18"/>
                                        </p:tgtEl>
                                        <p:attrNameLst>
                                          <p:attrName>ppt_x</p:attrName>
                                          <p:attrName>ppt_y</p:attrName>
                                        </p:attrNameLst>
                                      </p:cBhvr>
                                      <p:rCtr x="-15500" y="-5300"/>
                                    </p:animMotion>
                                  </p:childTnLst>
                                </p:cTn>
                              </p:par>
                              <p:par>
                                <p:cTn id="27" presetID="56" presetClass="path" presetSubtype="0" accel="50000" decel="50000" fill="hold" nodeType="withEffect">
                                  <p:stCondLst>
                                    <p:cond delay="0"/>
                                  </p:stCondLst>
                                  <p:childTnLst>
                                    <p:animMotion origin="layout" path="M 1.67816E-7 4.81481E-6 L 0.30831 0.12546 " pathEditMode="relative" rAng="0" ptsTypes="AA">
                                      <p:cBhvr>
                                        <p:cTn id="28" dur="1000" spd="-99900" fill="hold"/>
                                        <p:tgtEl>
                                          <p:spTgt spid="9"/>
                                        </p:tgtEl>
                                        <p:attrNameLst>
                                          <p:attrName>ppt_x</p:attrName>
                                          <p:attrName>ppt_y</p:attrName>
                                        </p:attrNameLst>
                                      </p:cBhvr>
                                      <p:rCtr x="15400" y="6300"/>
                                    </p:animMotion>
                                  </p:childTnLst>
                                </p:cTn>
                              </p:par>
                              <p:par>
                                <p:cTn id="29" presetID="56" presetClass="path" presetSubtype="0" accel="50000" decel="50000" fill="hold" nodeType="withEffect">
                                  <p:stCondLst>
                                    <p:cond delay="0"/>
                                  </p:stCondLst>
                                  <p:childTnLst>
                                    <p:animMotion origin="layout" path="M -1.26838E-6 -4.81481E-6 L 0.30623 -0.10416 " pathEditMode="relative" rAng="0" ptsTypes="AA">
                                      <p:cBhvr>
                                        <p:cTn id="30" dur="1000" spd="-99900" fill="hold"/>
                                        <p:tgtEl>
                                          <p:spTgt spid="12"/>
                                        </p:tgtEl>
                                        <p:attrNameLst>
                                          <p:attrName>ppt_x</p:attrName>
                                          <p:attrName>ppt_y</p:attrName>
                                        </p:attrNameLst>
                                      </p:cBhvr>
                                      <p:rCtr x="15300" y="-5100"/>
                                    </p:animMotion>
                                  </p:childTnLst>
                                </p:cTn>
                              </p:par>
                              <p:par>
                                <p:cTn id="31" presetID="56" presetClass="path" presetSubtype="0" accel="50000" decel="50000" fill="hold" nodeType="withEffect">
                                  <p:stCondLst>
                                    <p:cond delay="0"/>
                                  </p:stCondLst>
                                  <p:childTnLst>
                                    <p:animMotion origin="layout" path="M 4.06791E-6 -4.81481E-6 L -0.30923 0.12084 " pathEditMode="relative" rAng="0" ptsTypes="AA">
                                      <p:cBhvr>
                                        <p:cTn id="32" dur="1000" spd="-99900" fill="hold"/>
                                        <p:tgtEl>
                                          <p:spTgt spid="15"/>
                                        </p:tgtEl>
                                        <p:attrNameLst>
                                          <p:attrName>ppt_x</p:attrName>
                                          <p:attrName>ppt_y</p:attrName>
                                        </p:attrNameLst>
                                      </p:cBhvr>
                                      <p:rCtr x="-15400" y="6000"/>
                                    </p:animMotion>
                                  </p:childTnLst>
                                </p:cTn>
                              </p:par>
                            </p:childTnLst>
                          </p:cTn>
                        </p:par>
                        <p:par>
                          <p:cTn id="33" fill="hold">
                            <p:stCondLst>
                              <p:cond delay="1700"/>
                            </p:stCondLst>
                            <p:childTnLst>
                              <p:par>
                                <p:cTn id="34" presetID="22" presetClass="entr" presetSubtype="8" fill="hold" grpId="0"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left)">
                                      <p:cBhvr>
                                        <p:cTn id="36" dur="500"/>
                                        <p:tgtEl>
                                          <p:spTgt spid="3"/>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right)">
                                      <p:cBhvr>
                                        <p:cTn id="39" dur="500"/>
                                        <p:tgtEl>
                                          <p:spTgt spid="4"/>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right)">
                                      <p:cBhvr>
                                        <p:cTn id="42" dur="500"/>
                                        <p:tgtEl>
                                          <p:spTgt spid="6"/>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wipe(left)">
                                      <p:cBhvr>
                                        <p:cTn id="45" dur="500"/>
                                        <p:tgtEl>
                                          <p:spTgt spid="5"/>
                                        </p:tgtEl>
                                      </p:cBhvr>
                                    </p:animEffect>
                                  </p:childTnLst>
                                </p:cTn>
                              </p:par>
                            </p:childTnLst>
                          </p:cTn>
                        </p:par>
                        <p:par>
                          <p:cTn id="46" fill="hold">
                            <p:stCondLst>
                              <p:cond delay="2200"/>
                            </p:stCondLst>
                            <p:childTnLst>
                              <p:par>
                                <p:cTn id="47" presetID="47" presetClass="entr" presetSubtype="0" fill="hold" grpId="0" nodeType="after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1000"/>
                                        <p:tgtEl>
                                          <p:spTgt spid="21"/>
                                        </p:tgtEl>
                                      </p:cBhvr>
                                    </p:animEffect>
                                    <p:anim calcmode="lin" valueType="num">
                                      <p:cBhvr>
                                        <p:cTn id="50" dur="1000" fill="hold"/>
                                        <p:tgtEl>
                                          <p:spTgt spid="21"/>
                                        </p:tgtEl>
                                        <p:attrNameLst>
                                          <p:attrName>ppt_x</p:attrName>
                                        </p:attrNameLst>
                                      </p:cBhvr>
                                      <p:tavLst>
                                        <p:tav tm="0">
                                          <p:val>
                                            <p:strVal val="#ppt_x"/>
                                          </p:val>
                                        </p:tav>
                                        <p:tav tm="100000">
                                          <p:val>
                                            <p:strVal val="#ppt_x"/>
                                          </p:val>
                                        </p:tav>
                                      </p:tavLst>
                                    </p:anim>
                                    <p:anim calcmode="lin" valueType="num">
                                      <p:cBhvr>
                                        <p:cTn id="51" dur="1000" fill="hold"/>
                                        <p:tgtEl>
                                          <p:spTgt spid="21"/>
                                        </p:tgtEl>
                                        <p:attrNameLst>
                                          <p:attrName>ppt_y</p:attrName>
                                        </p:attrNameLst>
                                      </p:cBhvr>
                                      <p:tavLst>
                                        <p:tav tm="0">
                                          <p:val>
                                            <p:strVal val="#ppt_y-.1"/>
                                          </p:val>
                                        </p:tav>
                                        <p:tav tm="100000">
                                          <p:val>
                                            <p:strVal val="#ppt_y"/>
                                          </p:val>
                                        </p:tav>
                                      </p:tavLst>
                                    </p:anim>
                                  </p:childTnLst>
                                </p:cTn>
                              </p:par>
                              <p:par>
                                <p:cTn id="52" presetID="47"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1000"/>
                                        <p:tgtEl>
                                          <p:spTgt spid="23"/>
                                        </p:tgtEl>
                                      </p:cBhvr>
                                    </p:animEffect>
                                    <p:anim calcmode="lin" valueType="num">
                                      <p:cBhvr>
                                        <p:cTn id="55" dur="1000" fill="hold"/>
                                        <p:tgtEl>
                                          <p:spTgt spid="23"/>
                                        </p:tgtEl>
                                        <p:attrNameLst>
                                          <p:attrName>ppt_x</p:attrName>
                                        </p:attrNameLst>
                                      </p:cBhvr>
                                      <p:tavLst>
                                        <p:tav tm="0">
                                          <p:val>
                                            <p:strVal val="#ppt_x"/>
                                          </p:val>
                                        </p:tav>
                                        <p:tav tm="100000">
                                          <p:val>
                                            <p:strVal val="#ppt_x"/>
                                          </p:val>
                                        </p:tav>
                                      </p:tavLst>
                                    </p:anim>
                                    <p:anim calcmode="lin" valueType="num">
                                      <p:cBhvr>
                                        <p:cTn id="56" dur="1000" fill="hold"/>
                                        <p:tgtEl>
                                          <p:spTgt spid="2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1000"/>
                                        <p:tgtEl>
                                          <p:spTgt spid="27"/>
                                        </p:tgtEl>
                                      </p:cBhvr>
                                    </p:animEffect>
                                    <p:anim calcmode="lin" valueType="num">
                                      <p:cBhvr>
                                        <p:cTn id="60" dur="1000" fill="hold"/>
                                        <p:tgtEl>
                                          <p:spTgt spid="27"/>
                                        </p:tgtEl>
                                        <p:attrNameLst>
                                          <p:attrName>ppt_x</p:attrName>
                                        </p:attrNameLst>
                                      </p:cBhvr>
                                      <p:tavLst>
                                        <p:tav tm="0">
                                          <p:val>
                                            <p:strVal val="#ppt_x"/>
                                          </p:val>
                                        </p:tav>
                                        <p:tav tm="100000">
                                          <p:val>
                                            <p:strVal val="#ppt_x"/>
                                          </p:val>
                                        </p:tav>
                                      </p:tavLst>
                                    </p:anim>
                                    <p:anim calcmode="lin" valueType="num">
                                      <p:cBhvr>
                                        <p:cTn id="61" dur="1000" fill="hold"/>
                                        <p:tgtEl>
                                          <p:spTgt spid="27"/>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1000"/>
                                        <p:tgtEl>
                                          <p:spTgt spid="25"/>
                                        </p:tgtEl>
                                      </p:cBhvr>
                                    </p:animEffect>
                                    <p:anim calcmode="lin" valueType="num">
                                      <p:cBhvr>
                                        <p:cTn id="65" dur="1000" fill="hold"/>
                                        <p:tgtEl>
                                          <p:spTgt spid="25"/>
                                        </p:tgtEl>
                                        <p:attrNameLst>
                                          <p:attrName>ppt_x</p:attrName>
                                        </p:attrNameLst>
                                      </p:cBhvr>
                                      <p:tavLst>
                                        <p:tav tm="0">
                                          <p:val>
                                            <p:strVal val="#ppt_x"/>
                                          </p:val>
                                        </p:tav>
                                        <p:tav tm="100000">
                                          <p:val>
                                            <p:strVal val="#ppt_x"/>
                                          </p:val>
                                        </p:tav>
                                      </p:tavLst>
                                    </p:anim>
                                    <p:anim calcmode="lin" valueType="num">
                                      <p:cBhvr>
                                        <p:cTn id="66" dur="1000" fill="hold"/>
                                        <p:tgtEl>
                                          <p:spTgt spid="25"/>
                                        </p:tgtEl>
                                        <p:attrNameLst>
                                          <p:attrName>ppt_y</p:attrName>
                                        </p:attrNameLst>
                                      </p:cBhvr>
                                      <p:tavLst>
                                        <p:tav tm="0">
                                          <p:val>
                                            <p:strVal val="#ppt_y+.1"/>
                                          </p:val>
                                        </p:tav>
                                        <p:tav tm="100000">
                                          <p:val>
                                            <p:strVal val="#ppt_y"/>
                                          </p:val>
                                        </p:tav>
                                      </p:tavLst>
                                    </p:anim>
                                  </p:childTnLst>
                                </p:cTn>
                              </p:par>
                            </p:childTnLst>
                          </p:cTn>
                        </p:par>
                        <p:par>
                          <p:cTn id="67" fill="hold">
                            <p:stCondLst>
                              <p:cond delay="3200"/>
                            </p:stCondLst>
                            <p:childTnLst>
                              <p:par>
                                <p:cTn id="68" presetID="22" presetClass="entr" presetSubtype="1" fill="hold" grpId="0" nodeType="after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wipe(up)">
                                      <p:cBhvr>
                                        <p:cTn id="70" dur="500"/>
                                        <p:tgtEl>
                                          <p:spTgt spid="22"/>
                                        </p:tgtEl>
                                      </p:cBhvr>
                                    </p:animEffect>
                                  </p:childTnLst>
                                </p:cTn>
                              </p:par>
                              <p:par>
                                <p:cTn id="71" presetID="22" presetClass="entr" presetSubtype="1" fill="hold" grpId="0"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wipe(up)">
                                      <p:cBhvr>
                                        <p:cTn id="73" dur="500"/>
                                        <p:tgtEl>
                                          <p:spTgt spid="24"/>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wipe(down)">
                                      <p:cBhvr>
                                        <p:cTn id="76" dur="500"/>
                                        <p:tgtEl>
                                          <p:spTgt spid="26"/>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wipe(down)">
                                      <p:cBhvr>
                                        <p:cTn id="7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autoUpdateAnimBg="0"/>
      <p:bldP spid="8" grpId="0"/>
      <p:bldP spid="21" grpId="0" autoUpdateAnimBg="0"/>
      <p:bldP spid="22" grpId="0" autoUpdateAnimBg="0"/>
      <p:bldP spid="23" grpId="0" autoUpdateAnimBg="0"/>
      <p:bldP spid="24" grpId="0" autoUpdateAnimBg="0"/>
      <p:bldP spid="25" grpId="0" autoUpdateAnimBg="0"/>
      <p:bldP spid="26" grpId="0" autoUpdateAnimBg="0"/>
      <p:bldP spid="27" grpId="0" autoUpdateAnimBg="0"/>
      <p:bldP spid="28"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9592" y="189395"/>
            <a:ext cx="2088232" cy="338554"/>
          </a:xfrm>
          <a:prstGeom prst="rect">
            <a:avLst/>
          </a:prstGeom>
        </p:spPr>
        <p:txBody>
          <a:bodyPr wrap="square">
            <a:spAutoFit/>
          </a:bodyPr>
          <a:lstStyle/>
          <a:p>
            <a:r>
              <a:rPr lang="zh-CN" altLang="en-US" sz="1600" b="1" dirty="0" smtClean="0">
                <a:solidFill>
                  <a:schemeClr val="bg1"/>
                </a:solidFill>
                <a:ea typeface="微软雅黑" panose="020B0503020204020204" charset="-122"/>
              </a:rPr>
              <a:t>年 度 工 作 概 述</a:t>
            </a:r>
            <a:endParaRPr lang="zh-CN" altLang="en-US" sz="1600" b="1" dirty="0">
              <a:solidFill>
                <a:schemeClr val="bg1"/>
              </a:solidFill>
              <a:ea typeface="微软雅黑" panose="020B0503020204020204" charset="-122"/>
            </a:endParaRPr>
          </a:p>
        </p:txBody>
      </p:sp>
      <p:grpSp>
        <p:nvGrpSpPr>
          <p:cNvPr id="29" name="组合 28"/>
          <p:cNvGrpSpPr/>
          <p:nvPr/>
        </p:nvGrpSpPr>
        <p:grpSpPr>
          <a:xfrm>
            <a:off x="1596173" y="1617618"/>
            <a:ext cx="5939315" cy="1716502"/>
            <a:chOff x="2347913" y="2421930"/>
            <a:chExt cx="7923212" cy="2289200"/>
          </a:xfrm>
        </p:grpSpPr>
        <p:sp>
          <p:nvSpPr>
            <p:cNvPr id="30" name="Line 11"/>
            <p:cNvSpPr>
              <a:spLocks noChangeShapeType="1"/>
            </p:cNvSpPr>
            <p:nvPr/>
          </p:nvSpPr>
          <p:spPr bwMode="auto">
            <a:xfrm>
              <a:off x="2728911" y="4210644"/>
              <a:ext cx="7542213" cy="0"/>
            </a:xfrm>
            <a:prstGeom prst="line">
              <a:avLst/>
            </a:prstGeom>
            <a:noFill/>
            <a:ln w="12700">
              <a:solidFill>
                <a:srgbClr val="0070C0"/>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Line 11"/>
            <p:cNvSpPr>
              <a:spLocks noChangeShapeType="1"/>
            </p:cNvSpPr>
            <p:nvPr/>
          </p:nvSpPr>
          <p:spPr bwMode="auto">
            <a:xfrm>
              <a:off x="2728911" y="3709044"/>
              <a:ext cx="7542213" cy="0"/>
            </a:xfrm>
            <a:prstGeom prst="line">
              <a:avLst/>
            </a:prstGeom>
            <a:noFill/>
            <a:ln w="12700">
              <a:solidFill>
                <a:srgbClr val="0070C0"/>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Line 11"/>
            <p:cNvSpPr>
              <a:spLocks noChangeShapeType="1"/>
            </p:cNvSpPr>
            <p:nvPr/>
          </p:nvSpPr>
          <p:spPr bwMode="auto">
            <a:xfrm>
              <a:off x="2728911" y="3286026"/>
              <a:ext cx="7542213" cy="0"/>
            </a:xfrm>
            <a:prstGeom prst="line">
              <a:avLst/>
            </a:prstGeom>
            <a:noFill/>
            <a:ln w="12700">
              <a:solidFill>
                <a:srgbClr val="0070C0"/>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Line 11"/>
            <p:cNvSpPr>
              <a:spLocks noChangeShapeType="1"/>
            </p:cNvSpPr>
            <p:nvPr/>
          </p:nvSpPr>
          <p:spPr bwMode="auto">
            <a:xfrm>
              <a:off x="2728911" y="2853978"/>
              <a:ext cx="7542213" cy="0"/>
            </a:xfrm>
            <a:prstGeom prst="line">
              <a:avLst/>
            </a:prstGeom>
            <a:noFill/>
            <a:ln w="12700">
              <a:solidFill>
                <a:srgbClr val="0070C0"/>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Line 11"/>
            <p:cNvSpPr>
              <a:spLocks noChangeShapeType="1"/>
            </p:cNvSpPr>
            <p:nvPr/>
          </p:nvSpPr>
          <p:spPr bwMode="auto">
            <a:xfrm>
              <a:off x="2728911" y="2421930"/>
              <a:ext cx="7542213" cy="0"/>
            </a:xfrm>
            <a:prstGeom prst="line">
              <a:avLst/>
            </a:prstGeom>
            <a:noFill/>
            <a:ln w="12700">
              <a:solidFill>
                <a:srgbClr val="0070C0"/>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Line 11"/>
            <p:cNvSpPr>
              <a:spLocks noChangeShapeType="1"/>
            </p:cNvSpPr>
            <p:nvPr/>
          </p:nvSpPr>
          <p:spPr bwMode="auto">
            <a:xfrm>
              <a:off x="2347913" y="4711130"/>
              <a:ext cx="7923212" cy="0"/>
            </a:xfrm>
            <a:prstGeom prst="line">
              <a:avLst/>
            </a:prstGeom>
            <a:noFill/>
            <a:ln w="12700">
              <a:solidFill>
                <a:srgbClr val="0070C0"/>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6" name="Line 12"/>
          <p:cNvSpPr>
            <a:spLocks noChangeShapeType="1"/>
          </p:cNvSpPr>
          <p:nvPr/>
        </p:nvSpPr>
        <p:spPr bwMode="auto">
          <a:xfrm rot="16200000" flipV="1">
            <a:off x="711065" y="2333629"/>
            <a:ext cx="2341417" cy="0"/>
          </a:xfrm>
          <a:prstGeom prst="line">
            <a:avLst/>
          </a:prstGeom>
          <a:noFill/>
          <a:ln w="12700">
            <a:solidFill>
              <a:srgbClr val="0070C0"/>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34" tIns="34267" rIns="68534" bIns="34267"/>
          <a:lstStyle/>
          <a:p>
            <a:endParaRPr lang="zh-CN" altLang="en-US"/>
          </a:p>
        </p:txBody>
      </p:sp>
      <p:sp>
        <p:nvSpPr>
          <p:cNvPr id="37" name="Rectangle 13"/>
          <p:cNvSpPr>
            <a:spLocks noChangeArrowheads="1"/>
          </p:cNvSpPr>
          <p:nvPr/>
        </p:nvSpPr>
        <p:spPr bwMode="auto">
          <a:xfrm>
            <a:off x="2435123" y="2077111"/>
            <a:ext cx="399842" cy="1257009"/>
          </a:xfrm>
          <a:prstGeom prst="rect">
            <a:avLst/>
          </a:prstGeom>
          <a:solidFill>
            <a:srgbClr val="0070C0"/>
          </a:solidFill>
          <a:ln>
            <a:noFill/>
          </a:ln>
          <a:effectLst/>
        </p:spPr>
        <p:txBody>
          <a:bodyPr wrap="none" lIns="68534" tIns="34267" rIns="68534" bIns="34267" anchor="ct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 name="Rectangle 14"/>
          <p:cNvSpPr>
            <a:spLocks noChangeArrowheads="1"/>
          </p:cNvSpPr>
          <p:nvPr/>
        </p:nvSpPr>
        <p:spPr bwMode="auto">
          <a:xfrm>
            <a:off x="3245517" y="1848562"/>
            <a:ext cx="399842" cy="1485556"/>
          </a:xfrm>
          <a:prstGeom prst="rect">
            <a:avLst/>
          </a:prstGeom>
          <a:solidFill>
            <a:schemeClr val="bg1">
              <a:lumMod val="65000"/>
            </a:schemeClr>
          </a:solidFill>
          <a:ln>
            <a:noFill/>
          </a:ln>
          <a:effectLst/>
        </p:spPr>
        <p:txBody>
          <a:bodyPr wrap="none" lIns="68534" tIns="34267" rIns="68534" bIns="34267" anchor="ct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 name="Rectangle 15"/>
          <p:cNvSpPr>
            <a:spLocks noChangeArrowheads="1"/>
          </p:cNvSpPr>
          <p:nvPr/>
        </p:nvSpPr>
        <p:spPr bwMode="auto">
          <a:xfrm>
            <a:off x="4055911" y="2362792"/>
            <a:ext cx="399842" cy="971326"/>
          </a:xfrm>
          <a:prstGeom prst="rect">
            <a:avLst/>
          </a:prstGeom>
          <a:solidFill>
            <a:srgbClr val="0070C0"/>
          </a:solidFill>
          <a:ln>
            <a:noFill/>
          </a:ln>
          <a:effectLst/>
        </p:spPr>
        <p:txBody>
          <a:bodyPr wrap="none" lIns="68534" tIns="34267" rIns="68534" bIns="34267" anchor="ct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 name="Rectangle 16"/>
          <p:cNvSpPr>
            <a:spLocks noChangeArrowheads="1"/>
          </p:cNvSpPr>
          <p:nvPr/>
        </p:nvSpPr>
        <p:spPr bwMode="auto">
          <a:xfrm>
            <a:off x="4867495" y="1562879"/>
            <a:ext cx="399842" cy="1771240"/>
          </a:xfrm>
          <a:prstGeom prst="rect">
            <a:avLst/>
          </a:prstGeom>
          <a:solidFill>
            <a:schemeClr val="bg1">
              <a:lumMod val="65000"/>
            </a:schemeClr>
          </a:solidFill>
          <a:ln>
            <a:noFill/>
          </a:ln>
          <a:effectLst/>
        </p:spPr>
        <p:txBody>
          <a:bodyPr wrap="none" lIns="68534" tIns="34267" rIns="68534" bIns="34267" anchor="ct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 name="Rectangle 17"/>
          <p:cNvSpPr>
            <a:spLocks noChangeArrowheads="1"/>
          </p:cNvSpPr>
          <p:nvPr/>
        </p:nvSpPr>
        <p:spPr bwMode="auto">
          <a:xfrm>
            <a:off x="5677889" y="2077111"/>
            <a:ext cx="399842" cy="1257009"/>
          </a:xfrm>
          <a:prstGeom prst="rect">
            <a:avLst/>
          </a:prstGeom>
          <a:solidFill>
            <a:srgbClr val="0070C0"/>
          </a:solidFill>
          <a:ln>
            <a:noFill/>
          </a:ln>
          <a:effectLst/>
        </p:spPr>
        <p:txBody>
          <a:bodyPr wrap="none" lIns="68534" tIns="34267" rIns="68534" bIns="34267" anchor="ct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2" name="Rectangle 18"/>
          <p:cNvSpPr>
            <a:spLocks noChangeArrowheads="1"/>
          </p:cNvSpPr>
          <p:nvPr/>
        </p:nvSpPr>
        <p:spPr bwMode="auto">
          <a:xfrm>
            <a:off x="6489472" y="991511"/>
            <a:ext cx="399842" cy="2342609"/>
          </a:xfrm>
          <a:prstGeom prst="rect">
            <a:avLst/>
          </a:prstGeom>
          <a:solidFill>
            <a:schemeClr val="bg1">
              <a:lumMod val="65000"/>
            </a:schemeClr>
          </a:solidFill>
          <a:ln>
            <a:noFill/>
          </a:ln>
          <a:effectLst/>
        </p:spPr>
        <p:txBody>
          <a:bodyPr wrap="none" lIns="68534" tIns="34267" rIns="68534" bIns="34267" anchor="ct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3" name="未知"/>
          <p:cNvSpPr/>
          <p:nvPr/>
        </p:nvSpPr>
        <p:spPr bwMode="auto">
          <a:xfrm>
            <a:off x="2756052" y="699542"/>
            <a:ext cx="4193578" cy="1377569"/>
          </a:xfrm>
          <a:custGeom>
            <a:avLst/>
            <a:gdLst>
              <a:gd name="T0" fmla="*/ 0 w 3524"/>
              <a:gd name="T1" fmla="*/ 2147483647 h 1273"/>
              <a:gd name="T2" fmla="*/ 1776710950 w 3524"/>
              <a:gd name="T3" fmla="*/ 2121971037 h 1273"/>
              <a:gd name="T4" fmla="*/ 2147483647 w 3524"/>
              <a:gd name="T5" fmla="*/ 2147483647 h 1273"/>
              <a:gd name="T6" fmla="*/ 2147483647 w 3524"/>
              <a:gd name="T7" fmla="*/ 1451609641 h 1273"/>
              <a:gd name="T8" fmla="*/ 2147483647 w 3524"/>
              <a:gd name="T9" fmla="*/ 2147483647 h 1273"/>
              <a:gd name="T10" fmla="*/ 2147483647 w 3524"/>
              <a:gd name="T11" fmla="*/ 604837350 h 1273"/>
              <a:gd name="T12" fmla="*/ 2147483647 w 3524"/>
              <a:gd name="T13" fmla="*/ 0 h 127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24" h="1273">
                <a:moveTo>
                  <a:pt x="0" y="1040"/>
                </a:moveTo>
                <a:cubicBezTo>
                  <a:pt x="118" y="1007"/>
                  <a:pt x="469" y="810"/>
                  <a:pt x="705" y="842"/>
                </a:cubicBezTo>
                <a:cubicBezTo>
                  <a:pt x="941" y="874"/>
                  <a:pt x="1196" y="1273"/>
                  <a:pt x="1418" y="1229"/>
                </a:cubicBezTo>
                <a:cubicBezTo>
                  <a:pt x="1640" y="1185"/>
                  <a:pt x="1811" y="605"/>
                  <a:pt x="2037" y="576"/>
                </a:cubicBezTo>
                <a:cubicBezTo>
                  <a:pt x="2263" y="547"/>
                  <a:pt x="2582" y="1113"/>
                  <a:pt x="2777" y="1057"/>
                </a:cubicBezTo>
                <a:cubicBezTo>
                  <a:pt x="2972" y="1001"/>
                  <a:pt x="3082" y="416"/>
                  <a:pt x="3206" y="240"/>
                </a:cubicBezTo>
                <a:cubicBezTo>
                  <a:pt x="3330" y="64"/>
                  <a:pt x="3458" y="50"/>
                  <a:pt x="3524" y="0"/>
                </a:cubicBezTo>
              </a:path>
            </a:pathLst>
          </a:custGeom>
          <a:noFill/>
          <a:ln w="12700" cmpd="sng">
            <a:solidFill>
              <a:srgbClr val="0070C0"/>
            </a:solidFill>
            <a:beve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34" tIns="34267" rIns="68534" bIns="34267"/>
          <a:lstStyle/>
          <a:p>
            <a:endParaRPr lang="zh-CN" altLang="en-US"/>
          </a:p>
        </p:txBody>
      </p:sp>
      <p:grpSp>
        <p:nvGrpSpPr>
          <p:cNvPr id="44" name="组合 43"/>
          <p:cNvGrpSpPr/>
          <p:nvPr/>
        </p:nvGrpSpPr>
        <p:grpSpPr>
          <a:xfrm>
            <a:off x="1277435" y="1507242"/>
            <a:ext cx="590642" cy="1633614"/>
            <a:chOff x="1922711" y="2214181"/>
            <a:chExt cx="787932" cy="2178657"/>
          </a:xfrm>
        </p:grpSpPr>
        <p:sp>
          <p:nvSpPr>
            <p:cNvPr id="45" name="TextBox 44"/>
            <p:cNvSpPr txBox="1"/>
            <p:nvPr/>
          </p:nvSpPr>
          <p:spPr>
            <a:xfrm>
              <a:off x="2079374" y="4002897"/>
              <a:ext cx="631269" cy="389941"/>
            </a:xfrm>
            <a:prstGeom prst="rect">
              <a:avLst/>
            </a:prstGeom>
            <a:noFill/>
          </p:spPr>
          <p:txBody>
            <a:bodyPr wrap="none" rtlCol="0">
              <a:spAutoFit/>
            </a:bodyPr>
            <a:lstStyle/>
            <a:p>
              <a:r>
                <a:rPr lang="en-US" altLang="zh-CN" dirty="0" smtClean="0"/>
                <a:t>20%</a:t>
              </a:r>
              <a:endParaRPr lang="zh-CN" altLang="en-US" dirty="0"/>
            </a:p>
          </p:txBody>
        </p:sp>
        <p:sp>
          <p:nvSpPr>
            <p:cNvPr id="46" name="TextBox 45"/>
            <p:cNvSpPr txBox="1"/>
            <p:nvPr/>
          </p:nvSpPr>
          <p:spPr>
            <a:xfrm>
              <a:off x="2079374" y="3501295"/>
              <a:ext cx="631269" cy="389941"/>
            </a:xfrm>
            <a:prstGeom prst="rect">
              <a:avLst/>
            </a:prstGeom>
            <a:noFill/>
          </p:spPr>
          <p:txBody>
            <a:bodyPr wrap="none" rtlCol="0">
              <a:spAutoFit/>
            </a:bodyPr>
            <a:lstStyle/>
            <a:p>
              <a:r>
                <a:rPr lang="en-US" altLang="zh-CN" dirty="0" smtClean="0"/>
                <a:t>40%</a:t>
              </a:r>
              <a:endParaRPr lang="zh-CN" altLang="en-US" dirty="0"/>
            </a:p>
          </p:txBody>
        </p:sp>
        <p:sp>
          <p:nvSpPr>
            <p:cNvPr id="47" name="TextBox 46"/>
            <p:cNvSpPr txBox="1"/>
            <p:nvPr/>
          </p:nvSpPr>
          <p:spPr>
            <a:xfrm>
              <a:off x="2079374" y="3074416"/>
              <a:ext cx="631269" cy="389941"/>
            </a:xfrm>
            <a:prstGeom prst="rect">
              <a:avLst/>
            </a:prstGeom>
            <a:noFill/>
          </p:spPr>
          <p:txBody>
            <a:bodyPr wrap="none" rtlCol="0">
              <a:spAutoFit/>
            </a:bodyPr>
            <a:lstStyle/>
            <a:p>
              <a:r>
                <a:rPr lang="en-US" altLang="zh-CN" dirty="0" smtClean="0"/>
                <a:t>60%</a:t>
              </a:r>
              <a:endParaRPr lang="zh-CN" altLang="en-US" dirty="0"/>
            </a:p>
          </p:txBody>
        </p:sp>
        <p:sp>
          <p:nvSpPr>
            <p:cNvPr id="48" name="TextBox 47"/>
            <p:cNvSpPr txBox="1"/>
            <p:nvPr/>
          </p:nvSpPr>
          <p:spPr>
            <a:xfrm>
              <a:off x="2079374" y="2646229"/>
              <a:ext cx="631269" cy="389941"/>
            </a:xfrm>
            <a:prstGeom prst="rect">
              <a:avLst/>
            </a:prstGeom>
            <a:noFill/>
          </p:spPr>
          <p:txBody>
            <a:bodyPr wrap="none" rtlCol="0">
              <a:spAutoFit/>
            </a:bodyPr>
            <a:lstStyle/>
            <a:p>
              <a:r>
                <a:rPr lang="en-US" altLang="zh-CN" dirty="0"/>
                <a:t>8</a:t>
              </a:r>
              <a:r>
                <a:rPr lang="en-US" altLang="zh-CN" dirty="0" smtClean="0"/>
                <a:t>0%</a:t>
              </a:r>
              <a:endParaRPr lang="zh-CN" altLang="en-US" dirty="0"/>
            </a:p>
          </p:txBody>
        </p:sp>
        <p:sp>
          <p:nvSpPr>
            <p:cNvPr id="49" name="TextBox 48"/>
            <p:cNvSpPr txBox="1"/>
            <p:nvPr/>
          </p:nvSpPr>
          <p:spPr>
            <a:xfrm>
              <a:off x="1922711" y="2214181"/>
              <a:ext cx="744608" cy="389941"/>
            </a:xfrm>
            <a:prstGeom prst="rect">
              <a:avLst/>
            </a:prstGeom>
            <a:noFill/>
          </p:spPr>
          <p:txBody>
            <a:bodyPr wrap="none" rtlCol="0">
              <a:spAutoFit/>
            </a:bodyPr>
            <a:lstStyle/>
            <a:p>
              <a:r>
                <a:rPr lang="en-US" altLang="zh-CN" dirty="0" smtClean="0"/>
                <a:t>100%</a:t>
              </a:r>
              <a:endParaRPr lang="zh-CN" altLang="en-US" dirty="0"/>
            </a:p>
          </p:txBody>
        </p:sp>
      </p:grpSp>
      <p:grpSp>
        <p:nvGrpSpPr>
          <p:cNvPr id="50" name="组合 49"/>
          <p:cNvGrpSpPr/>
          <p:nvPr/>
        </p:nvGrpSpPr>
        <p:grpSpPr>
          <a:xfrm>
            <a:off x="2325648" y="3410218"/>
            <a:ext cx="4720574" cy="296334"/>
            <a:chOff x="3321054" y="4752074"/>
            <a:chExt cx="6297377" cy="395205"/>
          </a:xfrm>
        </p:grpSpPr>
        <p:sp>
          <p:nvSpPr>
            <p:cNvPr id="51" name="TextBox 50"/>
            <p:cNvSpPr txBox="1"/>
            <p:nvPr/>
          </p:nvSpPr>
          <p:spPr>
            <a:xfrm>
              <a:off x="3409031" y="4752074"/>
              <a:ext cx="246436" cy="389942"/>
            </a:xfrm>
            <a:prstGeom prst="rect">
              <a:avLst/>
            </a:prstGeom>
            <a:noFill/>
          </p:spPr>
          <p:txBody>
            <a:bodyPr wrap="none" rtlCol="0">
              <a:spAutoFit/>
            </a:bodyPr>
            <a:lstStyle/>
            <a:p>
              <a:endParaRPr lang="zh-CN" altLang="en-US" dirty="0"/>
            </a:p>
          </p:txBody>
        </p:sp>
        <p:sp>
          <p:nvSpPr>
            <p:cNvPr id="52" name="TextBox 51"/>
            <p:cNvSpPr txBox="1"/>
            <p:nvPr/>
          </p:nvSpPr>
          <p:spPr>
            <a:xfrm>
              <a:off x="3321054" y="4752074"/>
              <a:ext cx="821593" cy="389942"/>
            </a:xfrm>
            <a:prstGeom prst="rect">
              <a:avLst/>
            </a:prstGeom>
            <a:noFill/>
          </p:spPr>
          <p:txBody>
            <a:bodyPr wrap="none" rtlCol="0">
              <a:spAutoFit/>
            </a:bodyPr>
            <a:lstStyle/>
            <a:p>
              <a:pPr algn="ctr"/>
              <a:r>
                <a:rPr lang="en-US" altLang="zh-CN" dirty="0" smtClean="0">
                  <a:latin typeface="微软雅黑" panose="020B0503020204020204" charset="-122"/>
                  <a:ea typeface="微软雅黑" panose="020B0503020204020204" charset="-122"/>
                </a:rPr>
                <a:t>2</a:t>
              </a:r>
              <a:r>
                <a:rPr lang="zh-CN" altLang="en-US" dirty="0" smtClean="0">
                  <a:latin typeface="微软雅黑" panose="020B0503020204020204" charset="-122"/>
                  <a:ea typeface="微软雅黑" panose="020B0503020204020204" charset="-122"/>
                </a:rPr>
                <a:t>月份</a:t>
              </a:r>
              <a:endParaRPr lang="zh-CN" altLang="en-US" dirty="0">
                <a:latin typeface="微软雅黑" panose="020B0503020204020204" charset="-122"/>
                <a:ea typeface="微软雅黑" panose="020B0503020204020204" charset="-122"/>
              </a:endParaRPr>
            </a:p>
          </p:txBody>
        </p:sp>
        <p:sp>
          <p:nvSpPr>
            <p:cNvPr id="53" name="TextBox 52"/>
            <p:cNvSpPr txBox="1"/>
            <p:nvPr/>
          </p:nvSpPr>
          <p:spPr>
            <a:xfrm>
              <a:off x="4404091" y="4757337"/>
              <a:ext cx="821593" cy="389942"/>
            </a:xfrm>
            <a:prstGeom prst="rect">
              <a:avLst/>
            </a:prstGeom>
            <a:noFill/>
          </p:spPr>
          <p:txBody>
            <a:bodyPr wrap="none" rtlCol="0">
              <a:spAutoFit/>
            </a:bodyPr>
            <a:lstStyle/>
            <a:p>
              <a:pPr algn="ctr"/>
              <a:r>
                <a:rPr lang="en-US" altLang="zh-CN" dirty="0">
                  <a:latin typeface="微软雅黑" panose="020B0503020204020204" charset="-122"/>
                  <a:ea typeface="微软雅黑" panose="020B0503020204020204" charset="-122"/>
                </a:rPr>
                <a:t>4</a:t>
              </a:r>
              <a:r>
                <a:rPr lang="zh-CN" altLang="en-US" dirty="0" smtClean="0">
                  <a:latin typeface="微软雅黑" panose="020B0503020204020204" charset="-122"/>
                  <a:ea typeface="微软雅黑" panose="020B0503020204020204" charset="-122"/>
                </a:rPr>
                <a:t>月份</a:t>
              </a:r>
              <a:endParaRPr lang="zh-CN" altLang="en-US" dirty="0">
                <a:latin typeface="微软雅黑" panose="020B0503020204020204" charset="-122"/>
                <a:ea typeface="微软雅黑" panose="020B0503020204020204" charset="-122"/>
              </a:endParaRPr>
            </a:p>
          </p:txBody>
        </p:sp>
        <p:sp>
          <p:nvSpPr>
            <p:cNvPr id="54" name="TextBox 53"/>
            <p:cNvSpPr txBox="1"/>
            <p:nvPr/>
          </p:nvSpPr>
          <p:spPr>
            <a:xfrm>
              <a:off x="5457738" y="4757337"/>
              <a:ext cx="821593" cy="389942"/>
            </a:xfrm>
            <a:prstGeom prst="rect">
              <a:avLst/>
            </a:prstGeom>
            <a:noFill/>
          </p:spPr>
          <p:txBody>
            <a:bodyPr wrap="none" rtlCol="0">
              <a:spAutoFit/>
            </a:bodyPr>
            <a:lstStyle/>
            <a:p>
              <a:pPr algn="ctr"/>
              <a:r>
                <a:rPr lang="en-US" altLang="zh-CN" dirty="0">
                  <a:latin typeface="微软雅黑" panose="020B0503020204020204" charset="-122"/>
                  <a:ea typeface="微软雅黑" panose="020B0503020204020204" charset="-122"/>
                </a:rPr>
                <a:t>6</a:t>
              </a:r>
              <a:r>
                <a:rPr lang="zh-CN" altLang="en-US" dirty="0" smtClean="0">
                  <a:latin typeface="微软雅黑" panose="020B0503020204020204" charset="-122"/>
                  <a:ea typeface="微软雅黑" panose="020B0503020204020204" charset="-122"/>
                </a:rPr>
                <a:t>月份</a:t>
              </a:r>
              <a:endParaRPr lang="zh-CN" altLang="en-US" dirty="0">
                <a:latin typeface="微软雅黑" panose="020B0503020204020204" charset="-122"/>
                <a:ea typeface="微软雅黑" panose="020B0503020204020204" charset="-122"/>
              </a:endParaRPr>
            </a:p>
          </p:txBody>
        </p:sp>
        <p:sp>
          <p:nvSpPr>
            <p:cNvPr id="55" name="TextBox 54"/>
            <p:cNvSpPr txBox="1"/>
            <p:nvPr/>
          </p:nvSpPr>
          <p:spPr>
            <a:xfrm>
              <a:off x="6567853" y="4757337"/>
              <a:ext cx="821593" cy="389942"/>
            </a:xfrm>
            <a:prstGeom prst="rect">
              <a:avLst/>
            </a:prstGeom>
            <a:noFill/>
          </p:spPr>
          <p:txBody>
            <a:bodyPr wrap="none" rtlCol="0">
              <a:spAutoFit/>
            </a:bodyPr>
            <a:lstStyle/>
            <a:p>
              <a:pPr algn="ctr"/>
              <a:r>
                <a:rPr lang="en-US" altLang="zh-CN" dirty="0">
                  <a:latin typeface="微软雅黑" panose="020B0503020204020204" charset="-122"/>
                  <a:ea typeface="微软雅黑" panose="020B0503020204020204" charset="-122"/>
                </a:rPr>
                <a:t>8</a:t>
              </a:r>
              <a:r>
                <a:rPr lang="zh-CN" altLang="en-US" dirty="0" smtClean="0">
                  <a:latin typeface="微软雅黑" panose="020B0503020204020204" charset="-122"/>
                  <a:ea typeface="微软雅黑" panose="020B0503020204020204" charset="-122"/>
                </a:rPr>
                <a:t>月份</a:t>
              </a:r>
              <a:endParaRPr lang="zh-CN" altLang="en-US" dirty="0">
                <a:latin typeface="微软雅黑" panose="020B0503020204020204" charset="-122"/>
                <a:ea typeface="微软雅黑" panose="020B0503020204020204" charset="-122"/>
              </a:endParaRPr>
            </a:p>
          </p:txBody>
        </p:sp>
        <p:sp>
          <p:nvSpPr>
            <p:cNvPr id="56" name="TextBox 55"/>
            <p:cNvSpPr txBox="1"/>
            <p:nvPr/>
          </p:nvSpPr>
          <p:spPr>
            <a:xfrm>
              <a:off x="7583717" y="4757337"/>
              <a:ext cx="952038" cy="389942"/>
            </a:xfrm>
            <a:prstGeom prst="rect">
              <a:avLst/>
            </a:prstGeom>
            <a:noFill/>
          </p:spPr>
          <p:txBody>
            <a:bodyPr wrap="none" rtlCol="0">
              <a:spAutoFit/>
            </a:bodyPr>
            <a:lstStyle/>
            <a:p>
              <a:pPr algn="ctr"/>
              <a:r>
                <a:rPr lang="en-US" altLang="zh-CN" dirty="0" smtClean="0">
                  <a:latin typeface="微软雅黑" panose="020B0503020204020204" charset="-122"/>
                  <a:ea typeface="微软雅黑" panose="020B0503020204020204" charset="-122"/>
                </a:rPr>
                <a:t>10</a:t>
              </a:r>
              <a:r>
                <a:rPr lang="zh-CN" altLang="en-US" dirty="0" smtClean="0">
                  <a:latin typeface="微软雅黑" panose="020B0503020204020204" charset="-122"/>
                  <a:ea typeface="微软雅黑" panose="020B0503020204020204" charset="-122"/>
                </a:rPr>
                <a:t>月份</a:t>
              </a:r>
              <a:endParaRPr lang="zh-CN" altLang="en-US" dirty="0">
                <a:latin typeface="微软雅黑" panose="020B0503020204020204" charset="-122"/>
                <a:ea typeface="微软雅黑" panose="020B0503020204020204" charset="-122"/>
              </a:endParaRPr>
            </a:p>
          </p:txBody>
        </p:sp>
        <p:sp>
          <p:nvSpPr>
            <p:cNvPr id="57" name="TextBox 56"/>
            <p:cNvSpPr txBox="1"/>
            <p:nvPr/>
          </p:nvSpPr>
          <p:spPr>
            <a:xfrm>
              <a:off x="8666393" y="4757337"/>
              <a:ext cx="952038" cy="389942"/>
            </a:xfrm>
            <a:prstGeom prst="rect">
              <a:avLst/>
            </a:prstGeom>
            <a:noFill/>
          </p:spPr>
          <p:txBody>
            <a:bodyPr wrap="none" rtlCol="0">
              <a:spAutoFit/>
            </a:bodyPr>
            <a:lstStyle/>
            <a:p>
              <a:pPr algn="ctr"/>
              <a:r>
                <a:rPr lang="en-US" altLang="zh-CN" dirty="0" smtClean="0">
                  <a:latin typeface="微软雅黑" panose="020B0503020204020204" charset="-122"/>
                  <a:ea typeface="微软雅黑" panose="020B0503020204020204" charset="-122"/>
                </a:rPr>
                <a:t>12</a:t>
              </a:r>
              <a:r>
                <a:rPr lang="zh-CN" altLang="en-US" dirty="0" smtClean="0">
                  <a:latin typeface="微软雅黑" panose="020B0503020204020204" charset="-122"/>
                  <a:ea typeface="微软雅黑" panose="020B0503020204020204" charset="-122"/>
                </a:rPr>
                <a:t>月份</a:t>
              </a:r>
              <a:endParaRPr lang="zh-CN" altLang="en-US" dirty="0">
                <a:latin typeface="微软雅黑" panose="020B0503020204020204" charset="-122"/>
                <a:ea typeface="微软雅黑" panose="020B0503020204020204" charset="-122"/>
              </a:endParaRPr>
            </a:p>
          </p:txBody>
        </p:sp>
      </p:grpSp>
      <p:sp>
        <p:nvSpPr>
          <p:cNvPr id="58" name="矩形 57"/>
          <p:cNvSpPr/>
          <p:nvPr/>
        </p:nvSpPr>
        <p:spPr>
          <a:xfrm>
            <a:off x="899592" y="3906519"/>
            <a:ext cx="7448947" cy="680553"/>
          </a:xfrm>
          <a:prstGeom prst="rect">
            <a:avLst/>
          </a:prstGeom>
        </p:spPr>
        <p:txBody>
          <a:bodyPr lIns="68534" tIns="34267" rIns="68534" bIns="34267"/>
          <a:lstStyle/>
          <a:p>
            <a:pPr algn="just">
              <a:spcAft>
                <a:spcPts val="450"/>
              </a:spcAft>
              <a:buClr>
                <a:srgbClr val="00B050"/>
              </a:buClr>
              <a:buSzPct val="80000"/>
              <a:defRPr/>
            </a:pPr>
            <a:r>
              <a:rPr lang="zh-CN" altLang="en-US" sz="1200" dirty="0">
                <a:latin typeface="Adobe 黑体 Std R" pitchFamily="34" charset="-122"/>
                <a:ea typeface="Adobe 黑体 Std R" pitchFamily="34" charset="-122"/>
              </a:rPr>
              <a:t>请在此处输入您的文本或者复制您的文本粘贴到此处，请在此处输入您的文本或者复制您的文本粘贴到此处。</a:t>
            </a:r>
            <a:endParaRPr lang="en-US" altLang="zh-CN" sz="1200" dirty="0">
              <a:latin typeface="Adobe 黑体 Std R" pitchFamily="34" charset="-122"/>
              <a:ea typeface="Adobe 黑体 Std R" pitchFamily="34" charset="-122"/>
            </a:endParaRPr>
          </a:p>
          <a:p>
            <a:pPr algn="just">
              <a:spcAft>
                <a:spcPts val="450"/>
              </a:spcAft>
              <a:buClr>
                <a:srgbClr val="00B050"/>
              </a:buClr>
              <a:buSzPct val="80000"/>
              <a:defRPr/>
            </a:pPr>
            <a:r>
              <a:rPr lang="zh-CN" altLang="en-US" sz="1200" dirty="0">
                <a:latin typeface="Adobe 黑体 Std R" pitchFamily="34" charset="-122"/>
                <a:ea typeface="Adobe 黑体 Std R" pitchFamily="34" charset="-122"/>
              </a:rPr>
              <a:t>请在此处输入您的文本或者复制您的文本粘贴到此处，请在此处输入您的文本或者复制您的文本粘贴到此处。</a:t>
            </a:r>
          </a:p>
        </p:txBody>
      </p:sp>
    </p:spTree>
  </p:cSld>
  <p:clrMapOvr>
    <a:masterClrMapping/>
  </p:clrMapOvr>
  <p:transition spd="slow" advTm="1000">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down)">
                                      <p:cBhvr>
                                        <p:cTn id="10" dur="500"/>
                                        <p:tgtEl>
                                          <p:spTgt spid="36"/>
                                        </p:tgtEl>
                                      </p:cBhvr>
                                    </p:animEffect>
                                  </p:childTnLst>
                                </p:cTn>
                              </p:par>
                              <p:par>
                                <p:cTn id="11" presetID="42"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1000"/>
                                        <p:tgtEl>
                                          <p:spTgt spid="44"/>
                                        </p:tgtEl>
                                      </p:cBhvr>
                                    </p:animEffect>
                                    <p:anim calcmode="lin" valueType="num">
                                      <p:cBhvr>
                                        <p:cTn id="14" dur="1000" fill="hold"/>
                                        <p:tgtEl>
                                          <p:spTgt spid="44"/>
                                        </p:tgtEl>
                                        <p:attrNameLst>
                                          <p:attrName>ppt_x</p:attrName>
                                        </p:attrNameLst>
                                      </p:cBhvr>
                                      <p:tavLst>
                                        <p:tav tm="0">
                                          <p:val>
                                            <p:strVal val="#ppt_x"/>
                                          </p:val>
                                        </p:tav>
                                        <p:tav tm="100000">
                                          <p:val>
                                            <p:strVal val="#ppt_x"/>
                                          </p:val>
                                        </p:tav>
                                      </p:tavLst>
                                    </p:anim>
                                    <p:anim calcmode="lin" valueType="num">
                                      <p:cBhvr>
                                        <p:cTn id="15" dur="1000" fill="hold"/>
                                        <p:tgtEl>
                                          <p:spTgt spid="44"/>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1000"/>
                                        <p:tgtEl>
                                          <p:spTgt spid="50"/>
                                        </p:tgtEl>
                                      </p:cBhvr>
                                    </p:animEffect>
                                    <p:anim calcmode="lin" valueType="num">
                                      <p:cBhvr>
                                        <p:cTn id="19" dur="1000" fill="hold"/>
                                        <p:tgtEl>
                                          <p:spTgt spid="50"/>
                                        </p:tgtEl>
                                        <p:attrNameLst>
                                          <p:attrName>ppt_x</p:attrName>
                                        </p:attrNameLst>
                                      </p:cBhvr>
                                      <p:tavLst>
                                        <p:tav tm="0">
                                          <p:val>
                                            <p:strVal val="#ppt_x"/>
                                          </p:val>
                                        </p:tav>
                                        <p:tav tm="100000">
                                          <p:val>
                                            <p:strVal val="#ppt_x"/>
                                          </p:val>
                                        </p:tav>
                                      </p:tavLst>
                                    </p:anim>
                                    <p:anim calcmode="lin" valueType="num">
                                      <p:cBhvr>
                                        <p:cTn id="20" dur="1000" fill="hold"/>
                                        <p:tgtEl>
                                          <p:spTgt spid="5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22" presetClass="entr" presetSubtype="4" fill="hold" grpId="0" nodeType="after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wipe(down)">
                                      <p:cBhvr>
                                        <p:cTn id="24" dur="500"/>
                                        <p:tgtEl>
                                          <p:spTgt spid="37"/>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wipe(down)">
                                      <p:cBhvr>
                                        <p:cTn id="27" dur="500"/>
                                        <p:tgtEl>
                                          <p:spTgt spid="38"/>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wipe(down)">
                                      <p:cBhvr>
                                        <p:cTn id="30" dur="500"/>
                                        <p:tgtEl>
                                          <p:spTgt spid="39"/>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wipe(down)">
                                      <p:cBhvr>
                                        <p:cTn id="33" dur="500"/>
                                        <p:tgtEl>
                                          <p:spTgt spid="40"/>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wipe(down)">
                                      <p:cBhvr>
                                        <p:cTn id="36" dur="500"/>
                                        <p:tgtEl>
                                          <p:spTgt spid="41"/>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wipe(down)">
                                      <p:cBhvr>
                                        <p:cTn id="39" dur="500"/>
                                        <p:tgtEl>
                                          <p:spTgt spid="42"/>
                                        </p:tgtEl>
                                      </p:cBhvr>
                                    </p:animEffect>
                                  </p:childTnLst>
                                </p:cTn>
                              </p:par>
                            </p:childTnLst>
                          </p:cTn>
                        </p:par>
                        <p:par>
                          <p:cTn id="40" fill="hold">
                            <p:stCondLst>
                              <p:cond delay="1000"/>
                            </p:stCondLst>
                            <p:childTnLst>
                              <p:par>
                                <p:cTn id="41" presetID="22" presetClass="entr" presetSubtype="8" fill="hold" grpId="0" nodeType="after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wipe(left)">
                                      <p:cBhvr>
                                        <p:cTn id="43" dur="500"/>
                                        <p:tgtEl>
                                          <p:spTgt spid="43"/>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iterate type="wd">
                                    <p:tmPct val="10000"/>
                                  </p:iterate>
                                  <p:childTnLst>
                                    <p:set>
                                      <p:cBhvr>
                                        <p:cTn id="47" dur="1" fill="hold">
                                          <p:stCondLst>
                                            <p:cond delay="0"/>
                                          </p:stCondLst>
                                        </p:cTn>
                                        <p:tgtEl>
                                          <p:spTgt spid="58"/>
                                        </p:tgtEl>
                                        <p:attrNameLst>
                                          <p:attrName>style.visibility</p:attrName>
                                        </p:attrNameLst>
                                      </p:cBhvr>
                                      <p:to>
                                        <p:strVal val="visible"/>
                                      </p:to>
                                    </p:set>
                                    <p:animEffect transition="in" filter="fade">
                                      <p:cBhvr>
                                        <p:cTn id="48" dur="250"/>
                                        <p:tgtEl>
                                          <p:spTgt spid="58"/>
                                        </p:tgtEl>
                                      </p:cBhvr>
                                    </p:animEffect>
                                    <p:anim calcmode="lin" valueType="num">
                                      <p:cBhvr>
                                        <p:cTn id="49" dur="250" fill="hold"/>
                                        <p:tgtEl>
                                          <p:spTgt spid="58"/>
                                        </p:tgtEl>
                                        <p:attrNameLst>
                                          <p:attrName>ppt_x</p:attrName>
                                        </p:attrNameLst>
                                      </p:cBhvr>
                                      <p:tavLst>
                                        <p:tav tm="0">
                                          <p:val>
                                            <p:strVal val="#ppt_x"/>
                                          </p:val>
                                        </p:tav>
                                        <p:tav tm="100000">
                                          <p:val>
                                            <p:strVal val="#ppt_x"/>
                                          </p:val>
                                        </p:tav>
                                      </p:tavLst>
                                    </p:anim>
                                    <p:anim calcmode="lin" valueType="num">
                                      <p:cBhvr>
                                        <p:cTn id="50" dur="25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1" nodeType="clickEffect">
                                  <p:stCondLst>
                                    <p:cond delay="0"/>
                                  </p:stCondLst>
                                  <p:iterate type="wd">
                                    <p:tmAbs val="0"/>
                                  </p:iterate>
                                  <p:childTnLst>
                                    <p:set>
                                      <p:cBhvr>
                                        <p:cTn id="54" dur="1" fill="hold">
                                          <p:stCondLst>
                                            <p:cond delay="999"/>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autoUpdateAnimBg="0"/>
      <p:bldP spid="38" grpId="0" animBg="1" autoUpdateAnimBg="0"/>
      <p:bldP spid="39" grpId="0" animBg="1" autoUpdateAnimBg="0"/>
      <p:bldP spid="40" grpId="0" animBg="1" autoUpdateAnimBg="0"/>
      <p:bldP spid="41" grpId="0" animBg="1" autoUpdateAnimBg="0"/>
      <p:bldP spid="42" grpId="0" animBg="1" autoUpdateAnimBg="0"/>
      <p:bldP spid="43" grpId="0" animBg="1"/>
      <p:bldP spid="58" grpId="0"/>
      <p:bldP spid="58"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9592" y="189395"/>
            <a:ext cx="2088232" cy="338554"/>
          </a:xfrm>
          <a:prstGeom prst="rect">
            <a:avLst/>
          </a:prstGeom>
        </p:spPr>
        <p:txBody>
          <a:bodyPr wrap="square">
            <a:spAutoFit/>
          </a:bodyPr>
          <a:lstStyle/>
          <a:p>
            <a:r>
              <a:rPr lang="zh-CN" altLang="en-US" sz="1600" b="1" dirty="0" smtClean="0">
                <a:solidFill>
                  <a:schemeClr val="bg1"/>
                </a:solidFill>
                <a:ea typeface="微软雅黑" panose="020B0503020204020204" charset="-122"/>
              </a:rPr>
              <a:t>年 度 工 作 概 述</a:t>
            </a:r>
            <a:endParaRPr lang="zh-CN" altLang="en-US" sz="1600" b="1" dirty="0">
              <a:solidFill>
                <a:schemeClr val="bg1"/>
              </a:solidFill>
              <a:ea typeface="微软雅黑" panose="020B0503020204020204" charset="-122"/>
            </a:endParaRPr>
          </a:p>
        </p:txBody>
      </p:sp>
      <p:sp>
        <p:nvSpPr>
          <p:cNvPr id="3" name="AutoShape 10"/>
          <p:cNvSpPr>
            <a:spLocks noChangeArrowheads="1"/>
          </p:cNvSpPr>
          <p:nvPr/>
        </p:nvSpPr>
        <p:spPr bwMode="auto">
          <a:xfrm rot="16200000">
            <a:off x="3936867" y="-1155136"/>
            <a:ext cx="1398833" cy="7676197"/>
          </a:xfrm>
          <a:prstGeom prst="downArrow">
            <a:avLst>
              <a:gd name="adj1" fmla="val 49065"/>
              <a:gd name="adj2" fmla="val 44827"/>
            </a:avLst>
          </a:prstGeom>
          <a:solidFill>
            <a:srgbClr val="0070C0">
              <a:alpha val="68000"/>
            </a:srgbClr>
          </a:solidFill>
          <a:ln>
            <a:noFill/>
          </a:ln>
        </p:spPr>
        <p:txBody>
          <a:bodyPr vert="eaVert"/>
          <a:lstStyle/>
          <a:p>
            <a:endParaRPr lang="zh-CN" altLang="en-US" sz="2000">
              <a:solidFill>
                <a:schemeClr val="bg1"/>
              </a:solidFill>
              <a:latin typeface="微软雅黑" panose="020B0503020204020204" charset="-122"/>
              <a:ea typeface="微软雅黑" panose="020B0503020204020204" charset="-122"/>
            </a:endParaRPr>
          </a:p>
        </p:txBody>
      </p:sp>
      <p:grpSp>
        <p:nvGrpSpPr>
          <p:cNvPr id="4" name="组合 41"/>
          <p:cNvGrpSpPr/>
          <p:nvPr/>
        </p:nvGrpSpPr>
        <p:grpSpPr bwMode="auto">
          <a:xfrm>
            <a:off x="2632409" y="1948715"/>
            <a:ext cx="1701613" cy="1539687"/>
            <a:chOff x="1214414" y="2786058"/>
            <a:chExt cx="1935848" cy="1751017"/>
          </a:xfrm>
        </p:grpSpPr>
        <p:grpSp>
          <p:nvGrpSpPr>
            <p:cNvPr id="5" name="Group 6"/>
            <p:cNvGrpSpPr/>
            <p:nvPr/>
          </p:nvGrpSpPr>
          <p:grpSpPr bwMode="auto">
            <a:xfrm>
              <a:off x="1295400" y="2786058"/>
              <a:ext cx="1753450" cy="1751017"/>
              <a:chOff x="1823" y="2371"/>
              <a:chExt cx="1801" cy="1801"/>
            </a:xfrm>
          </p:grpSpPr>
          <p:sp>
            <p:nvSpPr>
              <p:cNvPr id="7" name="Oval 7"/>
              <p:cNvSpPr>
                <a:spLocks noChangeArrowheads="1"/>
              </p:cNvSpPr>
              <p:nvPr/>
            </p:nvSpPr>
            <p:spPr bwMode="auto">
              <a:xfrm>
                <a:off x="1823" y="2371"/>
                <a:ext cx="1801" cy="1801"/>
              </a:xfrm>
              <a:prstGeom prst="ellipse">
                <a:avLst/>
              </a:prstGeom>
              <a:solidFill>
                <a:srgbClr val="D8D8D8">
                  <a:alpha val="48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solidFill>
                    <a:schemeClr val="bg1"/>
                  </a:solidFill>
                  <a:latin typeface="微软雅黑" panose="020B0503020204020204" charset="-122"/>
                  <a:ea typeface="微软雅黑" panose="020B0503020204020204" charset="-122"/>
                </a:endParaRPr>
              </a:p>
            </p:txBody>
          </p:sp>
          <p:sp>
            <p:nvSpPr>
              <p:cNvPr id="8" name="Oval 8"/>
              <p:cNvSpPr>
                <a:spLocks noChangeArrowheads="1"/>
              </p:cNvSpPr>
              <p:nvPr/>
            </p:nvSpPr>
            <p:spPr bwMode="auto">
              <a:xfrm>
                <a:off x="1945" y="2493"/>
                <a:ext cx="1556" cy="1556"/>
              </a:xfrm>
              <a:prstGeom prst="ellipse">
                <a:avLst/>
              </a:prstGeom>
              <a:solidFill>
                <a:srgbClr val="0070C0"/>
              </a:solidFill>
              <a:ln w="38100">
                <a:noFill/>
                <a:round/>
              </a:ln>
              <a:effectLst>
                <a:outerShdw blurRad="57785" dist="33020" dir="3180000" algn="ctr">
                  <a:srgbClr val="000000">
                    <a:alpha val="30000"/>
                  </a:srgbClr>
                </a:outerShdw>
              </a:effectLst>
            </p:spPr>
            <p:txBody>
              <a:bodyPr/>
              <a:lstStyle/>
              <a:p>
                <a:pPr>
                  <a:defRPr/>
                </a:pPr>
                <a:endParaRPr lang="zh-CN" altLang="en-US" sz="2000">
                  <a:solidFill>
                    <a:schemeClr val="bg1"/>
                  </a:solidFill>
                  <a:latin typeface="微软雅黑" panose="020B0503020204020204" charset="-122"/>
                  <a:ea typeface="微软雅黑" panose="020B0503020204020204" charset="-122"/>
                </a:endParaRPr>
              </a:p>
            </p:txBody>
          </p:sp>
        </p:grpSp>
        <p:sp>
          <p:nvSpPr>
            <p:cNvPr id="6" name="Text Box 9"/>
            <p:cNvSpPr txBox="1">
              <a:spLocks noChangeArrowheads="1"/>
            </p:cNvSpPr>
            <p:nvPr/>
          </p:nvSpPr>
          <p:spPr bwMode="auto">
            <a:xfrm>
              <a:off x="1214414" y="3413118"/>
              <a:ext cx="1935848" cy="620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dirty="0" smtClean="0">
                  <a:solidFill>
                    <a:schemeClr val="bg1"/>
                  </a:solidFill>
                  <a:latin typeface="微软雅黑" panose="020B0503020204020204" charset="-122"/>
                  <a:ea typeface="微软雅黑" panose="020B0503020204020204" charset="-122"/>
                </a:rPr>
                <a:t>二季度</a:t>
              </a:r>
              <a:endParaRPr lang="zh-CN" altLang="en-US" sz="2000" b="1" dirty="0">
                <a:solidFill>
                  <a:schemeClr val="bg1"/>
                </a:solidFill>
                <a:latin typeface="微软雅黑" panose="020B0503020204020204" charset="-122"/>
                <a:ea typeface="微软雅黑" panose="020B0503020204020204" charset="-122"/>
              </a:endParaRPr>
            </a:p>
          </p:txBody>
        </p:sp>
      </p:grpSp>
      <p:grpSp>
        <p:nvGrpSpPr>
          <p:cNvPr id="9" name="组合 46"/>
          <p:cNvGrpSpPr/>
          <p:nvPr/>
        </p:nvGrpSpPr>
        <p:grpSpPr bwMode="auto">
          <a:xfrm>
            <a:off x="4334022" y="1948715"/>
            <a:ext cx="1701612" cy="1539687"/>
            <a:chOff x="1214414" y="2786058"/>
            <a:chExt cx="1935848" cy="1751017"/>
          </a:xfrm>
        </p:grpSpPr>
        <p:grpSp>
          <p:nvGrpSpPr>
            <p:cNvPr id="10" name="Group 6"/>
            <p:cNvGrpSpPr/>
            <p:nvPr/>
          </p:nvGrpSpPr>
          <p:grpSpPr bwMode="auto">
            <a:xfrm>
              <a:off x="1295400" y="2786058"/>
              <a:ext cx="1753450" cy="1751017"/>
              <a:chOff x="1823" y="2371"/>
              <a:chExt cx="1801" cy="1801"/>
            </a:xfrm>
          </p:grpSpPr>
          <p:sp>
            <p:nvSpPr>
              <p:cNvPr id="12" name="Oval 7"/>
              <p:cNvSpPr>
                <a:spLocks noChangeArrowheads="1"/>
              </p:cNvSpPr>
              <p:nvPr/>
            </p:nvSpPr>
            <p:spPr bwMode="auto">
              <a:xfrm>
                <a:off x="1823" y="2371"/>
                <a:ext cx="1801" cy="1801"/>
              </a:xfrm>
              <a:prstGeom prst="ellipse">
                <a:avLst/>
              </a:prstGeom>
              <a:solidFill>
                <a:srgbClr val="D8D8D8">
                  <a:alpha val="48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solidFill>
                    <a:schemeClr val="bg1"/>
                  </a:solidFill>
                  <a:latin typeface="微软雅黑" panose="020B0503020204020204" charset="-122"/>
                  <a:ea typeface="微软雅黑" panose="020B0503020204020204" charset="-122"/>
                </a:endParaRPr>
              </a:p>
            </p:txBody>
          </p:sp>
          <p:sp>
            <p:nvSpPr>
              <p:cNvPr id="13" name="Oval 8"/>
              <p:cNvSpPr>
                <a:spLocks noChangeArrowheads="1"/>
              </p:cNvSpPr>
              <p:nvPr/>
            </p:nvSpPr>
            <p:spPr bwMode="auto">
              <a:xfrm>
                <a:off x="1945" y="2493"/>
                <a:ext cx="1556" cy="1556"/>
              </a:xfrm>
              <a:prstGeom prst="ellipse">
                <a:avLst/>
              </a:prstGeom>
              <a:solidFill>
                <a:srgbClr val="0070C0"/>
              </a:solidFill>
              <a:ln w="38100">
                <a:noFill/>
                <a:round/>
              </a:ln>
              <a:effectLst>
                <a:outerShdw blurRad="57785" dist="33020" dir="3180000" algn="ctr">
                  <a:srgbClr val="000000">
                    <a:alpha val="30000"/>
                  </a:srgbClr>
                </a:outerShdw>
              </a:effectLst>
            </p:spPr>
            <p:txBody>
              <a:bodyPr/>
              <a:lstStyle/>
              <a:p>
                <a:pPr>
                  <a:defRPr/>
                </a:pPr>
                <a:endParaRPr lang="zh-CN" altLang="en-US" sz="2000">
                  <a:solidFill>
                    <a:schemeClr val="bg1"/>
                  </a:solidFill>
                  <a:latin typeface="微软雅黑" panose="020B0503020204020204" charset="-122"/>
                  <a:ea typeface="微软雅黑" panose="020B0503020204020204" charset="-122"/>
                </a:endParaRPr>
              </a:p>
            </p:txBody>
          </p:sp>
        </p:grpSp>
        <p:sp>
          <p:nvSpPr>
            <p:cNvPr id="11" name="Text Box 9"/>
            <p:cNvSpPr txBox="1">
              <a:spLocks noChangeArrowheads="1"/>
            </p:cNvSpPr>
            <p:nvPr/>
          </p:nvSpPr>
          <p:spPr bwMode="auto">
            <a:xfrm>
              <a:off x="1214414" y="3394068"/>
              <a:ext cx="1935848" cy="620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dirty="0" smtClean="0">
                  <a:solidFill>
                    <a:schemeClr val="bg1"/>
                  </a:solidFill>
                  <a:latin typeface="微软雅黑" panose="020B0503020204020204" charset="-122"/>
                  <a:ea typeface="微软雅黑" panose="020B0503020204020204" charset="-122"/>
                </a:rPr>
                <a:t>三季度</a:t>
              </a:r>
              <a:endParaRPr lang="zh-CN" altLang="en-US" sz="2000" b="1" dirty="0">
                <a:solidFill>
                  <a:schemeClr val="bg1"/>
                </a:solidFill>
                <a:latin typeface="微软雅黑" panose="020B0503020204020204" charset="-122"/>
                <a:ea typeface="微软雅黑" panose="020B0503020204020204" charset="-122"/>
              </a:endParaRPr>
            </a:p>
          </p:txBody>
        </p:sp>
      </p:grpSp>
      <p:grpSp>
        <p:nvGrpSpPr>
          <p:cNvPr id="14" name="组合 51"/>
          <p:cNvGrpSpPr/>
          <p:nvPr/>
        </p:nvGrpSpPr>
        <p:grpSpPr bwMode="auto">
          <a:xfrm>
            <a:off x="6052385" y="1948715"/>
            <a:ext cx="1701613" cy="1539687"/>
            <a:chOff x="1214414" y="2786058"/>
            <a:chExt cx="1935848" cy="1751017"/>
          </a:xfrm>
        </p:grpSpPr>
        <p:grpSp>
          <p:nvGrpSpPr>
            <p:cNvPr id="15" name="Group 6"/>
            <p:cNvGrpSpPr/>
            <p:nvPr/>
          </p:nvGrpSpPr>
          <p:grpSpPr bwMode="auto">
            <a:xfrm>
              <a:off x="1295400" y="2786058"/>
              <a:ext cx="1753450" cy="1751017"/>
              <a:chOff x="1823" y="2371"/>
              <a:chExt cx="1801" cy="1801"/>
            </a:xfrm>
          </p:grpSpPr>
          <p:sp>
            <p:nvSpPr>
              <p:cNvPr id="17" name="Oval 7"/>
              <p:cNvSpPr>
                <a:spLocks noChangeArrowheads="1"/>
              </p:cNvSpPr>
              <p:nvPr/>
            </p:nvSpPr>
            <p:spPr bwMode="auto">
              <a:xfrm>
                <a:off x="1823" y="2371"/>
                <a:ext cx="1801" cy="1801"/>
              </a:xfrm>
              <a:prstGeom prst="ellipse">
                <a:avLst/>
              </a:prstGeom>
              <a:solidFill>
                <a:srgbClr val="D8D8D8">
                  <a:alpha val="48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solidFill>
                    <a:schemeClr val="bg1"/>
                  </a:solidFill>
                  <a:latin typeface="微软雅黑" panose="020B0503020204020204" charset="-122"/>
                  <a:ea typeface="微软雅黑" panose="020B0503020204020204" charset="-122"/>
                </a:endParaRPr>
              </a:p>
            </p:txBody>
          </p:sp>
          <p:sp>
            <p:nvSpPr>
              <p:cNvPr id="18" name="Oval 8"/>
              <p:cNvSpPr>
                <a:spLocks noChangeArrowheads="1"/>
              </p:cNvSpPr>
              <p:nvPr/>
            </p:nvSpPr>
            <p:spPr bwMode="auto">
              <a:xfrm>
                <a:off x="1945" y="2493"/>
                <a:ext cx="1556" cy="1556"/>
              </a:xfrm>
              <a:prstGeom prst="ellipse">
                <a:avLst/>
              </a:prstGeom>
              <a:solidFill>
                <a:srgbClr val="0070C0"/>
              </a:solidFill>
              <a:ln w="38100">
                <a:noFill/>
                <a:round/>
              </a:ln>
              <a:effectLst>
                <a:outerShdw blurRad="57785" dist="33020" dir="3180000" algn="ctr">
                  <a:srgbClr val="000000">
                    <a:alpha val="30000"/>
                  </a:srgbClr>
                </a:outerShdw>
              </a:effectLst>
            </p:spPr>
            <p:txBody>
              <a:bodyPr/>
              <a:lstStyle/>
              <a:p>
                <a:pPr>
                  <a:defRPr/>
                </a:pPr>
                <a:endParaRPr lang="zh-CN" altLang="en-US" sz="2000">
                  <a:solidFill>
                    <a:schemeClr val="bg1"/>
                  </a:solidFill>
                  <a:latin typeface="微软雅黑" panose="020B0503020204020204" charset="-122"/>
                  <a:ea typeface="微软雅黑" panose="020B0503020204020204" charset="-122"/>
                </a:endParaRPr>
              </a:p>
            </p:txBody>
          </p:sp>
        </p:grpSp>
        <p:sp>
          <p:nvSpPr>
            <p:cNvPr id="16" name="Text Box 9"/>
            <p:cNvSpPr txBox="1">
              <a:spLocks noChangeArrowheads="1"/>
            </p:cNvSpPr>
            <p:nvPr/>
          </p:nvSpPr>
          <p:spPr bwMode="auto">
            <a:xfrm>
              <a:off x="1214414" y="3394068"/>
              <a:ext cx="1935848" cy="620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dirty="0" smtClean="0">
                  <a:solidFill>
                    <a:schemeClr val="bg1"/>
                  </a:solidFill>
                  <a:latin typeface="微软雅黑" panose="020B0503020204020204" charset="-122"/>
                  <a:ea typeface="微软雅黑" panose="020B0503020204020204" charset="-122"/>
                </a:rPr>
                <a:t>四季度</a:t>
              </a:r>
              <a:endParaRPr lang="zh-CN" altLang="en-US" sz="2000" b="1" dirty="0">
                <a:solidFill>
                  <a:schemeClr val="bg1"/>
                </a:solidFill>
                <a:latin typeface="微软雅黑" panose="020B0503020204020204" charset="-122"/>
                <a:ea typeface="微软雅黑" panose="020B0503020204020204" charset="-122"/>
              </a:endParaRPr>
            </a:p>
          </p:txBody>
        </p:sp>
      </p:grpSp>
      <p:grpSp>
        <p:nvGrpSpPr>
          <p:cNvPr id="19" name="组合 40"/>
          <p:cNvGrpSpPr/>
          <p:nvPr/>
        </p:nvGrpSpPr>
        <p:grpSpPr bwMode="auto">
          <a:xfrm>
            <a:off x="892708" y="1948715"/>
            <a:ext cx="1701613" cy="1539687"/>
            <a:chOff x="1128105" y="2786058"/>
            <a:chExt cx="1935848" cy="1751017"/>
          </a:xfrm>
        </p:grpSpPr>
        <p:grpSp>
          <p:nvGrpSpPr>
            <p:cNvPr id="20" name="Group 6"/>
            <p:cNvGrpSpPr/>
            <p:nvPr/>
          </p:nvGrpSpPr>
          <p:grpSpPr bwMode="auto">
            <a:xfrm>
              <a:off x="1295400" y="2786058"/>
              <a:ext cx="1753450" cy="1751017"/>
              <a:chOff x="1823" y="2371"/>
              <a:chExt cx="1801" cy="1801"/>
            </a:xfrm>
          </p:grpSpPr>
          <p:sp>
            <p:nvSpPr>
              <p:cNvPr id="22" name="Oval 7"/>
              <p:cNvSpPr>
                <a:spLocks noChangeArrowheads="1"/>
              </p:cNvSpPr>
              <p:nvPr/>
            </p:nvSpPr>
            <p:spPr bwMode="auto">
              <a:xfrm>
                <a:off x="1823" y="2371"/>
                <a:ext cx="1801" cy="1801"/>
              </a:xfrm>
              <a:prstGeom prst="ellipse">
                <a:avLst/>
              </a:prstGeom>
              <a:solidFill>
                <a:srgbClr val="D8D8D8">
                  <a:alpha val="48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solidFill>
                    <a:schemeClr val="bg1"/>
                  </a:solidFill>
                  <a:latin typeface="微软雅黑" panose="020B0503020204020204" charset="-122"/>
                  <a:ea typeface="微软雅黑" panose="020B0503020204020204" charset="-122"/>
                </a:endParaRPr>
              </a:p>
            </p:txBody>
          </p:sp>
          <p:sp>
            <p:nvSpPr>
              <p:cNvPr id="23" name="Oval 8"/>
              <p:cNvSpPr>
                <a:spLocks noChangeArrowheads="1"/>
              </p:cNvSpPr>
              <p:nvPr/>
            </p:nvSpPr>
            <p:spPr bwMode="auto">
              <a:xfrm>
                <a:off x="1946" y="2493"/>
                <a:ext cx="1556" cy="1556"/>
              </a:xfrm>
              <a:prstGeom prst="ellipse">
                <a:avLst/>
              </a:prstGeom>
              <a:solidFill>
                <a:srgbClr val="0070C0"/>
              </a:solidFill>
              <a:ln w="38100">
                <a:noFill/>
                <a:round/>
              </a:ln>
              <a:effectLst>
                <a:outerShdw blurRad="57785" dist="33020" dir="3180000" algn="ctr">
                  <a:srgbClr val="000000">
                    <a:alpha val="30000"/>
                  </a:srgbClr>
                </a:outerShdw>
              </a:effectLst>
            </p:spPr>
            <p:txBody>
              <a:bodyPr/>
              <a:lstStyle/>
              <a:p>
                <a:endParaRPr lang="zh-CN" altLang="en-US" sz="2000">
                  <a:solidFill>
                    <a:schemeClr val="bg1"/>
                  </a:solidFill>
                  <a:latin typeface="微软雅黑" panose="020B0503020204020204" charset="-122"/>
                  <a:ea typeface="微软雅黑" panose="020B0503020204020204" charset="-122"/>
                </a:endParaRPr>
              </a:p>
            </p:txBody>
          </p:sp>
        </p:grpSp>
        <p:sp>
          <p:nvSpPr>
            <p:cNvPr id="21" name="Text Box 9"/>
            <p:cNvSpPr txBox="1">
              <a:spLocks noChangeArrowheads="1"/>
            </p:cNvSpPr>
            <p:nvPr/>
          </p:nvSpPr>
          <p:spPr bwMode="auto">
            <a:xfrm>
              <a:off x="1128105" y="3413117"/>
              <a:ext cx="1935848" cy="620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dirty="0" smtClean="0">
                  <a:solidFill>
                    <a:schemeClr val="bg1"/>
                  </a:solidFill>
                  <a:latin typeface="微软雅黑" panose="020B0503020204020204" charset="-122"/>
                  <a:ea typeface="微软雅黑" panose="020B0503020204020204" charset="-122"/>
                </a:rPr>
                <a:t>一季度</a:t>
              </a:r>
              <a:endParaRPr lang="zh-CN" altLang="en-US" sz="2000" b="1" dirty="0">
                <a:solidFill>
                  <a:schemeClr val="bg1"/>
                </a:solidFill>
                <a:latin typeface="微软雅黑" panose="020B0503020204020204" charset="-122"/>
                <a:ea typeface="微软雅黑" panose="020B0503020204020204" charset="-122"/>
              </a:endParaRPr>
            </a:p>
          </p:txBody>
        </p:sp>
      </p:grpSp>
      <p:sp>
        <p:nvSpPr>
          <p:cNvPr id="24" name="矩形标注 23"/>
          <p:cNvSpPr/>
          <p:nvPr/>
        </p:nvSpPr>
        <p:spPr>
          <a:xfrm>
            <a:off x="2964076" y="3766499"/>
            <a:ext cx="1477858" cy="45719"/>
          </a:xfrm>
          <a:prstGeom prst="wedgeRectCallout">
            <a:avLst>
              <a:gd name="adj1" fmla="val -17526"/>
              <a:gd name="adj2" fmla="val -50946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5" name="矩形标注 24"/>
          <p:cNvSpPr/>
          <p:nvPr/>
        </p:nvSpPr>
        <p:spPr>
          <a:xfrm>
            <a:off x="1272918" y="1602095"/>
            <a:ext cx="1584840" cy="64140"/>
          </a:xfrm>
          <a:prstGeom prst="wedgeRectCallout">
            <a:avLst>
              <a:gd name="adj1" fmla="val -23398"/>
              <a:gd name="adj2" fmla="val 40329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26" name="Rectangle 28"/>
          <p:cNvSpPr>
            <a:spLocks noChangeArrowheads="1"/>
          </p:cNvSpPr>
          <p:nvPr/>
        </p:nvSpPr>
        <p:spPr bwMode="auto">
          <a:xfrm>
            <a:off x="2943727" y="3804603"/>
            <a:ext cx="1475159"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1200" dirty="0" smtClean="0">
                <a:solidFill>
                  <a:schemeClr val="tx1">
                    <a:lumMod val="95000"/>
                    <a:lumOff val="5000"/>
                  </a:schemeClr>
                </a:solidFill>
                <a:latin typeface="微软雅黑" panose="020B0503020204020204" charset="-122"/>
                <a:ea typeface="微软雅黑" panose="020B0503020204020204" charset="-122"/>
              </a:rPr>
              <a:t>单击</a:t>
            </a:r>
            <a:r>
              <a:rPr lang="zh-CN" altLang="en-US" sz="1200" dirty="0">
                <a:solidFill>
                  <a:schemeClr val="tx1">
                    <a:lumMod val="95000"/>
                    <a:lumOff val="5000"/>
                  </a:schemeClr>
                </a:solidFill>
                <a:latin typeface="微软雅黑" panose="020B0503020204020204" charset="-122"/>
                <a:ea typeface="微软雅黑" panose="020B0503020204020204" charset="-122"/>
              </a:rPr>
              <a:t>此处添加文字</a:t>
            </a:r>
          </a:p>
          <a:p>
            <a:pPr>
              <a:lnSpc>
                <a:spcPct val="120000"/>
              </a:lnSpc>
            </a:pPr>
            <a:r>
              <a:rPr lang="zh-CN" altLang="en-US" sz="1200" dirty="0">
                <a:solidFill>
                  <a:schemeClr val="tx1">
                    <a:lumMod val="95000"/>
                    <a:lumOff val="5000"/>
                  </a:schemeClr>
                </a:solidFill>
                <a:latin typeface="微软雅黑" panose="020B0503020204020204" charset="-122"/>
                <a:ea typeface="微软雅黑" panose="020B0503020204020204" charset="-122"/>
              </a:rPr>
              <a:t>单击此处添加文字</a:t>
            </a:r>
          </a:p>
        </p:txBody>
      </p:sp>
      <p:sp>
        <p:nvSpPr>
          <p:cNvPr id="27" name="Rectangle 28"/>
          <p:cNvSpPr>
            <a:spLocks noChangeArrowheads="1"/>
          </p:cNvSpPr>
          <p:nvPr/>
        </p:nvSpPr>
        <p:spPr bwMode="auto">
          <a:xfrm>
            <a:off x="1339990" y="1059582"/>
            <a:ext cx="1475159"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1200" dirty="0" smtClean="0">
                <a:solidFill>
                  <a:schemeClr val="tx1">
                    <a:lumMod val="95000"/>
                    <a:lumOff val="5000"/>
                  </a:schemeClr>
                </a:solidFill>
                <a:latin typeface="微软雅黑" panose="020B0503020204020204" charset="-122"/>
                <a:ea typeface="微软雅黑" panose="020B0503020204020204" charset="-122"/>
              </a:rPr>
              <a:t>单击</a:t>
            </a:r>
            <a:r>
              <a:rPr lang="zh-CN" altLang="en-US" sz="1200" dirty="0">
                <a:solidFill>
                  <a:schemeClr val="tx1">
                    <a:lumMod val="95000"/>
                    <a:lumOff val="5000"/>
                  </a:schemeClr>
                </a:solidFill>
                <a:latin typeface="微软雅黑" panose="020B0503020204020204" charset="-122"/>
                <a:ea typeface="微软雅黑" panose="020B0503020204020204" charset="-122"/>
              </a:rPr>
              <a:t>此处添加文字</a:t>
            </a:r>
          </a:p>
          <a:p>
            <a:pPr>
              <a:lnSpc>
                <a:spcPct val="120000"/>
              </a:lnSpc>
            </a:pPr>
            <a:r>
              <a:rPr lang="zh-CN" altLang="en-US" sz="1200" dirty="0">
                <a:solidFill>
                  <a:schemeClr val="tx1">
                    <a:lumMod val="95000"/>
                    <a:lumOff val="5000"/>
                  </a:schemeClr>
                </a:solidFill>
                <a:latin typeface="微软雅黑" panose="020B0503020204020204" charset="-122"/>
                <a:ea typeface="微软雅黑" panose="020B0503020204020204" charset="-122"/>
              </a:rPr>
              <a:t>单击此处添加文字</a:t>
            </a:r>
          </a:p>
        </p:txBody>
      </p:sp>
      <p:sp>
        <p:nvSpPr>
          <p:cNvPr id="28" name="矩形标注 27"/>
          <p:cNvSpPr/>
          <p:nvPr/>
        </p:nvSpPr>
        <p:spPr>
          <a:xfrm>
            <a:off x="4585286" y="1602095"/>
            <a:ext cx="1584840" cy="64140"/>
          </a:xfrm>
          <a:prstGeom prst="wedgeRectCallout">
            <a:avLst>
              <a:gd name="adj1" fmla="val -23398"/>
              <a:gd name="adj2" fmla="val 40329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29" name="Rectangle 28"/>
          <p:cNvSpPr>
            <a:spLocks noChangeArrowheads="1"/>
          </p:cNvSpPr>
          <p:nvPr/>
        </p:nvSpPr>
        <p:spPr bwMode="auto">
          <a:xfrm>
            <a:off x="4652358" y="1059582"/>
            <a:ext cx="1475159"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1200" dirty="0" smtClean="0">
                <a:solidFill>
                  <a:schemeClr val="tx1">
                    <a:lumMod val="95000"/>
                    <a:lumOff val="5000"/>
                  </a:schemeClr>
                </a:solidFill>
                <a:latin typeface="微软雅黑" panose="020B0503020204020204" charset="-122"/>
                <a:ea typeface="微软雅黑" panose="020B0503020204020204" charset="-122"/>
              </a:rPr>
              <a:t>单击</a:t>
            </a:r>
            <a:r>
              <a:rPr lang="zh-CN" altLang="en-US" sz="1200" dirty="0">
                <a:solidFill>
                  <a:schemeClr val="tx1">
                    <a:lumMod val="95000"/>
                    <a:lumOff val="5000"/>
                  </a:schemeClr>
                </a:solidFill>
                <a:latin typeface="微软雅黑" panose="020B0503020204020204" charset="-122"/>
                <a:ea typeface="微软雅黑" panose="020B0503020204020204" charset="-122"/>
              </a:rPr>
              <a:t>此处添加文字</a:t>
            </a:r>
          </a:p>
          <a:p>
            <a:pPr>
              <a:lnSpc>
                <a:spcPct val="120000"/>
              </a:lnSpc>
            </a:pPr>
            <a:r>
              <a:rPr lang="zh-CN" altLang="en-US" sz="1200" dirty="0">
                <a:solidFill>
                  <a:schemeClr val="tx1">
                    <a:lumMod val="95000"/>
                    <a:lumOff val="5000"/>
                  </a:schemeClr>
                </a:solidFill>
                <a:latin typeface="微软雅黑" panose="020B0503020204020204" charset="-122"/>
                <a:ea typeface="微软雅黑" panose="020B0503020204020204" charset="-122"/>
              </a:rPr>
              <a:t>单击此处添加文字</a:t>
            </a:r>
          </a:p>
        </p:txBody>
      </p:sp>
      <p:sp>
        <p:nvSpPr>
          <p:cNvPr id="30" name="矩形标注 29"/>
          <p:cNvSpPr/>
          <p:nvPr/>
        </p:nvSpPr>
        <p:spPr>
          <a:xfrm>
            <a:off x="6420460" y="3766499"/>
            <a:ext cx="1477858" cy="45719"/>
          </a:xfrm>
          <a:prstGeom prst="wedgeRectCallout">
            <a:avLst>
              <a:gd name="adj1" fmla="val -17526"/>
              <a:gd name="adj2" fmla="val -50946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1" name="Rectangle 28"/>
          <p:cNvSpPr>
            <a:spLocks noChangeArrowheads="1"/>
          </p:cNvSpPr>
          <p:nvPr/>
        </p:nvSpPr>
        <p:spPr bwMode="auto">
          <a:xfrm>
            <a:off x="6400111" y="3804603"/>
            <a:ext cx="1475159"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1200" dirty="0" smtClean="0">
                <a:solidFill>
                  <a:schemeClr val="tx1">
                    <a:lumMod val="95000"/>
                    <a:lumOff val="5000"/>
                  </a:schemeClr>
                </a:solidFill>
                <a:latin typeface="微软雅黑" panose="020B0503020204020204" charset="-122"/>
                <a:ea typeface="微软雅黑" panose="020B0503020204020204" charset="-122"/>
              </a:rPr>
              <a:t>单击</a:t>
            </a:r>
            <a:r>
              <a:rPr lang="zh-CN" altLang="en-US" sz="1200" dirty="0">
                <a:solidFill>
                  <a:schemeClr val="tx1">
                    <a:lumMod val="95000"/>
                    <a:lumOff val="5000"/>
                  </a:schemeClr>
                </a:solidFill>
                <a:latin typeface="微软雅黑" panose="020B0503020204020204" charset="-122"/>
                <a:ea typeface="微软雅黑" panose="020B0503020204020204" charset="-122"/>
              </a:rPr>
              <a:t>此处添加文字</a:t>
            </a:r>
          </a:p>
          <a:p>
            <a:pPr>
              <a:lnSpc>
                <a:spcPct val="120000"/>
              </a:lnSpc>
            </a:pPr>
            <a:r>
              <a:rPr lang="zh-CN" altLang="en-US" sz="1200" dirty="0">
                <a:solidFill>
                  <a:schemeClr val="tx1">
                    <a:lumMod val="95000"/>
                    <a:lumOff val="5000"/>
                  </a:schemeClr>
                </a:solidFill>
                <a:latin typeface="微软雅黑" panose="020B0503020204020204" charset="-122"/>
                <a:ea typeface="微软雅黑" panose="020B0503020204020204" charset="-122"/>
              </a:rPr>
              <a:t>单击此处添加文字</a:t>
            </a:r>
          </a:p>
        </p:txBody>
      </p:sp>
    </p:spTree>
  </p:cSld>
  <p:clrMapOvr>
    <a:masterClrMapping/>
  </p:clrMapOvr>
  <p:transition spd="slow" advTm="1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15"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p:cTn id="11" dur="1000" fill="hold"/>
                                        <p:tgtEl>
                                          <p:spTgt spid="19"/>
                                        </p:tgtEl>
                                        <p:attrNameLst>
                                          <p:attrName>ppt_w</p:attrName>
                                        </p:attrNameLst>
                                      </p:cBhvr>
                                      <p:tavLst>
                                        <p:tav tm="0">
                                          <p:val>
                                            <p:fltVal val="0"/>
                                          </p:val>
                                        </p:tav>
                                        <p:tav tm="100000">
                                          <p:val>
                                            <p:strVal val="#ppt_w"/>
                                          </p:val>
                                        </p:tav>
                                      </p:tavLst>
                                    </p:anim>
                                    <p:anim calcmode="lin" valueType="num">
                                      <p:cBhvr>
                                        <p:cTn id="12" dur="1000" fill="hold"/>
                                        <p:tgtEl>
                                          <p:spTgt spid="19"/>
                                        </p:tgtEl>
                                        <p:attrNameLst>
                                          <p:attrName>ppt_h</p:attrName>
                                        </p:attrNameLst>
                                      </p:cBhvr>
                                      <p:tavLst>
                                        <p:tav tm="0">
                                          <p:val>
                                            <p:fltVal val="0"/>
                                          </p:val>
                                        </p:tav>
                                        <p:tav tm="100000">
                                          <p:val>
                                            <p:strVal val="#ppt_h"/>
                                          </p:val>
                                        </p:tav>
                                      </p:tavLst>
                                    </p:anim>
                                    <p:anim calcmode="lin" valueType="num">
                                      <p:cBhvr>
                                        <p:cTn id="13" dur="1000" fill="hold"/>
                                        <p:tgtEl>
                                          <p:spTgt spid="19"/>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19"/>
                                        </p:tgtEl>
                                        <p:attrNameLst>
                                          <p:attrName>ppt_y</p:attrName>
                                        </p:attrNameLst>
                                      </p:cBhvr>
                                      <p:tavLst>
                                        <p:tav tm="0" fmla="#ppt_y+(sin(-2*pi*(1-$))*-#ppt_x+cos(-2*pi*(1-$))*(1-#ppt_y))*(1-$)">
                                          <p:val>
                                            <p:fltVal val="0"/>
                                          </p:val>
                                        </p:tav>
                                        <p:tav tm="100000">
                                          <p:val>
                                            <p:fltVal val="1"/>
                                          </p:val>
                                        </p:tav>
                                      </p:tavLst>
                                    </p:anim>
                                  </p:childTnLst>
                                </p:cTn>
                              </p:par>
                              <p:par>
                                <p:cTn id="15" presetID="15" presetClass="entr" presetSubtype="0" fill="hold" nodeType="withEffect">
                                  <p:stCondLst>
                                    <p:cond delay="250"/>
                                  </p:stCondLst>
                                  <p:childTnLst>
                                    <p:set>
                                      <p:cBhvr>
                                        <p:cTn id="16" dur="1" fill="hold">
                                          <p:stCondLst>
                                            <p:cond delay="0"/>
                                          </p:stCondLst>
                                        </p:cTn>
                                        <p:tgtEl>
                                          <p:spTgt spid="4"/>
                                        </p:tgtEl>
                                        <p:attrNameLst>
                                          <p:attrName>style.visibility</p:attrName>
                                        </p:attrNameLst>
                                      </p:cBhvr>
                                      <p:to>
                                        <p:strVal val="visible"/>
                                      </p:to>
                                    </p:set>
                                    <p:anim calcmode="lin" valueType="num">
                                      <p:cBhvr>
                                        <p:cTn id="17" dur="1000" fill="hold"/>
                                        <p:tgtEl>
                                          <p:spTgt spid="4"/>
                                        </p:tgtEl>
                                        <p:attrNameLst>
                                          <p:attrName>ppt_w</p:attrName>
                                        </p:attrNameLst>
                                      </p:cBhvr>
                                      <p:tavLst>
                                        <p:tav tm="0">
                                          <p:val>
                                            <p:fltVal val="0"/>
                                          </p:val>
                                        </p:tav>
                                        <p:tav tm="100000">
                                          <p:val>
                                            <p:strVal val="#ppt_w"/>
                                          </p:val>
                                        </p:tav>
                                      </p:tavLst>
                                    </p:anim>
                                    <p:anim calcmode="lin" valueType="num">
                                      <p:cBhvr>
                                        <p:cTn id="18" dur="1000" fill="hold"/>
                                        <p:tgtEl>
                                          <p:spTgt spid="4"/>
                                        </p:tgtEl>
                                        <p:attrNameLst>
                                          <p:attrName>ppt_h</p:attrName>
                                        </p:attrNameLst>
                                      </p:cBhvr>
                                      <p:tavLst>
                                        <p:tav tm="0">
                                          <p:val>
                                            <p:fltVal val="0"/>
                                          </p:val>
                                        </p:tav>
                                        <p:tav tm="100000">
                                          <p:val>
                                            <p:strVal val="#ppt_h"/>
                                          </p:val>
                                        </p:tav>
                                      </p:tavLst>
                                    </p:anim>
                                    <p:anim calcmode="lin" valueType="num">
                                      <p:cBhvr>
                                        <p:cTn id="19"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4"/>
                                        </p:tgtEl>
                                        <p:attrNameLst>
                                          <p:attrName>ppt_y</p:attrName>
                                        </p:attrNameLst>
                                      </p:cBhvr>
                                      <p:tavLst>
                                        <p:tav tm="0" fmla="#ppt_y+(sin(-2*pi*(1-$))*-#ppt_x+cos(-2*pi*(1-$))*(1-#ppt_y))*(1-$)">
                                          <p:val>
                                            <p:fltVal val="0"/>
                                          </p:val>
                                        </p:tav>
                                        <p:tav tm="100000">
                                          <p:val>
                                            <p:fltVal val="1"/>
                                          </p:val>
                                        </p:tav>
                                      </p:tavLst>
                                    </p:anim>
                                  </p:childTnLst>
                                </p:cTn>
                              </p:par>
                              <p:par>
                                <p:cTn id="21" presetID="15" presetClass="entr" presetSubtype="0" fill="hold" nodeType="withEffect">
                                  <p:stCondLst>
                                    <p:cond delay="50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fltVal val="0"/>
                                          </p:val>
                                        </p:tav>
                                        <p:tav tm="100000">
                                          <p:val>
                                            <p:strVal val="#ppt_w"/>
                                          </p:val>
                                        </p:tav>
                                      </p:tavLst>
                                    </p:anim>
                                    <p:anim calcmode="lin" valueType="num">
                                      <p:cBhvr>
                                        <p:cTn id="24" dur="1000" fill="hold"/>
                                        <p:tgtEl>
                                          <p:spTgt spid="9"/>
                                        </p:tgtEl>
                                        <p:attrNameLst>
                                          <p:attrName>ppt_h</p:attrName>
                                        </p:attrNameLst>
                                      </p:cBhvr>
                                      <p:tavLst>
                                        <p:tav tm="0">
                                          <p:val>
                                            <p:fltVal val="0"/>
                                          </p:val>
                                        </p:tav>
                                        <p:tav tm="100000">
                                          <p:val>
                                            <p:strVal val="#ppt_h"/>
                                          </p:val>
                                        </p:tav>
                                      </p:tavLst>
                                    </p:anim>
                                    <p:anim calcmode="lin" valueType="num">
                                      <p:cBhvr>
                                        <p:cTn id="25"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9"/>
                                        </p:tgtEl>
                                        <p:attrNameLst>
                                          <p:attrName>ppt_y</p:attrName>
                                        </p:attrNameLst>
                                      </p:cBhvr>
                                      <p:tavLst>
                                        <p:tav tm="0" fmla="#ppt_y+(sin(-2*pi*(1-$))*-#ppt_x+cos(-2*pi*(1-$))*(1-#ppt_y))*(1-$)">
                                          <p:val>
                                            <p:fltVal val="0"/>
                                          </p:val>
                                        </p:tav>
                                        <p:tav tm="100000">
                                          <p:val>
                                            <p:fltVal val="1"/>
                                          </p:val>
                                        </p:tav>
                                      </p:tavLst>
                                    </p:anim>
                                  </p:childTnLst>
                                </p:cTn>
                              </p:par>
                              <p:par>
                                <p:cTn id="27" presetID="15" presetClass="entr" presetSubtype="0" fill="hold" nodeType="withEffect">
                                  <p:stCondLst>
                                    <p:cond delay="750"/>
                                  </p:stCondLst>
                                  <p:childTnLst>
                                    <p:set>
                                      <p:cBhvr>
                                        <p:cTn id="28" dur="1" fill="hold">
                                          <p:stCondLst>
                                            <p:cond delay="0"/>
                                          </p:stCondLst>
                                        </p:cTn>
                                        <p:tgtEl>
                                          <p:spTgt spid="14"/>
                                        </p:tgtEl>
                                        <p:attrNameLst>
                                          <p:attrName>style.visibility</p:attrName>
                                        </p:attrNameLst>
                                      </p:cBhvr>
                                      <p:to>
                                        <p:strVal val="visible"/>
                                      </p:to>
                                    </p:set>
                                    <p:anim calcmode="lin" valueType="num">
                                      <p:cBhvr>
                                        <p:cTn id="29" dur="1000" fill="hold"/>
                                        <p:tgtEl>
                                          <p:spTgt spid="14"/>
                                        </p:tgtEl>
                                        <p:attrNameLst>
                                          <p:attrName>ppt_w</p:attrName>
                                        </p:attrNameLst>
                                      </p:cBhvr>
                                      <p:tavLst>
                                        <p:tav tm="0">
                                          <p:val>
                                            <p:fltVal val="0"/>
                                          </p:val>
                                        </p:tav>
                                        <p:tav tm="100000">
                                          <p:val>
                                            <p:strVal val="#ppt_w"/>
                                          </p:val>
                                        </p:tav>
                                      </p:tavLst>
                                    </p:anim>
                                    <p:anim calcmode="lin" valueType="num">
                                      <p:cBhvr>
                                        <p:cTn id="30" dur="1000" fill="hold"/>
                                        <p:tgtEl>
                                          <p:spTgt spid="14"/>
                                        </p:tgtEl>
                                        <p:attrNameLst>
                                          <p:attrName>ppt_h</p:attrName>
                                        </p:attrNameLst>
                                      </p:cBhvr>
                                      <p:tavLst>
                                        <p:tav tm="0">
                                          <p:val>
                                            <p:fltVal val="0"/>
                                          </p:val>
                                        </p:tav>
                                        <p:tav tm="100000">
                                          <p:val>
                                            <p:strVal val="#ppt_h"/>
                                          </p:val>
                                        </p:tav>
                                      </p:tavLst>
                                    </p:anim>
                                    <p:anim calcmode="lin" valueType="num">
                                      <p:cBhvr>
                                        <p:cTn id="31" dur="1000" fill="hold"/>
                                        <p:tgtEl>
                                          <p:spTgt spid="14"/>
                                        </p:tgtEl>
                                        <p:attrNameLst>
                                          <p:attrName>ppt_x</p:attrName>
                                        </p:attrNameLst>
                                      </p:cBhvr>
                                      <p:tavLst>
                                        <p:tav tm="0" fmla="#ppt_x+(cos(-2*pi*(1-$))*-#ppt_x-sin(-2*pi*(1-$))*(1-#ppt_y))*(1-$)">
                                          <p:val>
                                            <p:fltVal val="0"/>
                                          </p:val>
                                        </p:tav>
                                        <p:tav tm="100000">
                                          <p:val>
                                            <p:fltVal val="1"/>
                                          </p:val>
                                        </p:tav>
                                      </p:tavLst>
                                    </p:anim>
                                    <p:anim calcmode="lin" valueType="num">
                                      <p:cBhvr>
                                        <p:cTn id="32" dur="1000" fill="hold"/>
                                        <p:tgtEl>
                                          <p:spTgt spid="14"/>
                                        </p:tgtEl>
                                        <p:attrNameLst>
                                          <p:attrName>ppt_y</p:attrName>
                                        </p:attrNameLst>
                                      </p:cBhvr>
                                      <p:tavLst>
                                        <p:tav tm="0" fmla="#ppt_y+(sin(-2*pi*(1-$))*-#ppt_x+cos(-2*pi*(1-$))*(1-#ppt_y))*(1-$)">
                                          <p:val>
                                            <p:fltVal val="0"/>
                                          </p:val>
                                        </p:tav>
                                        <p:tav tm="100000">
                                          <p:val>
                                            <p:fltVal val="1"/>
                                          </p:val>
                                        </p:tav>
                                      </p:tavLst>
                                    </p:anim>
                                  </p:childTnLst>
                                </p:cTn>
                              </p:par>
                            </p:childTnLst>
                          </p:cTn>
                        </p:par>
                        <p:par>
                          <p:cTn id="33" fill="hold">
                            <p:stCondLst>
                              <p:cond delay="1500"/>
                            </p:stCondLst>
                            <p:childTnLst>
                              <p:par>
                                <p:cTn id="34" presetID="2" presetClass="entr" presetSubtype="1" fill="hold" grpId="0" nodeType="afterEffect">
                                  <p:stCondLst>
                                    <p:cond delay="0"/>
                                  </p:stCondLst>
                                  <p:childTnLst>
                                    <p:set>
                                      <p:cBhvr>
                                        <p:cTn id="35" dur="1" fill="hold">
                                          <p:stCondLst>
                                            <p:cond delay="0"/>
                                          </p:stCondLst>
                                        </p:cTn>
                                        <p:tgtEl>
                                          <p:spTgt spid="25"/>
                                        </p:tgtEl>
                                        <p:attrNameLst>
                                          <p:attrName>style.visibility</p:attrName>
                                        </p:attrNameLst>
                                      </p:cBhvr>
                                      <p:to>
                                        <p:strVal val="visible"/>
                                      </p:to>
                                    </p:set>
                                    <p:anim calcmode="lin" valueType="num">
                                      <p:cBhvr additive="base">
                                        <p:cTn id="36" dur="500" fill="hold"/>
                                        <p:tgtEl>
                                          <p:spTgt spid="25"/>
                                        </p:tgtEl>
                                        <p:attrNameLst>
                                          <p:attrName>ppt_x</p:attrName>
                                        </p:attrNameLst>
                                      </p:cBhvr>
                                      <p:tavLst>
                                        <p:tav tm="0">
                                          <p:val>
                                            <p:strVal val="#ppt_x"/>
                                          </p:val>
                                        </p:tav>
                                        <p:tav tm="100000">
                                          <p:val>
                                            <p:strVal val="#ppt_x"/>
                                          </p:val>
                                        </p:tav>
                                      </p:tavLst>
                                    </p:anim>
                                    <p:anim calcmode="lin" valueType="num">
                                      <p:cBhvr additive="base">
                                        <p:cTn id="37" dur="500" fill="hold"/>
                                        <p:tgtEl>
                                          <p:spTgt spid="25"/>
                                        </p:tgtEl>
                                        <p:attrNameLst>
                                          <p:attrName>ppt_y</p:attrName>
                                        </p:attrNameLst>
                                      </p:cBhvr>
                                      <p:tavLst>
                                        <p:tav tm="0">
                                          <p:val>
                                            <p:strVal val="0-#ppt_h/2"/>
                                          </p:val>
                                        </p:tav>
                                        <p:tav tm="100000">
                                          <p:val>
                                            <p:strVal val="#ppt_y"/>
                                          </p:val>
                                        </p:tav>
                                      </p:tavLst>
                                    </p:anim>
                                  </p:childTnLst>
                                </p:cTn>
                              </p:par>
                            </p:childTnLst>
                          </p:cTn>
                        </p:par>
                        <p:par>
                          <p:cTn id="38" fill="hold">
                            <p:stCondLst>
                              <p:cond delay="2000"/>
                            </p:stCondLst>
                            <p:childTnLst>
                              <p:par>
                                <p:cTn id="39" presetID="32" presetClass="emph" presetSubtype="0" fill="hold" grpId="1" nodeType="afterEffect">
                                  <p:stCondLst>
                                    <p:cond delay="0"/>
                                  </p:stCondLst>
                                  <p:childTnLst>
                                    <p:animRot by="120000">
                                      <p:cBhvr>
                                        <p:cTn id="40" dur="50" fill="hold">
                                          <p:stCondLst>
                                            <p:cond delay="0"/>
                                          </p:stCondLst>
                                        </p:cTn>
                                        <p:tgtEl>
                                          <p:spTgt spid="25"/>
                                        </p:tgtEl>
                                        <p:attrNameLst>
                                          <p:attrName>r</p:attrName>
                                        </p:attrNameLst>
                                      </p:cBhvr>
                                    </p:animRot>
                                    <p:animRot by="-240000">
                                      <p:cBhvr>
                                        <p:cTn id="41" dur="100" fill="hold">
                                          <p:stCondLst>
                                            <p:cond delay="100"/>
                                          </p:stCondLst>
                                        </p:cTn>
                                        <p:tgtEl>
                                          <p:spTgt spid="25"/>
                                        </p:tgtEl>
                                        <p:attrNameLst>
                                          <p:attrName>r</p:attrName>
                                        </p:attrNameLst>
                                      </p:cBhvr>
                                    </p:animRot>
                                    <p:animRot by="240000">
                                      <p:cBhvr>
                                        <p:cTn id="42" dur="100" fill="hold">
                                          <p:stCondLst>
                                            <p:cond delay="200"/>
                                          </p:stCondLst>
                                        </p:cTn>
                                        <p:tgtEl>
                                          <p:spTgt spid="25"/>
                                        </p:tgtEl>
                                        <p:attrNameLst>
                                          <p:attrName>r</p:attrName>
                                        </p:attrNameLst>
                                      </p:cBhvr>
                                    </p:animRot>
                                    <p:animRot by="-240000">
                                      <p:cBhvr>
                                        <p:cTn id="43" dur="100" fill="hold">
                                          <p:stCondLst>
                                            <p:cond delay="300"/>
                                          </p:stCondLst>
                                        </p:cTn>
                                        <p:tgtEl>
                                          <p:spTgt spid="25"/>
                                        </p:tgtEl>
                                        <p:attrNameLst>
                                          <p:attrName>r</p:attrName>
                                        </p:attrNameLst>
                                      </p:cBhvr>
                                    </p:animRot>
                                    <p:animRot by="120000">
                                      <p:cBhvr>
                                        <p:cTn id="44" dur="100" fill="hold">
                                          <p:stCondLst>
                                            <p:cond delay="400"/>
                                          </p:stCondLst>
                                        </p:cTn>
                                        <p:tgtEl>
                                          <p:spTgt spid="25"/>
                                        </p:tgtEl>
                                        <p:attrNameLst>
                                          <p:attrName>r</p:attrName>
                                        </p:attrNameLst>
                                      </p:cBhvr>
                                    </p:animRot>
                                  </p:childTnLst>
                                </p:cTn>
                              </p:par>
                            </p:childTnLst>
                          </p:cTn>
                        </p:par>
                        <p:par>
                          <p:cTn id="45" fill="hold">
                            <p:stCondLst>
                              <p:cond delay="2500"/>
                            </p:stCondLst>
                            <p:childTnLst>
                              <p:par>
                                <p:cTn id="46" presetID="18" presetClass="entr" presetSubtype="9" fill="hold" grpId="0"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strips(upLeft)">
                                      <p:cBhvr>
                                        <p:cTn id="48" dur="500"/>
                                        <p:tgtEl>
                                          <p:spTgt spid="27"/>
                                        </p:tgtEl>
                                      </p:cBhvr>
                                    </p:animEffect>
                                  </p:childTnLst>
                                </p:cTn>
                              </p:par>
                            </p:childTnLst>
                          </p:cTn>
                        </p:par>
                        <p:par>
                          <p:cTn id="49" fill="hold">
                            <p:stCondLst>
                              <p:cond delay="3000"/>
                            </p:stCondLst>
                            <p:childTnLst>
                              <p:par>
                                <p:cTn id="50" presetID="2" presetClass="entr" presetSubtype="4" fill="hold" grpId="0" nodeType="afterEffect">
                                  <p:stCondLst>
                                    <p:cond delay="0"/>
                                  </p:stCondLst>
                                  <p:childTnLst>
                                    <p:set>
                                      <p:cBhvr>
                                        <p:cTn id="51" dur="1" fill="hold">
                                          <p:stCondLst>
                                            <p:cond delay="0"/>
                                          </p:stCondLst>
                                        </p:cTn>
                                        <p:tgtEl>
                                          <p:spTgt spid="24"/>
                                        </p:tgtEl>
                                        <p:attrNameLst>
                                          <p:attrName>style.visibility</p:attrName>
                                        </p:attrNameLst>
                                      </p:cBhvr>
                                      <p:to>
                                        <p:strVal val="visible"/>
                                      </p:to>
                                    </p:set>
                                    <p:anim calcmode="lin" valueType="num">
                                      <p:cBhvr additive="base">
                                        <p:cTn id="52" dur="500" fill="hold"/>
                                        <p:tgtEl>
                                          <p:spTgt spid="24"/>
                                        </p:tgtEl>
                                        <p:attrNameLst>
                                          <p:attrName>ppt_x</p:attrName>
                                        </p:attrNameLst>
                                      </p:cBhvr>
                                      <p:tavLst>
                                        <p:tav tm="0">
                                          <p:val>
                                            <p:strVal val="#ppt_x"/>
                                          </p:val>
                                        </p:tav>
                                        <p:tav tm="100000">
                                          <p:val>
                                            <p:strVal val="#ppt_x"/>
                                          </p:val>
                                        </p:tav>
                                      </p:tavLst>
                                    </p:anim>
                                    <p:anim calcmode="lin" valueType="num">
                                      <p:cBhvr additive="base">
                                        <p:cTn id="53" dur="500" fill="hold"/>
                                        <p:tgtEl>
                                          <p:spTgt spid="24"/>
                                        </p:tgtEl>
                                        <p:attrNameLst>
                                          <p:attrName>ppt_y</p:attrName>
                                        </p:attrNameLst>
                                      </p:cBhvr>
                                      <p:tavLst>
                                        <p:tav tm="0">
                                          <p:val>
                                            <p:strVal val="1+#ppt_h/2"/>
                                          </p:val>
                                        </p:tav>
                                        <p:tav tm="100000">
                                          <p:val>
                                            <p:strVal val="#ppt_y"/>
                                          </p:val>
                                        </p:tav>
                                      </p:tavLst>
                                    </p:anim>
                                  </p:childTnLst>
                                </p:cTn>
                              </p:par>
                            </p:childTnLst>
                          </p:cTn>
                        </p:par>
                        <p:par>
                          <p:cTn id="54" fill="hold">
                            <p:stCondLst>
                              <p:cond delay="3500"/>
                            </p:stCondLst>
                            <p:childTnLst>
                              <p:par>
                                <p:cTn id="55" presetID="32" presetClass="emph" presetSubtype="0" fill="hold" grpId="1" nodeType="afterEffect">
                                  <p:stCondLst>
                                    <p:cond delay="0"/>
                                  </p:stCondLst>
                                  <p:childTnLst>
                                    <p:animRot by="120000">
                                      <p:cBhvr>
                                        <p:cTn id="56" dur="50" fill="hold">
                                          <p:stCondLst>
                                            <p:cond delay="0"/>
                                          </p:stCondLst>
                                        </p:cTn>
                                        <p:tgtEl>
                                          <p:spTgt spid="24"/>
                                        </p:tgtEl>
                                        <p:attrNameLst>
                                          <p:attrName>r</p:attrName>
                                        </p:attrNameLst>
                                      </p:cBhvr>
                                    </p:animRot>
                                    <p:animRot by="-240000">
                                      <p:cBhvr>
                                        <p:cTn id="57" dur="100" fill="hold">
                                          <p:stCondLst>
                                            <p:cond delay="100"/>
                                          </p:stCondLst>
                                        </p:cTn>
                                        <p:tgtEl>
                                          <p:spTgt spid="24"/>
                                        </p:tgtEl>
                                        <p:attrNameLst>
                                          <p:attrName>r</p:attrName>
                                        </p:attrNameLst>
                                      </p:cBhvr>
                                    </p:animRot>
                                    <p:animRot by="240000">
                                      <p:cBhvr>
                                        <p:cTn id="58" dur="100" fill="hold">
                                          <p:stCondLst>
                                            <p:cond delay="200"/>
                                          </p:stCondLst>
                                        </p:cTn>
                                        <p:tgtEl>
                                          <p:spTgt spid="24"/>
                                        </p:tgtEl>
                                        <p:attrNameLst>
                                          <p:attrName>r</p:attrName>
                                        </p:attrNameLst>
                                      </p:cBhvr>
                                    </p:animRot>
                                    <p:animRot by="-240000">
                                      <p:cBhvr>
                                        <p:cTn id="59" dur="100" fill="hold">
                                          <p:stCondLst>
                                            <p:cond delay="300"/>
                                          </p:stCondLst>
                                        </p:cTn>
                                        <p:tgtEl>
                                          <p:spTgt spid="24"/>
                                        </p:tgtEl>
                                        <p:attrNameLst>
                                          <p:attrName>r</p:attrName>
                                        </p:attrNameLst>
                                      </p:cBhvr>
                                    </p:animRot>
                                    <p:animRot by="120000">
                                      <p:cBhvr>
                                        <p:cTn id="60" dur="100" fill="hold">
                                          <p:stCondLst>
                                            <p:cond delay="400"/>
                                          </p:stCondLst>
                                        </p:cTn>
                                        <p:tgtEl>
                                          <p:spTgt spid="24"/>
                                        </p:tgtEl>
                                        <p:attrNameLst>
                                          <p:attrName>r</p:attrName>
                                        </p:attrNameLst>
                                      </p:cBhvr>
                                    </p:animRot>
                                  </p:childTnLst>
                                </p:cTn>
                              </p:par>
                            </p:childTnLst>
                          </p:cTn>
                        </p:par>
                        <p:par>
                          <p:cTn id="61" fill="hold">
                            <p:stCondLst>
                              <p:cond delay="4000"/>
                            </p:stCondLst>
                            <p:childTnLst>
                              <p:par>
                                <p:cTn id="62" presetID="18" presetClass="entr" presetSubtype="9" fill="hold" grpId="0" nodeType="after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strips(upLeft)">
                                      <p:cBhvr>
                                        <p:cTn id="64" dur="500"/>
                                        <p:tgtEl>
                                          <p:spTgt spid="26"/>
                                        </p:tgtEl>
                                      </p:cBhvr>
                                    </p:animEffect>
                                  </p:childTnLst>
                                </p:cTn>
                              </p:par>
                            </p:childTnLst>
                          </p:cTn>
                        </p:par>
                        <p:par>
                          <p:cTn id="65" fill="hold">
                            <p:stCondLst>
                              <p:cond delay="4500"/>
                            </p:stCondLst>
                            <p:childTnLst>
                              <p:par>
                                <p:cTn id="66" presetID="2" presetClass="entr" presetSubtype="1" fill="hold" grpId="0" nodeType="afterEffect">
                                  <p:stCondLst>
                                    <p:cond delay="0"/>
                                  </p:stCondLst>
                                  <p:childTnLst>
                                    <p:set>
                                      <p:cBhvr>
                                        <p:cTn id="67" dur="1" fill="hold">
                                          <p:stCondLst>
                                            <p:cond delay="0"/>
                                          </p:stCondLst>
                                        </p:cTn>
                                        <p:tgtEl>
                                          <p:spTgt spid="28"/>
                                        </p:tgtEl>
                                        <p:attrNameLst>
                                          <p:attrName>style.visibility</p:attrName>
                                        </p:attrNameLst>
                                      </p:cBhvr>
                                      <p:to>
                                        <p:strVal val="visible"/>
                                      </p:to>
                                    </p:set>
                                    <p:anim calcmode="lin" valueType="num">
                                      <p:cBhvr additive="base">
                                        <p:cTn id="68" dur="500" fill="hold"/>
                                        <p:tgtEl>
                                          <p:spTgt spid="28"/>
                                        </p:tgtEl>
                                        <p:attrNameLst>
                                          <p:attrName>ppt_x</p:attrName>
                                        </p:attrNameLst>
                                      </p:cBhvr>
                                      <p:tavLst>
                                        <p:tav tm="0">
                                          <p:val>
                                            <p:strVal val="#ppt_x"/>
                                          </p:val>
                                        </p:tav>
                                        <p:tav tm="100000">
                                          <p:val>
                                            <p:strVal val="#ppt_x"/>
                                          </p:val>
                                        </p:tav>
                                      </p:tavLst>
                                    </p:anim>
                                    <p:anim calcmode="lin" valueType="num">
                                      <p:cBhvr additive="base">
                                        <p:cTn id="69" dur="500" fill="hold"/>
                                        <p:tgtEl>
                                          <p:spTgt spid="28"/>
                                        </p:tgtEl>
                                        <p:attrNameLst>
                                          <p:attrName>ppt_y</p:attrName>
                                        </p:attrNameLst>
                                      </p:cBhvr>
                                      <p:tavLst>
                                        <p:tav tm="0">
                                          <p:val>
                                            <p:strVal val="0-#ppt_h/2"/>
                                          </p:val>
                                        </p:tav>
                                        <p:tav tm="100000">
                                          <p:val>
                                            <p:strVal val="#ppt_y"/>
                                          </p:val>
                                        </p:tav>
                                      </p:tavLst>
                                    </p:anim>
                                  </p:childTnLst>
                                </p:cTn>
                              </p:par>
                            </p:childTnLst>
                          </p:cTn>
                        </p:par>
                        <p:par>
                          <p:cTn id="70" fill="hold">
                            <p:stCondLst>
                              <p:cond delay="5000"/>
                            </p:stCondLst>
                            <p:childTnLst>
                              <p:par>
                                <p:cTn id="71" presetID="32" presetClass="emph" presetSubtype="0" fill="hold" grpId="1" nodeType="afterEffect">
                                  <p:stCondLst>
                                    <p:cond delay="0"/>
                                  </p:stCondLst>
                                  <p:childTnLst>
                                    <p:animRot by="120000">
                                      <p:cBhvr>
                                        <p:cTn id="72" dur="50" fill="hold">
                                          <p:stCondLst>
                                            <p:cond delay="0"/>
                                          </p:stCondLst>
                                        </p:cTn>
                                        <p:tgtEl>
                                          <p:spTgt spid="28"/>
                                        </p:tgtEl>
                                        <p:attrNameLst>
                                          <p:attrName>r</p:attrName>
                                        </p:attrNameLst>
                                      </p:cBhvr>
                                    </p:animRot>
                                    <p:animRot by="-240000">
                                      <p:cBhvr>
                                        <p:cTn id="73" dur="100" fill="hold">
                                          <p:stCondLst>
                                            <p:cond delay="100"/>
                                          </p:stCondLst>
                                        </p:cTn>
                                        <p:tgtEl>
                                          <p:spTgt spid="28"/>
                                        </p:tgtEl>
                                        <p:attrNameLst>
                                          <p:attrName>r</p:attrName>
                                        </p:attrNameLst>
                                      </p:cBhvr>
                                    </p:animRot>
                                    <p:animRot by="240000">
                                      <p:cBhvr>
                                        <p:cTn id="74" dur="100" fill="hold">
                                          <p:stCondLst>
                                            <p:cond delay="200"/>
                                          </p:stCondLst>
                                        </p:cTn>
                                        <p:tgtEl>
                                          <p:spTgt spid="28"/>
                                        </p:tgtEl>
                                        <p:attrNameLst>
                                          <p:attrName>r</p:attrName>
                                        </p:attrNameLst>
                                      </p:cBhvr>
                                    </p:animRot>
                                    <p:animRot by="-240000">
                                      <p:cBhvr>
                                        <p:cTn id="75" dur="100" fill="hold">
                                          <p:stCondLst>
                                            <p:cond delay="300"/>
                                          </p:stCondLst>
                                        </p:cTn>
                                        <p:tgtEl>
                                          <p:spTgt spid="28"/>
                                        </p:tgtEl>
                                        <p:attrNameLst>
                                          <p:attrName>r</p:attrName>
                                        </p:attrNameLst>
                                      </p:cBhvr>
                                    </p:animRot>
                                    <p:animRot by="120000">
                                      <p:cBhvr>
                                        <p:cTn id="76" dur="100" fill="hold">
                                          <p:stCondLst>
                                            <p:cond delay="400"/>
                                          </p:stCondLst>
                                        </p:cTn>
                                        <p:tgtEl>
                                          <p:spTgt spid="28"/>
                                        </p:tgtEl>
                                        <p:attrNameLst>
                                          <p:attrName>r</p:attrName>
                                        </p:attrNameLst>
                                      </p:cBhvr>
                                    </p:animRot>
                                  </p:childTnLst>
                                </p:cTn>
                              </p:par>
                            </p:childTnLst>
                          </p:cTn>
                        </p:par>
                        <p:par>
                          <p:cTn id="77" fill="hold">
                            <p:stCondLst>
                              <p:cond delay="5500"/>
                            </p:stCondLst>
                            <p:childTnLst>
                              <p:par>
                                <p:cTn id="78" presetID="18" presetClass="entr" presetSubtype="9" fill="hold" grpId="0" nodeType="after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strips(upLeft)">
                                      <p:cBhvr>
                                        <p:cTn id="80" dur="500"/>
                                        <p:tgtEl>
                                          <p:spTgt spid="29"/>
                                        </p:tgtEl>
                                      </p:cBhvr>
                                    </p:animEffect>
                                  </p:childTnLst>
                                </p:cTn>
                              </p:par>
                            </p:childTnLst>
                          </p:cTn>
                        </p:par>
                        <p:par>
                          <p:cTn id="81" fill="hold">
                            <p:stCondLst>
                              <p:cond delay="6000"/>
                            </p:stCondLst>
                            <p:childTnLst>
                              <p:par>
                                <p:cTn id="82" presetID="2" presetClass="entr" presetSubtype="4" fill="hold" grpId="0" nodeType="afterEffect">
                                  <p:stCondLst>
                                    <p:cond delay="0"/>
                                  </p:stCondLst>
                                  <p:childTnLst>
                                    <p:set>
                                      <p:cBhvr>
                                        <p:cTn id="83" dur="1" fill="hold">
                                          <p:stCondLst>
                                            <p:cond delay="0"/>
                                          </p:stCondLst>
                                        </p:cTn>
                                        <p:tgtEl>
                                          <p:spTgt spid="30"/>
                                        </p:tgtEl>
                                        <p:attrNameLst>
                                          <p:attrName>style.visibility</p:attrName>
                                        </p:attrNameLst>
                                      </p:cBhvr>
                                      <p:to>
                                        <p:strVal val="visible"/>
                                      </p:to>
                                    </p:set>
                                    <p:anim calcmode="lin" valueType="num">
                                      <p:cBhvr additive="base">
                                        <p:cTn id="84" dur="500" fill="hold"/>
                                        <p:tgtEl>
                                          <p:spTgt spid="30"/>
                                        </p:tgtEl>
                                        <p:attrNameLst>
                                          <p:attrName>ppt_x</p:attrName>
                                        </p:attrNameLst>
                                      </p:cBhvr>
                                      <p:tavLst>
                                        <p:tav tm="0">
                                          <p:val>
                                            <p:strVal val="#ppt_x"/>
                                          </p:val>
                                        </p:tav>
                                        <p:tav tm="100000">
                                          <p:val>
                                            <p:strVal val="#ppt_x"/>
                                          </p:val>
                                        </p:tav>
                                      </p:tavLst>
                                    </p:anim>
                                    <p:anim calcmode="lin" valueType="num">
                                      <p:cBhvr additive="base">
                                        <p:cTn id="85" dur="500" fill="hold"/>
                                        <p:tgtEl>
                                          <p:spTgt spid="30"/>
                                        </p:tgtEl>
                                        <p:attrNameLst>
                                          <p:attrName>ppt_y</p:attrName>
                                        </p:attrNameLst>
                                      </p:cBhvr>
                                      <p:tavLst>
                                        <p:tav tm="0">
                                          <p:val>
                                            <p:strVal val="1+#ppt_h/2"/>
                                          </p:val>
                                        </p:tav>
                                        <p:tav tm="100000">
                                          <p:val>
                                            <p:strVal val="#ppt_y"/>
                                          </p:val>
                                        </p:tav>
                                      </p:tavLst>
                                    </p:anim>
                                  </p:childTnLst>
                                </p:cTn>
                              </p:par>
                            </p:childTnLst>
                          </p:cTn>
                        </p:par>
                        <p:par>
                          <p:cTn id="86" fill="hold">
                            <p:stCondLst>
                              <p:cond delay="6500"/>
                            </p:stCondLst>
                            <p:childTnLst>
                              <p:par>
                                <p:cTn id="87" presetID="32" presetClass="emph" presetSubtype="0" fill="hold" grpId="1" nodeType="afterEffect">
                                  <p:stCondLst>
                                    <p:cond delay="0"/>
                                  </p:stCondLst>
                                  <p:childTnLst>
                                    <p:animRot by="120000">
                                      <p:cBhvr>
                                        <p:cTn id="88" dur="50" fill="hold">
                                          <p:stCondLst>
                                            <p:cond delay="0"/>
                                          </p:stCondLst>
                                        </p:cTn>
                                        <p:tgtEl>
                                          <p:spTgt spid="30"/>
                                        </p:tgtEl>
                                        <p:attrNameLst>
                                          <p:attrName>r</p:attrName>
                                        </p:attrNameLst>
                                      </p:cBhvr>
                                    </p:animRot>
                                    <p:animRot by="-240000">
                                      <p:cBhvr>
                                        <p:cTn id="89" dur="100" fill="hold">
                                          <p:stCondLst>
                                            <p:cond delay="100"/>
                                          </p:stCondLst>
                                        </p:cTn>
                                        <p:tgtEl>
                                          <p:spTgt spid="30"/>
                                        </p:tgtEl>
                                        <p:attrNameLst>
                                          <p:attrName>r</p:attrName>
                                        </p:attrNameLst>
                                      </p:cBhvr>
                                    </p:animRot>
                                    <p:animRot by="240000">
                                      <p:cBhvr>
                                        <p:cTn id="90" dur="100" fill="hold">
                                          <p:stCondLst>
                                            <p:cond delay="200"/>
                                          </p:stCondLst>
                                        </p:cTn>
                                        <p:tgtEl>
                                          <p:spTgt spid="30"/>
                                        </p:tgtEl>
                                        <p:attrNameLst>
                                          <p:attrName>r</p:attrName>
                                        </p:attrNameLst>
                                      </p:cBhvr>
                                    </p:animRot>
                                    <p:animRot by="-240000">
                                      <p:cBhvr>
                                        <p:cTn id="91" dur="100" fill="hold">
                                          <p:stCondLst>
                                            <p:cond delay="300"/>
                                          </p:stCondLst>
                                        </p:cTn>
                                        <p:tgtEl>
                                          <p:spTgt spid="30"/>
                                        </p:tgtEl>
                                        <p:attrNameLst>
                                          <p:attrName>r</p:attrName>
                                        </p:attrNameLst>
                                      </p:cBhvr>
                                    </p:animRot>
                                    <p:animRot by="120000">
                                      <p:cBhvr>
                                        <p:cTn id="92" dur="100" fill="hold">
                                          <p:stCondLst>
                                            <p:cond delay="400"/>
                                          </p:stCondLst>
                                        </p:cTn>
                                        <p:tgtEl>
                                          <p:spTgt spid="30"/>
                                        </p:tgtEl>
                                        <p:attrNameLst>
                                          <p:attrName>r</p:attrName>
                                        </p:attrNameLst>
                                      </p:cBhvr>
                                    </p:animRot>
                                  </p:childTnLst>
                                </p:cTn>
                              </p:par>
                            </p:childTnLst>
                          </p:cTn>
                        </p:par>
                        <p:par>
                          <p:cTn id="93" fill="hold">
                            <p:stCondLst>
                              <p:cond delay="7000"/>
                            </p:stCondLst>
                            <p:childTnLst>
                              <p:par>
                                <p:cTn id="94" presetID="18" presetClass="entr" presetSubtype="9" fill="hold" grpId="0" nodeType="afterEffect">
                                  <p:stCondLst>
                                    <p:cond delay="0"/>
                                  </p:stCondLst>
                                  <p:childTnLst>
                                    <p:set>
                                      <p:cBhvr>
                                        <p:cTn id="95" dur="1" fill="hold">
                                          <p:stCondLst>
                                            <p:cond delay="0"/>
                                          </p:stCondLst>
                                        </p:cTn>
                                        <p:tgtEl>
                                          <p:spTgt spid="31"/>
                                        </p:tgtEl>
                                        <p:attrNameLst>
                                          <p:attrName>style.visibility</p:attrName>
                                        </p:attrNameLst>
                                      </p:cBhvr>
                                      <p:to>
                                        <p:strVal val="visible"/>
                                      </p:to>
                                    </p:set>
                                    <p:animEffect transition="in" filter="strips(upLeft)">
                                      <p:cBhvr>
                                        <p:cTn id="96" dur="500"/>
                                        <p:tgtEl>
                                          <p:spTgt spid="31"/>
                                        </p:tgtEl>
                                      </p:cBhvr>
                                    </p:animEffect>
                                  </p:childTnLst>
                                </p:cTn>
                              </p:par>
                            </p:childTnLst>
                          </p:cTn>
                        </p:par>
                        <p:par>
                          <p:cTn id="97" fill="hold">
                            <p:stCondLst>
                              <p:cond delay="7500"/>
                            </p:stCondLst>
                            <p:childTnLst>
                              <p:par>
                                <p:cTn id="98" presetID="2" presetClass="exit" presetSubtype="2" fill="hold" grpId="1" nodeType="afterEffect">
                                  <p:stCondLst>
                                    <p:cond delay="0"/>
                                  </p:stCondLst>
                                  <p:childTnLst>
                                    <p:anim calcmode="lin" valueType="num">
                                      <p:cBhvr additive="base">
                                        <p:cTn id="99" dur="500"/>
                                        <p:tgtEl>
                                          <p:spTgt spid="3"/>
                                        </p:tgtEl>
                                        <p:attrNameLst>
                                          <p:attrName>ppt_x</p:attrName>
                                        </p:attrNameLst>
                                      </p:cBhvr>
                                      <p:tavLst>
                                        <p:tav tm="0">
                                          <p:val>
                                            <p:strVal val="ppt_x"/>
                                          </p:val>
                                        </p:tav>
                                        <p:tav tm="100000">
                                          <p:val>
                                            <p:strVal val="1+ppt_w/2"/>
                                          </p:val>
                                        </p:tav>
                                      </p:tavLst>
                                    </p:anim>
                                    <p:anim calcmode="lin" valueType="num">
                                      <p:cBhvr additive="base">
                                        <p:cTn id="100" dur="500"/>
                                        <p:tgtEl>
                                          <p:spTgt spid="3"/>
                                        </p:tgtEl>
                                        <p:attrNameLst>
                                          <p:attrName>ppt_y</p:attrName>
                                        </p:attrNameLst>
                                      </p:cBhvr>
                                      <p:tavLst>
                                        <p:tav tm="0">
                                          <p:val>
                                            <p:strVal val="ppt_y"/>
                                          </p:val>
                                        </p:tav>
                                        <p:tav tm="100000">
                                          <p:val>
                                            <p:strVal val="ppt_y"/>
                                          </p:val>
                                        </p:tav>
                                      </p:tavLst>
                                    </p:anim>
                                    <p:set>
                                      <p:cBhvr>
                                        <p:cTn id="101" dur="1" fill="hold">
                                          <p:stCondLst>
                                            <p:cond delay="499"/>
                                          </p:stCondLst>
                                        </p:cTn>
                                        <p:tgtEl>
                                          <p:spTgt spid="3"/>
                                        </p:tgtEl>
                                        <p:attrNameLst>
                                          <p:attrName>style.visibility</p:attrName>
                                        </p:attrNameLst>
                                      </p:cBhvr>
                                      <p:to>
                                        <p:strVal val="hidden"/>
                                      </p:to>
                                    </p:set>
                                  </p:childTnLst>
                                </p:cTn>
                              </p:par>
                            </p:childTnLst>
                          </p:cTn>
                        </p:par>
                        <p:par>
                          <p:cTn id="102" fill="hold">
                            <p:stCondLst>
                              <p:cond delay="8000"/>
                            </p:stCondLst>
                            <p:childTnLst>
                              <p:par>
                                <p:cTn id="103" presetID="52" presetClass="exit" presetSubtype="0" fill="hold" nodeType="afterEffect">
                                  <p:stCondLst>
                                    <p:cond delay="0"/>
                                  </p:stCondLst>
                                  <p:childTnLst>
                                    <p:animScale>
                                      <p:cBhvr>
                                        <p:cTn id="104" dur="1000" accel="50000">
                                          <p:stCondLst>
                                            <p:cond delay="0"/>
                                          </p:stCondLst>
                                        </p:cTn>
                                        <p:tgtEl>
                                          <p:spTgt spid="19"/>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105" dur="1000" accel="50000">
                                          <p:stCondLst>
                                            <p:cond delay="0"/>
                                          </p:stCondLst>
                                        </p:cTn>
                                        <p:tgtEl>
                                          <p:spTgt spid="19"/>
                                        </p:tgtEl>
                                        <p:attrNameLst>
                                          <p:attrName>ppt_x</p:attrName>
                                          <p:attrName>ppt_y</p:attrName>
                                        </p:attrNameLst>
                                      </p:cBhvr>
                                    </p:animMotion>
                                    <p:animEffect transition="out" filter="fade">
                                      <p:cBhvr>
                                        <p:cTn id="106" dur="1000"/>
                                        <p:tgtEl>
                                          <p:spTgt spid="19"/>
                                        </p:tgtEl>
                                      </p:cBhvr>
                                    </p:animEffect>
                                    <p:set>
                                      <p:cBhvr>
                                        <p:cTn id="107" dur="1" fill="hold">
                                          <p:stCondLst>
                                            <p:cond delay="999"/>
                                          </p:stCondLst>
                                        </p:cTn>
                                        <p:tgtEl>
                                          <p:spTgt spid="19"/>
                                        </p:tgtEl>
                                        <p:attrNameLst>
                                          <p:attrName>style.visibility</p:attrName>
                                        </p:attrNameLst>
                                      </p:cBhvr>
                                      <p:to>
                                        <p:strVal val="hidden"/>
                                      </p:to>
                                    </p:set>
                                  </p:childTnLst>
                                </p:cTn>
                              </p:par>
                              <p:par>
                                <p:cTn id="108" presetID="52" presetClass="exit" presetSubtype="0" fill="hold" nodeType="withEffect">
                                  <p:stCondLst>
                                    <p:cond delay="250"/>
                                  </p:stCondLst>
                                  <p:childTnLst>
                                    <p:animScale>
                                      <p:cBhvr>
                                        <p:cTn id="109" dur="1000" accel="50000">
                                          <p:stCondLst>
                                            <p:cond delay="0"/>
                                          </p:stCondLst>
                                        </p:cTn>
                                        <p:tgtEl>
                                          <p:spTgt spid="4"/>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110" dur="1000" accel="50000">
                                          <p:stCondLst>
                                            <p:cond delay="0"/>
                                          </p:stCondLst>
                                        </p:cTn>
                                        <p:tgtEl>
                                          <p:spTgt spid="4"/>
                                        </p:tgtEl>
                                        <p:attrNameLst>
                                          <p:attrName>ppt_x</p:attrName>
                                          <p:attrName>ppt_y</p:attrName>
                                        </p:attrNameLst>
                                      </p:cBhvr>
                                    </p:animMotion>
                                    <p:animEffect transition="out" filter="fade">
                                      <p:cBhvr>
                                        <p:cTn id="111" dur="1000"/>
                                        <p:tgtEl>
                                          <p:spTgt spid="4"/>
                                        </p:tgtEl>
                                      </p:cBhvr>
                                    </p:animEffect>
                                    <p:set>
                                      <p:cBhvr>
                                        <p:cTn id="112" dur="1" fill="hold">
                                          <p:stCondLst>
                                            <p:cond delay="999"/>
                                          </p:stCondLst>
                                        </p:cTn>
                                        <p:tgtEl>
                                          <p:spTgt spid="4"/>
                                        </p:tgtEl>
                                        <p:attrNameLst>
                                          <p:attrName>style.visibility</p:attrName>
                                        </p:attrNameLst>
                                      </p:cBhvr>
                                      <p:to>
                                        <p:strVal val="hidden"/>
                                      </p:to>
                                    </p:set>
                                  </p:childTnLst>
                                </p:cTn>
                              </p:par>
                              <p:par>
                                <p:cTn id="113" presetID="52" presetClass="exit" presetSubtype="0" fill="hold" nodeType="withEffect">
                                  <p:stCondLst>
                                    <p:cond delay="500"/>
                                  </p:stCondLst>
                                  <p:childTnLst>
                                    <p:animScale>
                                      <p:cBhvr>
                                        <p:cTn id="114" dur="1000" accel="50000">
                                          <p:stCondLst>
                                            <p:cond delay="0"/>
                                          </p:stCondLst>
                                        </p:cTn>
                                        <p:tgtEl>
                                          <p:spTgt spid="9"/>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115" dur="1000" accel="50000">
                                          <p:stCondLst>
                                            <p:cond delay="0"/>
                                          </p:stCondLst>
                                        </p:cTn>
                                        <p:tgtEl>
                                          <p:spTgt spid="9"/>
                                        </p:tgtEl>
                                        <p:attrNameLst>
                                          <p:attrName>ppt_x</p:attrName>
                                          <p:attrName>ppt_y</p:attrName>
                                        </p:attrNameLst>
                                      </p:cBhvr>
                                    </p:animMotion>
                                    <p:animEffect transition="out" filter="fade">
                                      <p:cBhvr>
                                        <p:cTn id="116" dur="1000"/>
                                        <p:tgtEl>
                                          <p:spTgt spid="9"/>
                                        </p:tgtEl>
                                      </p:cBhvr>
                                    </p:animEffect>
                                    <p:set>
                                      <p:cBhvr>
                                        <p:cTn id="117" dur="1" fill="hold">
                                          <p:stCondLst>
                                            <p:cond delay="999"/>
                                          </p:stCondLst>
                                        </p:cTn>
                                        <p:tgtEl>
                                          <p:spTgt spid="9"/>
                                        </p:tgtEl>
                                        <p:attrNameLst>
                                          <p:attrName>style.visibility</p:attrName>
                                        </p:attrNameLst>
                                      </p:cBhvr>
                                      <p:to>
                                        <p:strVal val="hidden"/>
                                      </p:to>
                                    </p:set>
                                  </p:childTnLst>
                                </p:cTn>
                              </p:par>
                              <p:par>
                                <p:cTn id="118" presetID="52" presetClass="exit" presetSubtype="0" fill="hold" nodeType="withEffect">
                                  <p:stCondLst>
                                    <p:cond delay="750"/>
                                  </p:stCondLst>
                                  <p:childTnLst>
                                    <p:animScale>
                                      <p:cBhvr>
                                        <p:cTn id="119" dur="1000" accel="50000">
                                          <p:stCondLst>
                                            <p:cond delay="0"/>
                                          </p:stCondLst>
                                        </p:cTn>
                                        <p:tgtEl>
                                          <p:spTgt spid="14"/>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120" dur="1000" accel="50000">
                                          <p:stCondLst>
                                            <p:cond delay="0"/>
                                          </p:stCondLst>
                                        </p:cTn>
                                        <p:tgtEl>
                                          <p:spTgt spid="14"/>
                                        </p:tgtEl>
                                        <p:attrNameLst>
                                          <p:attrName>ppt_x</p:attrName>
                                          <p:attrName>ppt_y</p:attrName>
                                        </p:attrNameLst>
                                      </p:cBhvr>
                                    </p:animMotion>
                                    <p:animEffect transition="out" filter="fade">
                                      <p:cBhvr>
                                        <p:cTn id="121" dur="1000"/>
                                        <p:tgtEl>
                                          <p:spTgt spid="14"/>
                                        </p:tgtEl>
                                      </p:cBhvr>
                                    </p:animEffect>
                                    <p:set>
                                      <p:cBhvr>
                                        <p:cTn id="122" dur="1" fill="hold">
                                          <p:stCondLst>
                                            <p:cond delay="999"/>
                                          </p:stCondLst>
                                        </p:cTn>
                                        <p:tgtEl>
                                          <p:spTgt spid="14"/>
                                        </p:tgtEl>
                                        <p:attrNameLst>
                                          <p:attrName>style.visibility</p:attrName>
                                        </p:attrNameLst>
                                      </p:cBhvr>
                                      <p:to>
                                        <p:strVal val="hidden"/>
                                      </p:to>
                                    </p:set>
                                  </p:childTnLst>
                                </p:cTn>
                              </p:par>
                            </p:childTnLst>
                          </p:cTn>
                        </p:par>
                        <p:par>
                          <p:cTn id="123" fill="hold">
                            <p:stCondLst>
                              <p:cond delay="9000"/>
                            </p:stCondLst>
                            <p:childTnLst>
                              <p:par>
                                <p:cTn id="124" presetID="2" presetClass="exit" presetSubtype="4" fill="hold" grpId="2" nodeType="afterEffect">
                                  <p:stCondLst>
                                    <p:cond delay="0"/>
                                  </p:stCondLst>
                                  <p:childTnLst>
                                    <p:anim calcmode="lin" valueType="num">
                                      <p:cBhvr additive="base">
                                        <p:cTn id="125" dur="500"/>
                                        <p:tgtEl>
                                          <p:spTgt spid="25"/>
                                        </p:tgtEl>
                                        <p:attrNameLst>
                                          <p:attrName>ppt_x</p:attrName>
                                        </p:attrNameLst>
                                      </p:cBhvr>
                                      <p:tavLst>
                                        <p:tav tm="0">
                                          <p:val>
                                            <p:strVal val="ppt_x"/>
                                          </p:val>
                                        </p:tav>
                                        <p:tav tm="100000">
                                          <p:val>
                                            <p:strVal val="ppt_x"/>
                                          </p:val>
                                        </p:tav>
                                      </p:tavLst>
                                    </p:anim>
                                    <p:anim calcmode="lin" valueType="num">
                                      <p:cBhvr additive="base">
                                        <p:cTn id="126" dur="500"/>
                                        <p:tgtEl>
                                          <p:spTgt spid="25"/>
                                        </p:tgtEl>
                                        <p:attrNameLst>
                                          <p:attrName>ppt_y</p:attrName>
                                        </p:attrNameLst>
                                      </p:cBhvr>
                                      <p:tavLst>
                                        <p:tav tm="0">
                                          <p:val>
                                            <p:strVal val="ppt_y"/>
                                          </p:val>
                                        </p:tav>
                                        <p:tav tm="100000">
                                          <p:val>
                                            <p:strVal val="1+ppt_h/2"/>
                                          </p:val>
                                        </p:tav>
                                      </p:tavLst>
                                    </p:anim>
                                    <p:set>
                                      <p:cBhvr>
                                        <p:cTn id="127" dur="1" fill="hold">
                                          <p:stCondLst>
                                            <p:cond delay="499"/>
                                          </p:stCondLst>
                                        </p:cTn>
                                        <p:tgtEl>
                                          <p:spTgt spid="25"/>
                                        </p:tgtEl>
                                        <p:attrNameLst>
                                          <p:attrName>style.visibility</p:attrName>
                                        </p:attrNameLst>
                                      </p:cBhvr>
                                      <p:to>
                                        <p:strVal val="hidden"/>
                                      </p:to>
                                    </p:set>
                                  </p:childTnLst>
                                </p:cTn>
                              </p:par>
                              <p:par>
                                <p:cTn id="128" presetID="2" presetClass="exit" presetSubtype="4" fill="hold" grpId="1" nodeType="withEffect">
                                  <p:stCondLst>
                                    <p:cond delay="0"/>
                                  </p:stCondLst>
                                  <p:childTnLst>
                                    <p:anim calcmode="lin" valueType="num">
                                      <p:cBhvr additive="base">
                                        <p:cTn id="129" dur="500"/>
                                        <p:tgtEl>
                                          <p:spTgt spid="27"/>
                                        </p:tgtEl>
                                        <p:attrNameLst>
                                          <p:attrName>ppt_x</p:attrName>
                                        </p:attrNameLst>
                                      </p:cBhvr>
                                      <p:tavLst>
                                        <p:tav tm="0">
                                          <p:val>
                                            <p:strVal val="ppt_x"/>
                                          </p:val>
                                        </p:tav>
                                        <p:tav tm="100000">
                                          <p:val>
                                            <p:strVal val="ppt_x"/>
                                          </p:val>
                                        </p:tav>
                                      </p:tavLst>
                                    </p:anim>
                                    <p:anim calcmode="lin" valueType="num">
                                      <p:cBhvr additive="base">
                                        <p:cTn id="130" dur="500"/>
                                        <p:tgtEl>
                                          <p:spTgt spid="27"/>
                                        </p:tgtEl>
                                        <p:attrNameLst>
                                          <p:attrName>ppt_y</p:attrName>
                                        </p:attrNameLst>
                                      </p:cBhvr>
                                      <p:tavLst>
                                        <p:tav tm="0">
                                          <p:val>
                                            <p:strVal val="ppt_y"/>
                                          </p:val>
                                        </p:tav>
                                        <p:tav tm="100000">
                                          <p:val>
                                            <p:strVal val="1+ppt_h/2"/>
                                          </p:val>
                                        </p:tav>
                                      </p:tavLst>
                                    </p:anim>
                                    <p:set>
                                      <p:cBhvr>
                                        <p:cTn id="131" dur="1" fill="hold">
                                          <p:stCondLst>
                                            <p:cond delay="499"/>
                                          </p:stCondLst>
                                        </p:cTn>
                                        <p:tgtEl>
                                          <p:spTgt spid="27"/>
                                        </p:tgtEl>
                                        <p:attrNameLst>
                                          <p:attrName>style.visibility</p:attrName>
                                        </p:attrNameLst>
                                      </p:cBhvr>
                                      <p:to>
                                        <p:strVal val="hidden"/>
                                      </p:to>
                                    </p:set>
                                  </p:childTnLst>
                                </p:cTn>
                              </p:par>
                              <p:par>
                                <p:cTn id="132" presetID="2" presetClass="exit" presetSubtype="4" fill="hold" grpId="2" nodeType="withEffect">
                                  <p:stCondLst>
                                    <p:cond delay="0"/>
                                  </p:stCondLst>
                                  <p:childTnLst>
                                    <p:anim calcmode="lin" valueType="num">
                                      <p:cBhvr additive="base">
                                        <p:cTn id="133" dur="500"/>
                                        <p:tgtEl>
                                          <p:spTgt spid="28"/>
                                        </p:tgtEl>
                                        <p:attrNameLst>
                                          <p:attrName>ppt_x</p:attrName>
                                        </p:attrNameLst>
                                      </p:cBhvr>
                                      <p:tavLst>
                                        <p:tav tm="0">
                                          <p:val>
                                            <p:strVal val="ppt_x"/>
                                          </p:val>
                                        </p:tav>
                                        <p:tav tm="100000">
                                          <p:val>
                                            <p:strVal val="ppt_x"/>
                                          </p:val>
                                        </p:tav>
                                      </p:tavLst>
                                    </p:anim>
                                    <p:anim calcmode="lin" valueType="num">
                                      <p:cBhvr additive="base">
                                        <p:cTn id="134" dur="500"/>
                                        <p:tgtEl>
                                          <p:spTgt spid="28"/>
                                        </p:tgtEl>
                                        <p:attrNameLst>
                                          <p:attrName>ppt_y</p:attrName>
                                        </p:attrNameLst>
                                      </p:cBhvr>
                                      <p:tavLst>
                                        <p:tav tm="0">
                                          <p:val>
                                            <p:strVal val="ppt_y"/>
                                          </p:val>
                                        </p:tav>
                                        <p:tav tm="100000">
                                          <p:val>
                                            <p:strVal val="1+ppt_h/2"/>
                                          </p:val>
                                        </p:tav>
                                      </p:tavLst>
                                    </p:anim>
                                    <p:set>
                                      <p:cBhvr>
                                        <p:cTn id="135" dur="1" fill="hold">
                                          <p:stCondLst>
                                            <p:cond delay="499"/>
                                          </p:stCondLst>
                                        </p:cTn>
                                        <p:tgtEl>
                                          <p:spTgt spid="28"/>
                                        </p:tgtEl>
                                        <p:attrNameLst>
                                          <p:attrName>style.visibility</p:attrName>
                                        </p:attrNameLst>
                                      </p:cBhvr>
                                      <p:to>
                                        <p:strVal val="hidden"/>
                                      </p:to>
                                    </p:set>
                                  </p:childTnLst>
                                </p:cTn>
                              </p:par>
                              <p:par>
                                <p:cTn id="136" presetID="2" presetClass="exit" presetSubtype="4" fill="hold" grpId="1" nodeType="withEffect">
                                  <p:stCondLst>
                                    <p:cond delay="0"/>
                                  </p:stCondLst>
                                  <p:childTnLst>
                                    <p:anim calcmode="lin" valueType="num">
                                      <p:cBhvr additive="base">
                                        <p:cTn id="137" dur="500"/>
                                        <p:tgtEl>
                                          <p:spTgt spid="29"/>
                                        </p:tgtEl>
                                        <p:attrNameLst>
                                          <p:attrName>ppt_x</p:attrName>
                                        </p:attrNameLst>
                                      </p:cBhvr>
                                      <p:tavLst>
                                        <p:tav tm="0">
                                          <p:val>
                                            <p:strVal val="ppt_x"/>
                                          </p:val>
                                        </p:tav>
                                        <p:tav tm="100000">
                                          <p:val>
                                            <p:strVal val="ppt_x"/>
                                          </p:val>
                                        </p:tav>
                                      </p:tavLst>
                                    </p:anim>
                                    <p:anim calcmode="lin" valueType="num">
                                      <p:cBhvr additive="base">
                                        <p:cTn id="138" dur="500"/>
                                        <p:tgtEl>
                                          <p:spTgt spid="29"/>
                                        </p:tgtEl>
                                        <p:attrNameLst>
                                          <p:attrName>ppt_y</p:attrName>
                                        </p:attrNameLst>
                                      </p:cBhvr>
                                      <p:tavLst>
                                        <p:tav tm="0">
                                          <p:val>
                                            <p:strVal val="ppt_y"/>
                                          </p:val>
                                        </p:tav>
                                        <p:tav tm="100000">
                                          <p:val>
                                            <p:strVal val="1+ppt_h/2"/>
                                          </p:val>
                                        </p:tav>
                                      </p:tavLst>
                                    </p:anim>
                                    <p:set>
                                      <p:cBhvr>
                                        <p:cTn id="139" dur="1" fill="hold">
                                          <p:stCondLst>
                                            <p:cond delay="499"/>
                                          </p:stCondLst>
                                        </p:cTn>
                                        <p:tgtEl>
                                          <p:spTgt spid="29"/>
                                        </p:tgtEl>
                                        <p:attrNameLst>
                                          <p:attrName>style.visibility</p:attrName>
                                        </p:attrNameLst>
                                      </p:cBhvr>
                                      <p:to>
                                        <p:strVal val="hidden"/>
                                      </p:to>
                                    </p:set>
                                  </p:childTnLst>
                                </p:cTn>
                              </p:par>
                              <p:par>
                                <p:cTn id="140" presetID="2" presetClass="exit" presetSubtype="1" fill="hold" grpId="2" nodeType="withEffect">
                                  <p:stCondLst>
                                    <p:cond delay="0"/>
                                  </p:stCondLst>
                                  <p:childTnLst>
                                    <p:anim calcmode="lin" valueType="num">
                                      <p:cBhvr additive="base">
                                        <p:cTn id="141" dur="500"/>
                                        <p:tgtEl>
                                          <p:spTgt spid="24"/>
                                        </p:tgtEl>
                                        <p:attrNameLst>
                                          <p:attrName>ppt_x</p:attrName>
                                        </p:attrNameLst>
                                      </p:cBhvr>
                                      <p:tavLst>
                                        <p:tav tm="0">
                                          <p:val>
                                            <p:strVal val="ppt_x"/>
                                          </p:val>
                                        </p:tav>
                                        <p:tav tm="100000">
                                          <p:val>
                                            <p:strVal val="ppt_x"/>
                                          </p:val>
                                        </p:tav>
                                      </p:tavLst>
                                    </p:anim>
                                    <p:anim calcmode="lin" valueType="num">
                                      <p:cBhvr additive="base">
                                        <p:cTn id="142" dur="500"/>
                                        <p:tgtEl>
                                          <p:spTgt spid="24"/>
                                        </p:tgtEl>
                                        <p:attrNameLst>
                                          <p:attrName>ppt_y</p:attrName>
                                        </p:attrNameLst>
                                      </p:cBhvr>
                                      <p:tavLst>
                                        <p:tav tm="0">
                                          <p:val>
                                            <p:strVal val="ppt_y"/>
                                          </p:val>
                                        </p:tav>
                                        <p:tav tm="100000">
                                          <p:val>
                                            <p:strVal val="0-ppt_h/2"/>
                                          </p:val>
                                        </p:tav>
                                      </p:tavLst>
                                    </p:anim>
                                    <p:set>
                                      <p:cBhvr>
                                        <p:cTn id="143" dur="1" fill="hold">
                                          <p:stCondLst>
                                            <p:cond delay="499"/>
                                          </p:stCondLst>
                                        </p:cTn>
                                        <p:tgtEl>
                                          <p:spTgt spid="24"/>
                                        </p:tgtEl>
                                        <p:attrNameLst>
                                          <p:attrName>style.visibility</p:attrName>
                                        </p:attrNameLst>
                                      </p:cBhvr>
                                      <p:to>
                                        <p:strVal val="hidden"/>
                                      </p:to>
                                    </p:set>
                                  </p:childTnLst>
                                </p:cTn>
                              </p:par>
                              <p:par>
                                <p:cTn id="144" presetID="2" presetClass="exit" presetSubtype="1" fill="hold" grpId="1" nodeType="withEffect">
                                  <p:stCondLst>
                                    <p:cond delay="0"/>
                                  </p:stCondLst>
                                  <p:childTnLst>
                                    <p:anim calcmode="lin" valueType="num">
                                      <p:cBhvr additive="base">
                                        <p:cTn id="145" dur="500"/>
                                        <p:tgtEl>
                                          <p:spTgt spid="26"/>
                                        </p:tgtEl>
                                        <p:attrNameLst>
                                          <p:attrName>ppt_x</p:attrName>
                                        </p:attrNameLst>
                                      </p:cBhvr>
                                      <p:tavLst>
                                        <p:tav tm="0">
                                          <p:val>
                                            <p:strVal val="ppt_x"/>
                                          </p:val>
                                        </p:tav>
                                        <p:tav tm="100000">
                                          <p:val>
                                            <p:strVal val="ppt_x"/>
                                          </p:val>
                                        </p:tav>
                                      </p:tavLst>
                                    </p:anim>
                                    <p:anim calcmode="lin" valueType="num">
                                      <p:cBhvr additive="base">
                                        <p:cTn id="146" dur="500"/>
                                        <p:tgtEl>
                                          <p:spTgt spid="26"/>
                                        </p:tgtEl>
                                        <p:attrNameLst>
                                          <p:attrName>ppt_y</p:attrName>
                                        </p:attrNameLst>
                                      </p:cBhvr>
                                      <p:tavLst>
                                        <p:tav tm="0">
                                          <p:val>
                                            <p:strVal val="ppt_y"/>
                                          </p:val>
                                        </p:tav>
                                        <p:tav tm="100000">
                                          <p:val>
                                            <p:strVal val="0-ppt_h/2"/>
                                          </p:val>
                                        </p:tav>
                                      </p:tavLst>
                                    </p:anim>
                                    <p:set>
                                      <p:cBhvr>
                                        <p:cTn id="147" dur="1" fill="hold">
                                          <p:stCondLst>
                                            <p:cond delay="499"/>
                                          </p:stCondLst>
                                        </p:cTn>
                                        <p:tgtEl>
                                          <p:spTgt spid="26"/>
                                        </p:tgtEl>
                                        <p:attrNameLst>
                                          <p:attrName>style.visibility</p:attrName>
                                        </p:attrNameLst>
                                      </p:cBhvr>
                                      <p:to>
                                        <p:strVal val="hidden"/>
                                      </p:to>
                                    </p:set>
                                  </p:childTnLst>
                                </p:cTn>
                              </p:par>
                              <p:par>
                                <p:cTn id="148" presetID="2" presetClass="exit" presetSubtype="1" fill="hold" grpId="2" nodeType="withEffect">
                                  <p:stCondLst>
                                    <p:cond delay="0"/>
                                  </p:stCondLst>
                                  <p:childTnLst>
                                    <p:anim calcmode="lin" valueType="num">
                                      <p:cBhvr additive="base">
                                        <p:cTn id="149" dur="500"/>
                                        <p:tgtEl>
                                          <p:spTgt spid="30"/>
                                        </p:tgtEl>
                                        <p:attrNameLst>
                                          <p:attrName>ppt_x</p:attrName>
                                        </p:attrNameLst>
                                      </p:cBhvr>
                                      <p:tavLst>
                                        <p:tav tm="0">
                                          <p:val>
                                            <p:strVal val="ppt_x"/>
                                          </p:val>
                                        </p:tav>
                                        <p:tav tm="100000">
                                          <p:val>
                                            <p:strVal val="ppt_x"/>
                                          </p:val>
                                        </p:tav>
                                      </p:tavLst>
                                    </p:anim>
                                    <p:anim calcmode="lin" valueType="num">
                                      <p:cBhvr additive="base">
                                        <p:cTn id="150" dur="500"/>
                                        <p:tgtEl>
                                          <p:spTgt spid="30"/>
                                        </p:tgtEl>
                                        <p:attrNameLst>
                                          <p:attrName>ppt_y</p:attrName>
                                        </p:attrNameLst>
                                      </p:cBhvr>
                                      <p:tavLst>
                                        <p:tav tm="0">
                                          <p:val>
                                            <p:strVal val="ppt_y"/>
                                          </p:val>
                                        </p:tav>
                                        <p:tav tm="100000">
                                          <p:val>
                                            <p:strVal val="0-ppt_h/2"/>
                                          </p:val>
                                        </p:tav>
                                      </p:tavLst>
                                    </p:anim>
                                    <p:set>
                                      <p:cBhvr>
                                        <p:cTn id="151" dur="1" fill="hold">
                                          <p:stCondLst>
                                            <p:cond delay="499"/>
                                          </p:stCondLst>
                                        </p:cTn>
                                        <p:tgtEl>
                                          <p:spTgt spid="30"/>
                                        </p:tgtEl>
                                        <p:attrNameLst>
                                          <p:attrName>style.visibility</p:attrName>
                                        </p:attrNameLst>
                                      </p:cBhvr>
                                      <p:to>
                                        <p:strVal val="hidden"/>
                                      </p:to>
                                    </p:set>
                                  </p:childTnLst>
                                </p:cTn>
                              </p:par>
                              <p:par>
                                <p:cTn id="152" presetID="2" presetClass="exit" presetSubtype="1" fill="hold" grpId="1" nodeType="withEffect">
                                  <p:stCondLst>
                                    <p:cond delay="0"/>
                                  </p:stCondLst>
                                  <p:childTnLst>
                                    <p:anim calcmode="lin" valueType="num">
                                      <p:cBhvr additive="base">
                                        <p:cTn id="153" dur="500"/>
                                        <p:tgtEl>
                                          <p:spTgt spid="31"/>
                                        </p:tgtEl>
                                        <p:attrNameLst>
                                          <p:attrName>ppt_x</p:attrName>
                                        </p:attrNameLst>
                                      </p:cBhvr>
                                      <p:tavLst>
                                        <p:tav tm="0">
                                          <p:val>
                                            <p:strVal val="ppt_x"/>
                                          </p:val>
                                        </p:tav>
                                        <p:tav tm="100000">
                                          <p:val>
                                            <p:strVal val="ppt_x"/>
                                          </p:val>
                                        </p:tav>
                                      </p:tavLst>
                                    </p:anim>
                                    <p:anim calcmode="lin" valueType="num">
                                      <p:cBhvr additive="base">
                                        <p:cTn id="154" dur="500"/>
                                        <p:tgtEl>
                                          <p:spTgt spid="31"/>
                                        </p:tgtEl>
                                        <p:attrNameLst>
                                          <p:attrName>ppt_y</p:attrName>
                                        </p:attrNameLst>
                                      </p:cBhvr>
                                      <p:tavLst>
                                        <p:tav tm="0">
                                          <p:val>
                                            <p:strVal val="ppt_y"/>
                                          </p:val>
                                        </p:tav>
                                        <p:tav tm="100000">
                                          <p:val>
                                            <p:strVal val="0-ppt_h/2"/>
                                          </p:val>
                                        </p:tav>
                                      </p:tavLst>
                                    </p:anim>
                                    <p:set>
                                      <p:cBhvr>
                                        <p:cTn id="155"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4" grpId="0" animBg="1"/>
      <p:bldP spid="24" grpId="1" animBg="1"/>
      <p:bldP spid="24" grpId="2" animBg="1"/>
      <p:bldP spid="25" grpId="0" animBg="1"/>
      <p:bldP spid="25" grpId="1" animBg="1"/>
      <p:bldP spid="25" grpId="2" animBg="1"/>
      <p:bldP spid="26" grpId="0"/>
      <p:bldP spid="26" grpId="1"/>
      <p:bldP spid="27" grpId="0"/>
      <p:bldP spid="27" grpId="1"/>
      <p:bldP spid="28" grpId="0" animBg="1"/>
      <p:bldP spid="28" grpId="1" animBg="1"/>
      <p:bldP spid="28" grpId="2" animBg="1"/>
      <p:bldP spid="29" grpId="0"/>
      <p:bldP spid="29" grpId="1"/>
      <p:bldP spid="30" grpId="0" animBg="1"/>
      <p:bldP spid="30" grpId="1" animBg="1"/>
      <p:bldP spid="30" grpId="2" animBg="1"/>
      <p:bldP spid="31" grpId="0"/>
      <p:bldP spid="31"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9592" y="189395"/>
            <a:ext cx="2088232" cy="338554"/>
          </a:xfrm>
          <a:prstGeom prst="rect">
            <a:avLst/>
          </a:prstGeom>
        </p:spPr>
        <p:txBody>
          <a:bodyPr wrap="square">
            <a:spAutoFit/>
          </a:bodyPr>
          <a:lstStyle/>
          <a:p>
            <a:r>
              <a:rPr lang="zh-CN" altLang="en-US" sz="1600" b="1" dirty="0" smtClean="0">
                <a:solidFill>
                  <a:schemeClr val="bg1"/>
                </a:solidFill>
                <a:ea typeface="微软雅黑" panose="020B0503020204020204" charset="-122"/>
              </a:rPr>
              <a:t>年 度 工 作 概 述</a:t>
            </a:r>
            <a:endParaRPr lang="zh-CN" altLang="en-US" sz="1600" b="1" dirty="0">
              <a:solidFill>
                <a:schemeClr val="bg1"/>
              </a:solidFill>
              <a:ea typeface="微软雅黑" panose="020B0503020204020204" charset="-122"/>
            </a:endParaRPr>
          </a:p>
        </p:txBody>
      </p:sp>
      <p:grpSp>
        <p:nvGrpSpPr>
          <p:cNvPr id="3" name="组合 2"/>
          <p:cNvGrpSpPr/>
          <p:nvPr/>
        </p:nvGrpSpPr>
        <p:grpSpPr>
          <a:xfrm>
            <a:off x="1648408" y="1059582"/>
            <a:ext cx="1692851" cy="3170157"/>
            <a:chOff x="2472883" y="1303551"/>
            <a:chExt cx="1692851" cy="3170157"/>
          </a:xfrm>
        </p:grpSpPr>
        <p:sp>
          <p:nvSpPr>
            <p:cNvPr id="4" name="Rectangle 10"/>
            <p:cNvSpPr/>
            <p:nvPr/>
          </p:nvSpPr>
          <p:spPr bwMode="auto">
            <a:xfrm>
              <a:off x="2472883" y="1303551"/>
              <a:ext cx="1692851" cy="3170157"/>
            </a:xfrm>
            <a:prstGeom prst="roundRect">
              <a:avLst/>
            </a:prstGeom>
            <a:gradFill flip="none" rotWithShape="1">
              <a:gsLst>
                <a:gs pos="0">
                  <a:schemeClr val="bg1"/>
                </a:gs>
                <a:gs pos="100000">
                  <a:srgbClr val="E0E0E0"/>
                </a:gs>
              </a:gsLst>
              <a:lin ang="5400000" scaled="1"/>
              <a:tileRect/>
            </a:gradFill>
            <a:ln>
              <a:noFill/>
            </a:ln>
            <a:effectLst>
              <a:outerShdw blurRad="457200" dist="127000" dir="8640000" algn="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同侧圆角矩形 4"/>
            <p:cNvSpPr/>
            <p:nvPr/>
          </p:nvSpPr>
          <p:spPr>
            <a:xfrm>
              <a:off x="2500162" y="2392952"/>
              <a:ext cx="1639070" cy="350533"/>
            </a:xfrm>
            <a:prstGeom prst="round2SameRect">
              <a:avLst/>
            </a:prstGeom>
            <a:solidFill>
              <a:srgbClr val="0070C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6" name="Rectangle 16"/>
            <p:cNvSpPr/>
            <p:nvPr/>
          </p:nvSpPr>
          <p:spPr>
            <a:xfrm>
              <a:off x="2479449" y="2393518"/>
              <a:ext cx="1686284" cy="315461"/>
            </a:xfrm>
            <a:prstGeom prst="rect">
              <a:avLst/>
            </a:prstGeom>
          </p:spPr>
          <p:txBody>
            <a:bodyPr wrap="square" lIns="68568" tIns="34285" rIns="68568" bIns="34285" anchor="b" anchorCtr="0">
              <a:spAutoFit/>
            </a:bodyPr>
            <a:lstStyle>
              <a:defPPr>
                <a:defRPr lang="en-US"/>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865" algn="l" defTabSz="685165" rtl="0" eaLnBrk="1" latinLnBrk="0" hangingPunct="1">
                <a:defRPr sz="1400" kern="1200">
                  <a:solidFill>
                    <a:schemeClr val="tx1"/>
                  </a:solidFill>
                  <a:latin typeface="+mn-lt"/>
                  <a:ea typeface="+mn-ea"/>
                  <a:cs typeface="+mn-cs"/>
                </a:defRPr>
              </a:lvl6pPr>
              <a:lvl7pPr marL="2056765"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930" algn="l" defTabSz="685165" rtl="0" eaLnBrk="1" latinLnBrk="0" hangingPunct="1">
                <a:defRPr sz="1400" kern="1200">
                  <a:solidFill>
                    <a:schemeClr val="tx1"/>
                  </a:solidFill>
                  <a:latin typeface="+mn-lt"/>
                  <a:ea typeface="+mn-ea"/>
                  <a:cs typeface="+mn-cs"/>
                </a:defRPr>
              </a:lvl9pPr>
            </a:lstStyle>
            <a:p>
              <a:pPr algn="ctr" defTabSz="513715">
                <a:defRPr/>
              </a:pPr>
              <a:r>
                <a:rPr lang="zh-CN" altLang="en-US" sz="1600" kern="0" spc="-40" dirty="0">
                  <a:solidFill>
                    <a:schemeClr val="bg1">
                      <a:alpha val="99000"/>
                    </a:schemeClr>
                  </a:solidFill>
                  <a:latin typeface="微软雅黑" panose="020B0503020204020204" charset="-122"/>
                  <a:ea typeface="微软雅黑" panose="020B0503020204020204" charset="-122"/>
                  <a:cs typeface="Segoe UI" panose="020B0502040204020203" pitchFamily="34" charset="0"/>
                </a:rPr>
                <a:t>您的标题</a:t>
              </a:r>
              <a:endParaRPr lang="en-US" sz="1600" kern="0" spc="-40" dirty="0">
                <a:solidFill>
                  <a:schemeClr val="bg1">
                    <a:alpha val="99000"/>
                  </a:schemeClr>
                </a:solidFill>
                <a:latin typeface="微软雅黑" panose="020B0503020204020204" charset="-122"/>
                <a:ea typeface="微软雅黑" panose="020B0503020204020204" charset="-122"/>
                <a:cs typeface="Segoe UI" panose="020B0502040204020203" pitchFamily="34" charset="0"/>
              </a:endParaRPr>
            </a:p>
          </p:txBody>
        </p:sp>
        <p:sp>
          <p:nvSpPr>
            <p:cNvPr id="7" name="Freeform 45"/>
            <p:cNvSpPr>
              <a:spLocks noEditPoints="1"/>
            </p:cNvSpPr>
            <p:nvPr/>
          </p:nvSpPr>
          <p:spPr bwMode="black">
            <a:xfrm>
              <a:off x="2984237" y="1509679"/>
              <a:ext cx="619904" cy="704118"/>
            </a:xfrm>
            <a:custGeom>
              <a:avLst/>
              <a:gdLst>
                <a:gd name="T0" fmla="*/ 135 w 140"/>
                <a:gd name="T1" fmla="*/ 85 h 151"/>
                <a:gd name="T2" fmla="*/ 140 w 140"/>
                <a:gd name="T3" fmla="*/ 96 h 151"/>
                <a:gd name="T4" fmla="*/ 134 w 140"/>
                <a:gd name="T5" fmla="*/ 106 h 151"/>
                <a:gd name="T6" fmla="*/ 137 w 140"/>
                <a:gd name="T7" fmla="*/ 117 h 151"/>
                <a:gd name="T8" fmla="*/ 129 w 140"/>
                <a:gd name="T9" fmla="*/ 128 h 151"/>
                <a:gd name="T10" fmla="*/ 128 w 140"/>
                <a:gd name="T11" fmla="*/ 137 h 151"/>
                <a:gd name="T12" fmla="*/ 116 w 140"/>
                <a:gd name="T13" fmla="*/ 148 h 151"/>
                <a:gd name="T14" fmla="*/ 65 w 140"/>
                <a:gd name="T15" fmla="*/ 148 h 151"/>
                <a:gd name="T16" fmla="*/ 33 w 140"/>
                <a:gd name="T17" fmla="*/ 142 h 151"/>
                <a:gd name="T18" fmla="*/ 33 w 140"/>
                <a:gd name="T19" fmla="*/ 82 h 151"/>
                <a:gd name="T20" fmla="*/ 34 w 140"/>
                <a:gd name="T21" fmla="*/ 82 h 151"/>
                <a:gd name="T22" fmla="*/ 34 w 140"/>
                <a:gd name="T23" fmla="*/ 82 h 151"/>
                <a:gd name="T24" fmla="*/ 37 w 140"/>
                <a:gd name="T25" fmla="*/ 82 h 151"/>
                <a:gd name="T26" fmla="*/ 60 w 140"/>
                <a:gd name="T27" fmla="*/ 48 h 151"/>
                <a:gd name="T28" fmla="*/ 68 w 140"/>
                <a:gd name="T29" fmla="*/ 39 h 151"/>
                <a:gd name="T30" fmla="*/ 81 w 140"/>
                <a:gd name="T31" fmla="*/ 3 h 151"/>
                <a:gd name="T32" fmla="*/ 97 w 140"/>
                <a:gd name="T33" fmla="*/ 8 h 151"/>
                <a:gd name="T34" fmla="*/ 99 w 140"/>
                <a:gd name="T35" fmla="*/ 35 h 151"/>
                <a:gd name="T36" fmla="*/ 90 w 140"/>
                <a:gd name="T37" fmla="*/ 60 h 151"/>
                <a:gd name="T38" fmla="*/ 130 w 140"/>
                <a:gd name="T39" fmla="*/ 62 h 151"/>
                <a:gd name="T40" fmla="*/ 140 w 140"/>
                <a:gd name="T41" fmla="*/ 77 h 151"/>
                <a:gd name="T42" fmla="*/ 135 w 140"/>
                <a:gd name="T43" fmla="*/ 85 h 151"/>
                <a:gd name="T44" fmla="*/ 30 w 140"/>
                <a:gd name="T45" fmla="*/ 137 h 151"/>
                <a:gd name="T46" fmla="*/ 30 w 140"/>
                <a:gd name="T47" fmla="*/ 137 h 151"/>
                <a:gd name="T48" fmla="*/ 30 w 140"/>
                <a:gd name="T49" fmla="*/ 82 h 151"/>
                <a:gd name="T50" fmla="*/ 23 w 140"/>
                <a:gd name="T51" fmla="*/ 76 h 151"/>
                <a:gd name="T52" fmla="*/ 7 w 140"/>
                <a:gd name="T53" fmla="*/ 76 h 151"/>
                <a:gd name="T54" fmla="*/ 0 w 140"/>
                <a:gd name="T55" fmla="*/ 82 h 151"/>
                <a:gd name="T56" fmla="*/ 0 w 140"/>
                <a:gd name="T57" fmla="*/ 137 h 151"/>
                <a:gd name="T58" fmla="*/ 7 w 140"/>
                <a:gd name="T59" fmla="*/ 144 h 151"/>
                <a:gd name="T60" fmla="*/ 23 w 140"/>
                <a:gd name="T61" fmla="*/ 144 h 151"/>
                <a:gd name="T62" fmla="*/ 30 w 140"/>
                <a:gd name="T63" fmla="*/ 13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0" h="151">
                  <a:moveTo>
                    <a:pt x="135" y="85"/>
                  </a:moveTo>
                  <a:cubicBezTo>
                    <a:pt x="135" y="88"/>
                    <a:pt x="140" y="93"/>
                    <a:pt x="140" y="96"/>
                  </a:cubicBezTo>
                  <a:cubicBezTo>
                    <a:pt x="140" y="99"/>
                    <a:pt x="134" y="103"/>
                    <a:pt x="134" y="106"/>
                  </a:cubicBezTo>
                  <a:cubicBezTo>
                    <a:pt x="133" y="109"/>
                    <a:pt x="137" y="114"/>
                    <a:pt x="137" y="117"/>
                  </a:cubicBezTo>
                  <a:cubicBezTo>
                    <a:pt x="137" y="121"/>
                    <a:pt x="130" y="125"/>
                    <a:pt x="129" y="128"/>
                  </a:cubicBezTo>
                  <a:cubicBezTo>
                    <a:pt x="128" y="130"/>
                    <a:pt x="129" y="135"/>
                    <a:pt x="128" y="137"/>
                  </a:cubicBezTo>
                  <a:cubicBezTo>
                    <a:pt x="127" y="141"/>
                    <a:pt x="120" y="147"/>
                    <a:pt x="116" y="148"/>
                  </a:cubicBezTo>
                  <a:cubicBezTo>
                    <a:pt x="104" y="151"/>
                    <a:pt x="65" y="148"/>
                    <a:pt x="65" y="148"/>
                  </a:cubicBezTo>
                  <a:cubicBezTo>
                    <a:pt x="65" y="148"/>
                    <a:pt x="65" y="148"/>
                    <a:pt x="33" y="142"/>
                  </a:cubicBezTo>
                  <a:cubicBezTo>
                    <a:pt x="33" y="142"/>
                    <a:pt x="33" y="142"/>
                    <a:pt x="33" y="82"/>
                  </a:cubicBezTo>
                  <a:cubicBezTo>
                    <a:pt x="33" y="82"/>
                    <a:pt x="33" y="82"/>
                    <a:pt x="34" y="82"/>
                  </a:cubicBezTo>
                  <a:cubicBezTo>
                    <a:pt x="34" y="82"/>
                    <a:pt x="34" y="82"/>
                    <a:pt x="34" y="82"/>
                  </a:cubicBezTo>
                  <a:cubicBezTo>
                    <a:pt x="34" y="82"/>
                    <a:pt x="34" y="82"/>
                    <a:pt x="37" y="82"/>
                  </a:cubicBezTo>
                  <a:cubicBezTo>
                    <a:pt x="41" y="81"/>
                    <a:pt x="49" y="75"/>
                    <a:pt x="60" y="48"/>
                  </a:cubicBezTo>
                  <a:cubicBezTo>
                    <a:pt x="61" y="44"/>
                    <a:pt x="65" y="42"/>
                    <a:pt x="68" y="39"/>
                  </a:cubicBezTo>
                  <a:cubicBezTo>
                    <a:pt x="75" y="34"/>
                    <a:pt x="79" y="27"/>
                    <a:pt x="81" y="3"/>
                  </a:cubicBezTo>
                  <a:cubicBezTo>
                    <a:pt x="81" y="0"/>
                    <a:pt x="91" y="1"/>
                    <a:pt x="97" y="8"/>
                  </a:cubicBezTo>
                  <a:cubicBezTo>
                    <a:pt x="102" y="14"/>
                    <a:pt x="102" y="26"/>
                    <a:pt x="99" y="35"/>
                  </a:cubicBezTo>
                  <a:cubicBezTo>
                    <a:pt x="96" y="41"/>
                    <a:pt x="87" y="55"/>
                    <a:pt x="90" y="60"/>
                  </a:cubicBezTo>
                  <a:cubicBezTo>
                    <a:pt x="90" y="60"/>
                    <a:pt x="124" y="59"/>
                    <a:pt x="130" y="62"/>
                  </a:cubicBezTo>
                  <a:cubicBezTo>
                    <a:pt x="134" y="63"/>
                    <a:pt x="140" y="72"/>
                    <a:pt x="140" y="77"/>
                  </a:cubicBezTo>
                  <a:cubicBezTo>
                    <a:pt x="140" y="79"/>
                    <a:pt x="136" y="83"/>
                    <a:pt x="135" y="85"/>
                  </a:cubicBezTo>
                  <a:close/>
                  <a:moveTo>
                    <a:pt x="30" y="137"/>
                  </a:moveTo>
                  <a:cubicBezTo>
                    <a:pt x="30" y="137"/>
                    <a:pt x="30" y="137"/>
                    <a:pt x="30" y="137"/>
                  </a:cubicBezTo>
                  <a:cubicBezTo>
                    <a:pt x="30" y="137"/>
                    <a:pt x="30" y="137"/>
                    <a:pt x="30" y="82"/>
                  </a:cubicBezTo>
                  <a:cubicBezTo>
                    <a:pt x="30" y="79"/>
                    <a:pt x="27" y="76"/>
                    <a:pt x="23" y="76"/>
                  </a:cubicBezTo>
                  <a:cubicBezTo>
                    <a:pt x="23" y="76"/>
                    <a:pt x="23" y="76"/>
                    <a:pt x="7" y="76"/>
                  </a:cubicBezTo>
                  <a:cubicBezTo>
                    <a:pt x="3" y="76"/>
                    <a:pt x="0" y="79"/>
                    <a:pt x="0" y="82"/>
                  </a:cubicBezTo>
                  <a:cubicBezTo>
                    <a:pt x="0" y="82"/>
                    <a:pt x="0" y="82"/>
                    <a:pt x="0" y="137"/>
                  </a:cubicBezTo>
                  <a:cubicBezTo>
                    <a:pt x="0" y="141"/>
                    <a:pt x="3" y="144"/>
                    <a:pt x="7" y="144"/>
                  </a:cubicBezTo>
                  <a:cubicBezTo>
                    <a:pt x="7" y="144"/>
                    <a:pt x="7" y="144"/>
                    <a:pt x="23" y="144"/>
                  </a:cubicBezTo>
                  <a:cubicBezTo>
                    <a:pt x="27" y="144"/>
                    <a:pt x="30" y="141"/>
                    <a:pt x="30" y="137"/>
                  </a:cubicBezTo>
                  <a:close/>
                </a:path>
              </a:pathLst>
            </a:custGeom>
            <a:solidFill>
              <a:srgbClr val="0070C0"/>
            </a:solidFill>
            <a:ln>
              <a:noFill/>
            </a:ln>
          </p:spPr>
          <p:txBody>
            <a:bodyPr vert="horz" wrap="square" lIns="68568" tIns="34285" rIns="68568" bIns="34285" numCol="1" anchor="t" anchorCtr="0" compatLnSpc="1"/>
            <a:lstStyle>
              <a:defPPr>
                <a:defRPr lang="en-US"/>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865" algn="l" defTabSz="685165" rtl="0" eaLnBrk="1" latinLnBrk="0" hangingPunct="1">
                <a:defRPr sz="1400" kern="1200">
                  <a:solidFill>
                    <a:schemeClr val="tx1"/>
                  </a:solidFill>
                  <a:latin typeface="+mn-lt"/>
                  <a:ea typeface="+mn-ea"/>
                  <a:cs typeface="+mn-cs"/>
                </a:defRPr>
              </a:lvl6pPr>
              <a:lvl7pPr marL="2056765"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930" algn="l" defTabSz="685165" rtl="0" eaLnBrk="1" latinLnBrk="0" hangingPunct="1">
                <a:defRPr sz="1400" kern="1200">
                  <a:solidFill>
                    <a:schemeClr val="tx1"/>
                  </a:solidFill>
                  <a:latin typeface="+mn-lt"/>
                  <a:ea typeface="+mn-ea"/>
                  <a:cs typeface="+mn-cs"/>
                </a:defRPr>
              </a:lvl9pPr>
            </a:lstStyle>
            <a:p>
              <a:pPr defTabSz="513715"/>
              <a:endParaRPr lang="en-US">
                <a:solidFill>
                  <a:srgbClr val="FFFFFF"/>
                </a:solidFill>
              </a:endParaRPr>
            </a:p>
          </p:txBody>
        </p:sp>
        <p:sp>
          <p:nvSpPr>
            <p:cNvPr id="8" name="Rectangle 42"/>
            <p:cNvSpPr/>
            <p:nvPr/>
          </p:nvSpPr>
          <p:spPr bwMode="auto">
            <a:xfrm>
              <a:off x="2583636" y="2859782"/>
              <a:ext cx="1455466" cy="15606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1432" tIns="25716" rIns="51432" bIns="25716" numCol="1" rtlCol="0" anchor="t" anchorCtr="0" compatLnSpc="1"/>
            <a:lstStyle>
              <a:defPPr>
                <a:defRPr lang="en-US"/>
              </a:defPPr>
              <a:lvl1pPr marL="0" algn="l" defTabSz="685165" rtl="0" eaLnBrk="1" latinLnBrk="0" hangingPunct="1">
                <a:defRPr sz="1400" kern="1200">
                  <a:solidFill>
                    <a:schemeClr val="lt1"/>
                  </a:solidFill>
                  <a:latin typeface="+mn-lt"/>
                  <a:ea typeface="+mn-ea"/>
                  <a:cs typeface="+mn-cs"/>
                </a:defRPr>
              </a:lvl1pPr>
              <a:lvl2pPr marL="342900" algn="l" defTabSz="685165" rtl="0" eaLnBrk="1" latinLnBrk="0" hangingPunct="1">
                <a:defRPr sz="1400" kern="1200">
                  <a:solidFill>
                    <a:schemeClr val="lt1"/>
                  </a:solidFill>
                  <a:latin typeface="+mn-lt"/>
                  <a:ea typeface="+mn-ea"/>
                  <a:cs typeface="+mn-cs"/>
                </a:defRPr>
              </a:lvl2pPr>
              <a:lvl3pPr marL="685800" algn="l" defTabSz="685165" rtl="0" eaLnBrk="1" latinLnBrk="0" hangingPunct="1">
                <a:defRPr sz="1400" kern="1200">
                  <a:solidFill>
                    <a:schemeClr val="lt1"/>
                  </a:solidFill>
                  <a:latin typeface="+mn-lt"/>
                  <a:ea typeface="+mn-ea"/>
                  <a:cs typeface="+mn-cs"/>
                </a:defRPr>
              </a:lvl3pPr>
              <a:lvl4pPr marL="1028065" algn="l" defTabSz="685165" rtl="0" eaLnBrk="1" latinLnBrk="0" hangingPunct="1">
                <a:defRPr sz="1400" kern="1200">
                  <a:solidFill>
                    <a:schemeClr val="lt1"/>
                  </a:solidFill>
                  <a:latin typeface="+mn-lt"/>
                  <a:ea typeface="+mn-ea"/>
                  <a:cs typeface="+mn-cs"/>
                </a:defRPr>
              </a:lvl4pPr>
              <a:lvl5pPr marL="1370965" algn="l" defTabSz="685165" rtl="0" eaLnBrk="1" latinLnBrk="0" hangingPunct="1">
                <a:defRPr sz="1400" kern="1200">
                  <a:solidFill>
                    <a:schemeClr val="lt1"/>
                  </a:solidFill>
                  <a:latin typeface="+mn-lt"/>
                  <a:ea typeface="+mn-ea"/>
                  <a:cs typeface="+mn-cs"/>
                </a:defRPr>
              </a:lvl5pPr>
              <a:lvl6pPr marL="1713865" algn="l" defTabSz="685165" rtl="0" eaLnBrk="1" latinLnBrk="0" hangingPunct="1">
                <a:defRPr sz="1400" kern="1200">
                  <a:solidFill>
                    <a:schemeClr val="lt1"/>
                  </a:solidFill>
                  <a:latin typeface="+mn-lt"/>
                  <a:ea typeface="+mn-ea"/>
                  <a:cs typeface="+mn-cs"/>
                </a:defRPr>
              </a:lvl6pPr>
              <a:lvl7pPr marL="2056765" algn="l" defTabSz="685165" rtl="0" eaLnBrk="1" latinLnBrk="0" hangingPunct="1">
                <a:defRPr sz="1400" kern="1200">
                  <a:solidFill>
                    <a:schemeClr val="lt1"/>
                  </a:solidFill>
                  <a:latin typeface="+mn-lt"/>
                  <a:ea typeface="+mn-ea"/>
                  <a:cs typeface="+mn-cs"/>
                </a:defRPr>
              </a:lvl7pPr>
              <a:lvl8pPr marL="2399030" algn="l" defTabSz="685165" rtl="0" eaLnBrk="1" latinLnBrk="0" hangingPunct="1">
                <a:defRPr sz="1400" kern="1200">
                  <a:solidFill>
                    <a:schemeClr val="lt1"/>
                  </a:solidFill>
                  <a:latin typeface="+mn-lt"/>
                  <a:ea typeface="+mn-ea"/>
                  <a:cs typeface="+mn-cs"/>
                </a:defRPr>
              </a:lvl8pPr>
              <a:lvl9pPr marL="2741930" algn="l" defTabSz="685165" rtl="0" eaLnBrk="1" latinLnBrk="0" hangingPunct="1">
                <a:defRPr sz="1400" kern="1200">
                  <a:solidFill>
                    <a:schemeClr val="lt1"/>
                  </a:solidFill>
                  <a:latin typeface="+mn-lt"/>
                  <a:ea typeface="+mn-ea"/>
                  <a:cs typeface="+mn-cs"/>
                </a:defRPr>
              </a:lvl9pPr>
            </a:lstStyle>
            <a:p>
              <a:pPr marL="72390" indent="-72390" algn="ctr" defTabSz="513715">
                <a:lnSpc>
                  <a:spcPct val="150000"/>
                </a:lnSpc>
                <a:spcAft>
                  <a:spcPts val="340"/>
                </a:spcAft>
                <a:buFont typeface="Arial" panose="020B0604020202020204" pitchFamily="34" charset="0"/>
                <a:buChar char="•"/>
                <a:defRPr/>
              </a:pPr>
              <a:r>
                <a:rPr lang="zh-CN" altLang="en-US" sz="900" dirty="0" smtClean="0">
                  <a:solidFill>
                    <a:schemeClr val="tx1">
                      <a:lumMod val="65000"/>
                      <a:lumOff val="35000"/>
                    </a:schemeClr>
                  </a:solidFill>
                  <a:latin typeface="微软雅黑" panose="020B0503020204020204" charset="-122"/>
                  <a:ea typeface="微软雅黑" panose="020B0503020204020204" charset="-122"/>
                </a:rPr>
                <a:t>此处添加文本内容</a:t>
              </a:r>
              <a:endParaRPr lang="en-US" altLang="zh-CN" sz="900" dirty="0" smtClean="0">
                <a:solidFill>
                  <a:schemeClr val="tx1">
                    <a:lumMod val="65000"/>
                    <a:lumOff val="35000"/>
                  </a:schemeClr>
                </a:solidFill>
                <a:latin typeface="微软雅黑" panose="020B0503020204020204" charset="-122"/>
                <a:ea typeface="微软雅黑" panose="020B0503020204020204" charset="-122"/>
              </a:endParaRPr>
            </a:p>
            <a:p>
              <a:pPr marL="72390" indent="-72390" algn="ctr" defTabSz="513715">
                <a:lnSpc>
                  <a:spcPct val="150000"/>
                </a:lnSpc>
                <a:spcAft>
                  <a:spcPts val="340"/>
                </a:spcAft>
                <a:buFont typeface="Arial" panose="020B0604020202020204" pitchFamily="34" charset="0"/>
                <a:buChar char="•"/>
                <a:defRPr/>
              </a:pPr>
              <a:r>
                <a:rPr lang="zh-CN" altLang="en-US" sz="900" dirty="0">
                  <a:solidFill>
                    <a:schemeClr val="tx1">
                      <a:lumMod val="65000"/>
                      <a:lumOff val="35000"/>
                    </a:schemeClr>
                  </a:solidFill>
                  <a:latin typeface="微软雅黑" panose="020B0503020204020204" charset="-122"/>
                  <a:ea typeface="微软雅黑" panose="020B0503020204020204" charset="-122"/>
                </a:rPr>
                <a:t>此处添加文本</a:t>
              </a:r>
              <a:r>
                <a:rPr lang="zh-CN" altLang="en-US" sz="900" dirty="0" smtClean="0">
                  <a:solidFill>
                    <a:schemeClr val="tx1">
                      <a:lumMod val="65000"/>
                      <a:lumOff val="35000"/>
                    </a:schemeClr>
                  </a:solidFill>
                  <a:latin typeface="微软雅黑" panose="020B0503020204020204" charset="-122"/>
                  <a:ea typeface="微软雅黑" panose="020B0503020204020204" charset="-122"/>
                </a:rPr>
                <a:t>内容</a:t>
              </a:r>
              <a:endParaRPr lang="en-US" altLang="zh-CN" sz="900" dirty="0" smtClean="0">
                <a:solidFill>
                  <a:schemeClr val="tx1">
                    <a:lumMod val="65000"/>
                    <a:lumOff val="35000"/>
                  </a:schemeClr>
                </a:solidFill>
                <a:latin typeface="微软雅黑" panose="020B0503020204020204" charset="-122"/>
                <a:ea typeface="微软雅黑" panose="020B0503020204020204" charset="-122"/>
              </a:endParaRPr>
            </a:p>
            <a:p>
              <a:pPr marL="72390" indent="-72390" algn="ctr" defTabSz="513715">
                <a:lnSpc>
                  <a:spcPct val="150000"/>
                </a:lnSpc>
                <a:spcAft>
                  <a:spcPts val="340"/>
                </a:spcAft>
                <a:buFont typeface="Arial" panose="020B0604020202020204" pitchFamily="34" charset="0"/>
                <a:buChar char="•"/>
                <a:defRPr/>
              </a:pPr>
              <a:r>
                <a:rPr lang="zh-CN" altLang="en-US" sz="900" dirty="0">
                  <a:solidFill>
                    <a:schemeClr val="tx1">
                      <a:lumMod val="65000"/>
                      <a:lumOff val="35000"/>
                    </a:schemeClr>
                  </a:solidFill>
                  <a:latin typeface="微软雅黑" panose="020B0503020204020204" charset="-122"/>
                  <a:ea typeface="微软雅黑" panose="020B0503020204020204" charset="-122"/>
                </a:rPr>
                <a:t>此处添加文本</a:t>
              </a:r>
              <a:r>
                <a:rPr lang="zh-CN" altLang="en-US" sz="900" dirty="0" smtClean="0">
                  <a:solidFill>
                    <a:schemeClr val="tx1">
                      <a:lumMod val="65000"/>
                      <a:lumOff val="35000"/>
                    </a:schemeClr>
                  </a:solidFill>
                  <a:latin typeface="微软雅黑" panose="020B0503020204020204" charset="-122"/>
                  <a:ea typeface="微软雅黑" panose="020B0503020204020204" charset="-122"/>
                </a:rPr>
                <a:t>内容</a:t>
              </a:r>
              <a:endParaRPr lang="en-US" altLang="zh-CN" sz="900" dirty="0" smtClean="0">
                <a:solidFill>
                  <a:schemeClr val="tx1">
                    <a:lumMod val="65000"/>
                    <a:lumOff val="35000"/>
                  </a:schemeClr>
                </a:solidFill>
                <a:latin typeface="微软雅黑" panose="020B0503020204020204" charset="-122"/>
                <a:ea typeface="微软雅黑" panose="020B0503020204020204" charset="-122"/>
              </a:endParaRPr>
            </a:p>
            <a:p>
              <a:pPr marL="72390" indent="-72390" algn="ctr" defTabSz="513715">
                <a:lnSpc>
                  <a:spcPct val="150000"/>
                </a:lnSpc>
                <a:spcAft>
                  <a:spcPts val="340"/>
                </a:spcAft>
                <a:buFont typeface="Arial" panose="020B0604020202020204" pitchFamily="34" charset="0"/>
                <a:buChar char="•"/>
                <a:defRPr/>
              </a:pPr>
              <a:r>
                <a:rPr lang="zh-CN" altLang="en-US" sz="900" dirty="0">
                  <a:solidFill>
                    <a:schemeClr val="tx1">
                      <a:lumMod val="65000"/>
                      <a:lumOff val="35000"/>
                    </a:schemeClr>
                  </a:solidFill>
                  <a:latin typeface="微软雅黑" panose="020B0503020204020204" charset="-122"/>
                  <a:ea typeface="微软雅黑" panose="020B0503020204020204" charset="-122"/>
                </a:rPr>
                <a:t>此处添加文本</a:t>
              </a:r>
              <a:r>
                <a:rPr lang="zh-CN" altLang="en-US" sz="900" dirty="0" smtClean="0">
                  <a:solidFill>
                    <a:schemeClr val="tx1">
                      <a:lumMod val="65000"/>
                      <a:lumOff val="35000"/>
                    </a:schemeClr>
                  </a:solidFill>
                  <a:latin typeface="微软雅黑" panose="020B0503020204020204" charset="-122"/>
                  <a:ea typeface="微软雅黑" panose="020B0503020204020204" charset="-122"/>
                </a:rPr>
                <a:t>内容</a:t>
              </a:r>
              <a:endParaRPr lang="en-US" altLang="zh-CN" sz="900" dirty="0" smtClean="0">
                <a:solidFill>
                  <a:schemeClr val="tx1">
                    <a:lumMod val="65000"/>
                    <a:lumOff val="35000"/>
                  </a:schemeClr>
                </a:solidFill>
                <a:latin typeface="微软雅黑" panose="020B0503020204020204" charset="-122"/>
                <a:ea typeface="微软雅黑" panose="020B0503020204020204" charset="-122"/>
              </a:endParaRPr>
            </a:p>
            <a:p>
              <a:pPr marL="72390" indent="-72390" algn="ctr" defTabSz="513715">
                <a:lnSpc>
                  <a:spcPct val="150000"/>
                </a:lnSpc>
                <a:spcAft>
                  <a:spcPts val="340"/>
                </a:spcAft>
                <a:buFont typeface="Arial" panose="020B0604020202020204" pitchFamily="34" charset="0"/>
                <a:buChar char="•"/>
                <a:defRPr/>
              </a:pPr>
              <a:r>
                <a:rPr lang="zh-CN" altLang="en-US" sz="900" dirty="0">
                  <a:solidFill>
                    <a:schemeClr val="tx1">
                      <a:lumMod val="65000"/>
                      <a:lumOff val="35000"/>
                    </a:schemeClr>
                  </a:solidFill>
                  <a:latin typeface="微软雅黑" panose="020B0503020204020204" charset="-122"/>
                  <a:ea typeface="微软雅黑" panose="020B0503020204020204" charset="-122"/>
                </a:rPr>
                <a:t>此处添加文本</a:t>
              </a:r>
              <a:r>
                <a:rPr lang="zh-CN" altLang="en-US" sz="900" dirty="0" smtClean="0">
                  <a:solidFill>
                    <a:schemeClr val="tx1">
                      <a:lumMod val="65000"/>
                      <a:lumOff val="35000"/>
                    </a:schemeClr>
                  </a:solidFill>
                  <a:latin typeface="微软雅黑" panose="020B0503020204020204" charset="-122"/>
                  <a:ea typeface="微软雅黑" panose="020B0503020204020204" charset="-122"/>
                </a:rPr>
                <a:t>内容</a:t>
              </a:r>
              <a:endParaRPr lang="en-US" altLang="zh-CN" sz="900" dirty="0" smtClean="0">
                <a:solidFill>
                  <a:schemeClr val="tx1">
                    <a:lumMod val="65000"/>
                    <a:lumOff val="35000"/>
                  </a:schemeClr>
                </a:solidFill>
                <a:latin typeface="微软雅黑" panose="020B0503020204020204" charset="-122"/>
                <a:ea typeface="微软雅黑" panose="020B0503020204020204" charset="-122"/>
              </a:endParaRPr>
            </a:p>
            <a:p>
              <a:pPr marL="72390" indent="-72390" algn="ctr" defTabSz="513715">
                <a:lnSpc>
                  <a:spcPct val="150000"/>
                </a:lnSpc>
                <a:spcAft>
                  <a:spcPts val="340"/>
                </a:spcAft>
                <a:buFont typeface="Arial" panose="020B0604020202020204" pitchFamily="34" charset="0"/>
                <a:buChar char="•"/>
                <a:defRPr/>
              </a:pPr>
              <a:r>
                <a:rPr lang="zh-CN" altLang="en-US" sz="900" dirty="0">
                  <a:solidFill>
                    <a:schemeClr val="tx1">
                      <a:lumMod val="65000"/>
                      <a:lumOff val="35000"/>
                    </a:schemeClr>
                  </a:solidFill>
                  <a:latin typeface="微软雅黑" panose="020B0503020204020204" charset="-122"/>
                  <a:ea typeface="微软雅黑" panose="020B0503020204020204" charset="-122"/>
                </a:rPr>
                <a:t>此处添加文本内容</a:t>
              </a:r>
              <a:endParaRPr lang="en-US" altLang="zh-CN" sz="900" dirty="0" smtClean="0">
                <a:solidFill>
                  <a:schemeClr val="tx1">
                    <a:lumMod val="65000"/>
                    <a:lumOff val="35000"/>
                  </a:schemeClr>
                </a:solidFill>
                <a:latin typeface="微软雅黑" panose="020B0503020204020204" charset="-122"/>
                <a:ea typeface="微软雅黑" panose="020B0503020204020204" charset="-122"/>
              </a:endParaRPr>
            </a:p>
          </p:txBody>
        </p:sp>
      </p:grpSp>
      <p:grpSp>
        <p:nvGrpSpPr>
          <p:cNvPr id="9" name="组合 8"/>
          <p:cNvGrpSpPr/>
          <p:nvPr/>
        </p:nvGrpSpPr>
        <p:grpSpPr>
          <a:xfrm>
            <a:off x="3846728" y="1059583"/>
            <a:ext cx="1711085" cy="3170156"/>
            <a:chOff x="4671203" y="1303552"/>
            <a:chExt cx="1711085" cy="3170156"/>
          </a:xfrm>
        </p:grpSpPr>
        <p:sp>
          <p:nvSpPr>
            <p:cNvPr id="10" name="Rectangle 11"/>
            <p:cNvSpPr/>
            <p:nvPr/>
          </p:nvSpPr>
          <p:spPr bwMode="auto">
            <a:xfrm>
              <a:off x="4671203" y="1303552"/>
              <a:ext cx="1711083" cy="3170156"/>
            </a:xfrm>
            <a:prstGeom prst="roundRect">
              <a:avLst/>
            </a:prstGeom>
            <a:gradFill flip="none" rotWithShape="1">
              <a:gsLst>
                <a:gs pos="0">
                  <a:schemeClr val="bg1"/>
                </a:gs>
                <a:gs pos="100000">
                  <a:srgbClr val="E0E0E0"/>
                </a:gs>
              </a:gsLst>
              <a:lin ang="5400000" scaled="1"/>
              <a:tileRect/>
            </a:gradFill>
            <a:ln>
              <a:noFill/>
            </a:ln>
            <a:effectLst>
              <a:outerShdw blurRad="457200" dist="127000" dir="8640000" algn="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同侧圆角矩形 10"/>
            <p:cNvSpPr/>
            <p:nvPr/>
          </p:nvSpPr>
          <p:spPr>
            <a:xfrm>
              <a:off x="4702271" y="2392952"/>
              <a:ext cx="1639070" cy="350533"/>
            </a:xfrm>
            <a:prstGeom prst="round2SameRect">
              <a:avLst/>
            </a:prstGeom>
            <a:solidFill>
              <a:srgbClr val="0070C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2" name="Rectangle 17"/>
            <p:cNvSpPr/>
            <p:nvPr/>
          </p:nvSpPr>
          <p:spPr>
            <a:xfrm>
              <a:off x="4674920" y="2393518"/>
              <a:ext cx="1707368" cy="315461"/>
            </a:xfrm>
            <a:prstGeom prst="rect">
              <a:avLst/>
            </a:prstGeom>
            <a:effectLst/>
          </p:spPr>
          <p:txBody>
            <a:bodyPr wrap="square" lIns="68568" tIns="34285" rIns="68568" bIns="34285" anchor="b" anchorCtr="0">
              <a:spAutoFit/>
            </a:bodyPr>
            <a:lstStyle>
              <a:defPPr>
                <a:defRPr lang="en-US"/>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865" algn="l" defTabSz="685165" rtl="0" eaLnBrk="1" latinLnBrk="0" hangingPunct="1">
                <a:defRPr sz="1400" kern="1200">
                  <a:solidFill>
                    <a:schemeClr val="tx1"/>
                  </a:solidFill>
                  <a:latin typeface="+mn-lt"/>
                  <a:ea typeface="+mn-ea"/>
                  <a:cs typeface="+mn-cs"/>
                </a:defRPr>
              </a:lvl6pPr>
              <a:lvl7pPr marL="2056765"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930" algn="l" defTabSz="685165" rtl="0" eaLnBrk="1" latinLnBrk="0" hangingPunct="1">
                <a:defRPr sz="1400" kern="1200">
                  <a:solidFill>
                    <a:schemeClr val="tx1"/>
                  </a:solidFill>
                  <a:latin typeface="+mn-lt"/>
                  <a:ea typeface="+mn-ea"/>
                  <a:cs typeface="+mn-cs"/>
                </a:defRPr>
              </a:lvl9pPr>
            </a:lstStyle>
            <a:p>
              <a:pPr algn="ctr" defTabSz="513715">
                <a:defRPr/>
              </a:pPr>
              <a:r>
                <a:rPr lang="zh-CN" altLang="en-US" sz="1600" kern="0" spc="-40" dirty="0" smtClean="0">
                  <a:solidFill>
                    <a:schemeClr val="bg1">
                      <a:alpha val="99000"/>
                    </a:schemeClr>
                  </a:solidFill>
                  <a:latin typeface="微软雅黑" panose="020B0503020204020204" charset="-122"/>
                  <a:ea typeface="微软雅黑" panose="020B0503020204020204" charset="-122"/>
                  <a:cs typeface="Segoe UI" panose="020B0502040204020203" pitchFamily="34" charset="0"/>
                </a:rPr>
                <a:t>您的标题</a:t>
              </a:r>
              <a:endParaRPr lang="en-US" sz="1600" kern="0" spc="-40" dirty="0">
                <a:solidFill>
                  <a:schemeClr val="bg1">
                    <a:alpha val="99000"/>
                  </a:schemeClr>
                </a:solidFill>
                <a:latin typeface="微软雅黑" panose="020B0503020204020204" charset="-122"/>
                <a:ea typeface="微软雅黑" panose="020B0503020204020204" charset="-122"/>
                <a:cs typeface="Segoe UI" panose="020B0502040204020203" pitchFamily="34" charset="0"/>
              </a:endParaRPr>
            </a:p>
          </p:txBody>
        </p:sp>
        <p:grpSp>
          <p:nvGrpSpPr>
            <p:cNvPr id="13" name="Group 41"/>
            <p:cNvGrpSpPr/>
            <p:nvPr/>
          </p:nvGrpSpPr>
          <p:grpSpPr>
            <a:xfrm>
              <a:off x="4962960" y="1456521"/>
              <a:ext cx="1134126" cy="810433"/>
              <a:chOff x="-6467475" y="914401"/>
              <a:chExt cx="5765799" cy="3913187"/>
            </a:xfrm>
            <a:solidFill>
              <a:srgbClr val="0070C0"/>
            </a:solidFill>
          </p:grpSpPr>
          <p:sp>
            <p:nvSpPr>
              <p:cNvPr id="15" name="Freeform 5"/>
              <p:cNvSpPr/>
              <p:nvPr/>
            </p:nvSpPr>
            <p:spPr bwMode="auto">
              <a:xfrm>
                <a:off x="-6407150" y="2039938"/>
                <a:ext cx="2217737" cy="1112838"/>
              </a:xfrm>
              <a:custGeom>
                <a:avLst/>
                <a:gdLst>
                  <a:gd name="T0" fmla="*/ 0 w 590"/>
                  <a:gd name="T1" fmla="*/ 227 h 296"/>
                  <a:gd name="T2" fmla="*/ 392 w 590"/>
                  <a:gd name="T3" fmla="*/ 16 h 296"/>
                  <a:gd name="T4" fmla="*/ 520 w 590"/>
                  <a:gd name="T5" fmla="*/ 51 h 296"/>
                  <a:gd name="T6" fmla="*/ 590 w 590"/>
                  <a:gd name="T7" fmla="*/ 72 h 296"/>
                  <a:gd name="T8" fmla="*/ 64 w 590"/>
                  <a:gd name="T9" fmla="*/ 296 h 296"/>
                  <a:gd name="T10" fmla="*/ 0 w 590"/>
                  <a:gd name="T11" fmla="*/ 227 h 296"/>
                </a:gdLst>
                <a:ahLst/>
                <a:cxnLst>
                  <a:cxn ang="0">
                    <a:pos x="T0" y="T1"/>
                  </a:cxn>
                  <a:cxn ang="0">
                    <a:pos x="T2" y="T3"/>
                  </a:cxn>
                  <a:cxn ang="0">
                    <a:pos x="T4" y="T5"/>
                  </a:cxn>
                  <a:cxn ang="0">
                    <a:pos x="T6" y="T7"/>
                  </a:cxn>
                  <a:cxn ang="0">
                    <a:pos x="T8" y="T9"/>
                  </a:cxn>
                  <a:cxn ang="0">
                    <a:pos x="T10" y="T11"/>
                  </a:cxn>
                </a:cxnLst>
                <a:rect l="0" t="0" r="r" b="b"/>
                <a:pathLst>
                  <a:path w="590" h="296">
                    <a:moveTo>
                      <a:pt x="0" y="227"/>
                    </a:moveTo>
                    <a:cubicBezTo>
                      <a:pt x="0" y="227"/>
                      <a:pt x="166" y="21"/>
                      <a:pt x="392" y="16"/>
                    </a:cubicBezTo>
                    <a:cubicBezTo>
                      <a:pt x="392" y="16"/>
                      <a:pt x="462" y="0"/>
                      <a:pt x="520" y="51"/>
                    </a:cubicBezTo>
                    <a:cubicBezTo>
                      <a:pt x="520" y="51"/>
                      <a:pt x="571" y="59"/>
                      <a:pt x="590" y="72"/>
                    </a:cubicBezTo>
                    <a:cubicBezTo>
                      <a:pt x="590" y="72"/>
                      <a:pt x="310" y="29"/>
                      <a:pt x="64" y="296"/>
                    </a:cubicBezTo>
                    <a:cubicBezTo>
                      <a:pt x="64" y="296"/>
                      <a:pt x="16" y="275"/>
                      <a:pt x="0" y="2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865" algn="l" defTabSz="685165" rtl="0" eaLnBrk="1" latinLnBrk="0" hangingPunct="1">
                  <a:defRPr sz="1400" kern="1200">
                    <a:solidFill>
                      <a:schemeClr val="tx1"/>
                    </a:solidFill>
                    <a:latin typeface="+mn-lt"/>
                    <a:ea typeface="+mn-ea"/>
                    <a:cs typeface="+mn-cs"/>
                  </a:defRPr>
                </a:lvl6pPr>
                <a:lvl7pPr marL="2056765"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930" algn="l" defTabSz="685165" rtl="0" eaLnBrk="1" latinLnBrk="0" hangingPunct="1">
                  <a:defRPr sz="1400" kern="1200">
                    <a:solidFill>
                      <a:schemeClr val="tx1"/>
                    </a:solidFill>
                    <a:latin typeface="+mn-lt"/>
                    <a:ea typeface="+mn-ea"/>
                    <a:cs typeface="+mn-cs"/>
                  </a:defRPr>
                </a:lvl9pPr>
              </a:lstStyle>
              <a:p>
                <a:pPr defTabSz="513715"/>
                <a:endParaRPr lang="en-US">
                  <a:solidFill>
                    <a:srgbClr val="FFFFFF"/>
                  </a:solidFill>
                </a:endParaRPr>
              </a:p>
            </p:txBody>
          </p:sp>
          <p:sp>
            <p:nvSpPr>
              <p:cNvPr id="16" name="Freeform 6"/>
              <p:cNvSpPr/>
              <p:nvPr/>
            </p:nvSpPr>
            <p:spPr bwMode="auto">
              <a:xfrm>
                <a:off x="-6467475" y="1279526"/>
                <a:ext cx="1849437" cy="1603375"/>
              </a:xfrm>
              <a:custGeom>
                <a:avLst/>
                <a:gdLst>
                  <a:gd name="T0" fmla="*/ 0 w 492"/>
                  <a:gd name="T1" fmla="*/ 426 h 426"/>
                  <a:gd name="T2" fmla="*/ 341 w 492"/>
                  <a:gd name="T3" fmla="*/ 70 h 426"/>
                  <a:gd name="T4" fmla="*/ 468 w 492"/>
                  <a:gd name="T5" fmla="*/ 13 h 426"/>
                  <a:gd name="T6" fmla="*/ 492 w 492"/>
                  <a:gd name="T7" fmla="*/ 47 h 426"/>
                  <a:gd name="T8" fmla="*/ 309 w 492"/>
                  <a:gd name="T9" fmla="*/ 222 h 426"/>
                  <a:gd name="T10" fmla="*/ 0 w 492"/>
                  <a:gd name="T11" fmla="*/ 426 h 426"/>
                </a:gdLst>
                <a:ahLst/>
                <a:cxnLst>
                  <a:cxn ang="0">
                    <a:pos x="T0" y="T1"/>
                  </a:cxn>
                  <a:cxn ang="0">
                    <a:pos x="T2" y="T3"/>
                  </a:cxn>
                  <a:cxn ang="0">
                    <a:pos x="T4" y="T5"/>
                  </a:cxn>
                  <a:cxn ang="0">
                    <a:pos x="T6" y="T7"/>
                  </a:cxn>
                  <a:cxn ang="0">
                    <a:pos x="T8" y="T9"/>
                  </a:cxn>
                  <a:cxn ang="0">
                    <a:pos x="T10" y="T11"/>
                  </a:cxn>
                </a:cxnLst>
                <a:rect l="0" t="0" r="r" b="b"/>
                <a:pathLst>
                  <a:path w="492" h="426">
                    <a:moveTo>
                      <a:pt x="0" y="426"/>
                    </a:moveTo>
                    <a:cubicBezTo>
                      <a:pt x="341" y="70"/>
                      <a:pt x="341" y="70"/>
                      <a:pt x="341" y="70"/>
                    </a:cubicBezTo>
                    <a:cubicBezTo>
                      <a:pt x="341" y="70"/>
                      <a:pt x="408" y="0"/>
                      <a:pt x="468" y="13"/>
                    </a:cubicBezTo>
                    <a:cubicBezTo>
                      <a:pt x="468" y="13"/>
                      <a:pt x="487" y="24"/>
                      <a:pt x="492" y="47"/>
                    </a:cubicBezTo>
                    <a:cubicBezTo>
                      <a:pt x="309" y="222"/>
                      <a:pt x="309" y="222"/>
                      <a:pt x="309" y="222"/>
                    </a:cubicBezTo>
                    <a:cubicBezTo>
                      <a:pt x="309" y="222"/>
                      <a:pt x="186" y="242"/>
                      <a:pt x="0" y="4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865" algn="l" defTabSz="685165" rtl="0" eaLnBrk="1" latinLnBrk="0" hangingPunct="1">
                  <a:defRPr sz="1400" kern="1200">
                    <a:solidFill>
                      <a:schemeClr val="tx1"/>
                    </a:solidFill>
                    <a:latin typeface="+mn-lt"/>
                    <a:ea typeface="+mn-ea"/>
                    <a:cs typeface="+mn-cs"/>
                  </a:defRPr>
                </a:lvl6pPr>
                <a:lvl7pPr marL="2056765"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930" algn="l" defTabSz="685165" rtl="0" eaLnBrk="1" latinLnBrk="0" hangingPunct="1">
                  <a:defRPr sz="1400" kern="1200">
                    <a:solidFill>
                      <a:schemeClr val="tx1"/>
                    </a:solidFill>
                    <a:latin typeface="+mn-lt"/>
                    <a:ea typeface="+mn-ea"/>
                    <a:cs typeface="+mn-cs"/>
                  </a:defRPr>
                </a:lvl9pPr>
              </a:lstStyle>
              <a:p>
                <a:pPr defTabSz="513715"/>
                <a:endParaRPr lang="en-US">
                  <a:solidFill>
                    <a:srgbClr val="FFFFFF"/>
                  </a:solidFill>
                </a:endParaRPr>
              </a:p>
            </p:txBody>
          </p:sp>
          <p:sp>
            <p:nvSpPr>
              <p:cNvPr id="17" name="Freeform 7"/>
              <p:cNvSpPr/>
              <p:nvPr/>
            </p:nvSpPr>
            <p:spPr bwMode="auto">
              <a:xfrm>
                <a:off x="-5113338" y="914401"/>
                <a:ext cx="852487" cy="1023938"/>
              </a:xfrm>
              <a:custGeom>
                <a:avLst/>
                <a:gdLst>
                  <a:gd name="T0" fmla="*/ 0 w 227"/>
                  <a:gd name="T1" fmla="*/ 139 h 272"/>
                  <a:gd name="T2" fmla="*/ 163 w 227"/>
                  <a:gd name="T3" fmla="*/ 120 h 272"/>
                  <a:gd name="T4" fmla="*/ 227 w 227"/>
                  <a:gd name="T5" fmla="*/ 272 h 272"/>
                  <a:gd name="T6" fmla="*/ 147 w 227"/>
                  <a:gd name="T7" fmla="*/ 136 h 272"/>
                  <a:gd name="T8" fmla="*/ 0 w 227"/>
                  <a:gd name="T9" fmla="*/ 139 h 272"/>
                </a:gdLst>
                <a:ahLst/>
                <a:cxnLst>
                  <a:cxn ang="0">
                    <a:pos x="T0" y="T1"/>
                  </a:cxn>
                  <a:cxn ang="0">
                    <a:pos x="T2" y="T3"/>
                  </a:cxn>
                  <a:cxn ang="0">
                    <a:pos x="T4" y="T5"/>
                  </a:cxn>
                  <a:cxn ang="0">
                    <a:pos x="T6" y="T7"/>
                  </a:cxn>
                  <a:cxn ang="0">
                    <a:pos x="T8" y="T9"/>
                  </a:cxn>
                </a:cxnLst>
                <a:rect l="0" t="0" r="r" b="b"/>
                <a:pathLst>
                  <a:path w="227" h="272">
                    <a:moveTo>
                      <a:pt x="0" y="139"/>
                    </a:moveTo>
                    <a:cubicBezTo>
                      <a:pt x="0" y="139"/>
                      <a:pt x="110" y="0"/>
                      <a:pt x="163" y="120"/>
                    </a:cubicBezTo>
                    <a:cubicBezTo>
                      <a:pt x="227" y="272"/>
                      <a:pt x="227" y="272"/>
                      <a:pt x="227" y="272"/>
                    </a:cubicBezTo>
                    <a:cubicBezTo>
                      <a:pt x="147" y="136"/>
                      <a:pt x="147" y="136"/>
                      <a:pt x="147" y="136"/>
                    </a:cubicBezTo>
                    <a:cubicBezTo>
                      <a:pt x="147" y="136"/>
                      <a:pt x="120" y="40"/>
                      <a:pt x="0" y="1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865" algn="l" defTabSz="685165" rtl="0" eaLnBrk="1" latinLnBrk="0" hangingPunct="1">
                  <a:defRPr sz="1400" kern="1200">
                    <a:solidFill>
                      <a:schemeClr val="tx1"/>
                    </a:solidFill>
                    <a:latin typeface="+mn-lt"/>
                    <a:ea typeface="+mn-ea"/>
                    <a:cs typeface="+mn-cs"/>
                  </a:defRPr>
                </a:lvl6pPr>
                <a:lvl7pPr marL="2056765"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930" algn="l" defTabSz="685165" rtl="0" eaLnBrk="1" latinLnBrk="0" hangingPunct="1">
                  <a:defRPr sz="1400" kern="1200">
                    <a:solidFill>
                      <a:schemeClr val="tx1"/>
                    </a:solidFill>
                    <a:latin typeface="+mn-lt"/>
                    <a:ea typeface="+mn-ea"/>
                    <a:cs typeface="+mn-cs"/>
                  </a:defRPr>
                </a:lvl9pPr>
              </a:lstStyle>
              <a:p>
                <a:pPr defTabSz="513715"/>
                <a:endParaRPr lang="en-US">
                  <a:solidFill>
                    <a:srgbClr val="FFFFFF"/>
                  </a:solidFill>
                </a:endParaRPr>
              </a:p>
            </p:txBody>
          </p:sp>
          <p:sp>
            <p:nvSpPr>
              <p:cNvPr id="18" name="Freeform 8"/>
              <p:cNvSpPr/>
              <p:nvPr/>
            </p:nvSpPr>
            <p:spPr bwMode="auto">
              <a:xfrm>
                <a:off x="-4692650" y="1208088"/>
                <a:ext cx="1563687" cy="2084388"/>
              </a:xfrm>
              <a:custGeom>
                <a:avLst/>
                <a:gdLst>
                  <a:gd name="T0" fmla="*/ 0 w 416"/>
                  <a:gd name="T1" fmla="*/ 0 h 554"/>
                  <a:gd name="T2" fmla="*/ 110 w 416"/>
                  <a:gd name="T3" fmla="*/ 21 h 554"/>
                  <a:gd name="T4" fmla="*/ 168 w 416"/>
                  <a:gd name="T5" fmla="*/ 74 h 554"/>
                  <a:gd name="T6" fmla="*/ 310 w 416"/>
                  <a:gd name="T7" fmla="*/ 394 h 554"/>
                  <a:gd name="T8" fmla="*/ 416 w 416"/>
                  <a:gd name="T9" fmla="*/ 554 h 554"/>
                  <a:gd name="T10" fmla="*/ 295 w 416"/>
                  <a:gd name="T11" fmla="*/ 477 h 554"/>
                  <a:gd name="T12" fmla="*/ 144 w 416"/>
                  <a:gd name="T13" fmla="*/ 280 h 554"/>
                  <a:gd name="T14" fmla="*/ 0 w 416"/>
                  <a:gd name="T15" fmla="*/ 0 h 5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6" h="554">
                    <a:moveTo>
                      <a:pt x="0" y="0"/>
                    </a:moveTo>
                    <a:cubicBezTo>
                      <a:pt x="110" y="21"/>
                      <a:pt x="110" y="21"/>
                      <a:pt x="110" y="21"/>
                    </a:cubicBezTo>
                    <a:cubicBezTo>
                      <a:pt x="110" y="21"/>
                      <a:pt x="147" y="34"/>
                      <a:pt x="168" y="74"/>
                    </a:cubicBezTo>
                    <a:cubicBezTo>
                      <a:pt x="168" y="74"/>
                      <a:pt x="288" y="338"/>
                      <a:pt x="310" y="394"/>
                    </a:cubicBezTo>
                    <a:cubicBezTo>
                      <a:pt x="310" y="394"/>
                      <a:pt x="360" y="496"/>
                      <a:pt x="416" y="554"/>
                    </a:cubicBezTo>
                    <a:cubicBezTo>
                      <a:pt x="416" y="554"/>
                      <a:pt x="346" y="544"/>
                      <a:pt x="295" y="477"/>
                    </a:cubicBezTo>
                    <a:cubicBezTo>
                      <a:pt x="295" y="477"/>
                      <a:pt x="218" y="304"/>
                      <a:pt x="144" y="280"/>
                    </a:cubicBezTo>
                    <a:cubicBezTo>
                      <a:pt x="144" y="280"/>
                      <a:pt x="94" y="10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865" algn="l" defTabSz="685165" rtl="0" eaLnBrk="1" latinLnBrk="0" hangingPunct="1">
                  <a:defRPr sz="1400" kern="1200">
                    <a:solidFill>
                      <a:schemeClr val="tx1"/>
                    </a:solidFill>
                    <a:latin typeface="+mn-lt"/>
                    <a:ea typeface="+mn-ea"/>
                    <a:cs typeface="+mn-cs"/>
                  </a:defRPr>
                </a:lvl6pPr>
                <a:lvl7pPr marL="2056765"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930" algn="l" defTabSz="685165" rtl="0" eaLnBrk="1" latinLnBrk="0" hangingPunct="1">
                  <a:defRPr sz="1400" kern="1200">
                    <a:solidFill>
                      <a:schemeClr val="tx1"/>
                    </a:solidFill>
                    <a:latin typeface="+mn-lt"/>
                    <a:ea typeface="+mn-ea"/>
                    <a:cs typeface="+mn-cs"/>
                  </a:defRPr>
                </a:lvl9pPr>
              </a:lstStyle>
              <a:p>
                <a:pPr defTabSz="513715"/>
                <a:endParaRPr lang="en-US">
                  <a:solidFill>
                    <a:srgbClr val="FFFFFF"/>
                  </a:solidFill>
                </a:endParaRPr>
              </a:p>
            </p:txBody>
          </p:sp>
          <p:sp>
            <p:nvSpPr>
              <p:cNvPr id="19" name="Freeform 9"/>
              <p:cNvSpPr/>
              <p:nvPr/>
            </p:nvSpPr>
            <p:spPr bwMode="auto">
              <a:xfrm>
                <a:off x="-3914775" y="1858963"/>
                <a:ext cx="2254250" cy="1847850"/>
              </a:xfrm>
              <a:custGeom>
                <a:avLst/>
                <a:gdLst>
                  <a:gd name="T0" fmla="*/ 0 w 600"/>
                  <a:gd name="T1" fmla="*/ 0 h 491"/>
                  <a:gd name="T2" fmla="*/ 253 w 600"/>
                  <a:gd name="T3" fmla="*/ 376 h 491"/>
                  <a:gd name="T4" fmla="*/ 600 w 600"/>
                  <a:gd name="T5" fmla="*/ 411 h 491"/>
                  <a:gd name="T6" fmla="*/ 243 w 600"/>
                  <a:gd name="T7" fmla="*/ 403 h 491"/>
                  <a:gd name="T8" fmla="*/ 0 w 600"/>
                  <a:gd name="T9" fmla="*/ 0 h 491"/>
                </a:gdLst>
                <a:ahLst/>
                <a:cxnLst>
                  <a:cxn ang="0">
                    <a:pos x="T0" y="T1"/>
                  </a:cxn>
                  <a:cxn ang="0">
                    <a:pos x="T2" y="T3"/>
                  </a:cxn>
                  <a:cxn ang="0">
                    <a:pos x="T4" y="T5"/>
                  </a:cxn>
                  <a:cxn ang="0">
                    <a:pos x="T6" y="T7"/>
                  </a:cxn>
                  <a:cxn ang="0">
                    <a:pos x="T8" y="T9"/>
                  </a:cxn>
                </a:cxnLst>
                <a:rect l="0" t="0" r="r" b="b"/>
                <a:pathLst>
                  <a:path w="600" h="491">
                    <a:moveTo>
                      <a:pt x="0" y="0"/>
                    </a:moveTo>
                    <a:cubicBezTo>
                      <a:pt x="0" y="0"/>
                      <a:pt x="144" y="309"/>
                      <a:pt x="253" y="376"/>
                    </a:cubicBezTo>
                    <a:cubicBezTo>
                      <a:pt x="253" y="376"/>
                      <a:pt x="389" y="469"/>
                      <a:pt x="600" y="411"/>
                    </a:cubicBezTo>
                    <a:cubicBezTo>
                      <a:pt x="600" y="411"/>
                      <a:pt x="477" y="491"/>
                      <a:pt x="243" y="403"/>
                    </a:cubicBezTo>
                    <a:cubicBezTo>
                      <a:pt x="243" y="403"/>
                      <a:pt x="136" y="376"/>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865" algn="l" defTabSz="685165" rtl="0" eaLnBrk="1" latinLnBrk="0" hangingPunct="1">
                  <a:defRPr sz="1400" kern="1200">
                    <a:solidFill>
                      <a:schemeClr val="tx1"/>
                    </a:solidFill>
                    <a:latin typeface="+mn-lt"/>
                    <a:ea typeface="+mn-ea"/>
                    <a:cs typeface="+mn-cs"/>
                  </a:defRPr>
                </a:lvl6pPr>
                <a:lvl7pPr marL="2056765"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930" algn="l" defTabSz="685165" rtl="0" eaLnBrk="1" latinLnBrk="0" hangingPunct="1">
                  <a:defRPr sz="1400" kern="1200">
                    <a:solidFill>
                      <a:schemeClr val="tx1"/>
                    </a:solidFill>
                    <a:latin typeface="+mn-lt"/>
                    <a:ea typeface="+mn-ea"/>
                    <a:cs typeface="+mn-cs"/>
                  </a:defRPr>
                </a:lvl9pPr>
              </a:lstStyle>
              <a:p>
                <a:pPr defTabSz="513715"/>
                <a:endParaRPr lang="en-US">
                  <a:solidFill>
                    <a:srgbClr val="FFFFFF"/>
                  </a:solidFill>
                </a:endParaRPr>
              </a:p>
            </p:txBody>
          </p:sp>
          <p:sp>
            <p:nvSpPr>
              <p:cNvPr id="20" name="Freeform 10"/>
              <p:cNvSpPr/>
              <p:nvPr/>
            </p:nvSpPr>
            <p:spPr bwMode="auto">
              <a:xfrm>
                <a:off x="-3027363" y="2701926"/>
                <a:ext cx="1954212" cy="873125"/>
              </a:xfrm>
              <a:custGeom>
                <a:avLst/>
                <a:gdLst>
                  <a:gd name="T0" fmla="*/ 0 w 520"/>
                  <a:gd name="T1" fmla="*/ 123 h 232"/>
                  <a:gd name="T2" fmla="*/ 397 w 520"/>
                  <a:gd name="T3" fmla="*/ 69 h 232"/>
                  <a:gd name="T4" fmla="*/ 520 w 520"/>
                  <a:gd name="T5" fmla="*/ 53 h 232"/>
                  <a:gd name="T6" fmla="*/ 483 w 520"/>
                  <a:gd name="T7" fmla="*/ 141 h 232"/>
                  <a:gd name="T8" fmla="*/ 115 w 520"/>
                  <a:gd name="T9" fmla="*/ 179 h 232"/>
                  <a:gd name="T10" fmla="*/ 0 w 520"/>
                  <a:gd name="T11" fmla="*/ 123 h 232"/>
                </a:gdLst>
                <a:ahLst/>
                <a:cxnLst>
                  <a:cxn ang="0">
                    <a:pos x="T0" y="T1"/>
                  </a:cxn>
                  <a:cxn ang="0">
                    <a:pos x="T2" y="T3"/>
                  </a:cxn>
                  <a:cxn ang="0">
                    <a:pos x="T4" y="T5"/>
                  </a:cxn>
                  <a:cxn ang="0">
                    <a:pos x="T6" y="T7"/>
                  </a:cxn>
                  <a:cxn ang="0">
                    <a:pos x="T8" y="T9"/>
                  </a:cxn>
                  <a:cxn ang="0">
                    <a:pos x="T10" y="T11"/>
                  </a:cxn>
                </a:cxnLst>
                <a:rect l="0" t="0" r="r" b="b"/>
                <a:pathLst>
                  <a:path w="520" h="232">
                    <a:moveTo>
                      <a:pt x="0" y="123"/>
                    </a:moveTo>
                    <a:cubicBezTo>
                      <a:pt x="0" y="123"/>
                      <a:pt x="219" y="157"/>
                      <a:pt x="397" y="69"/>
                    </a:cubicBezTo>
                    <a:cubicBezTo>
                      <a:pt x="397" y="69"/>
                      <a:pt x="499" y="0"/>
                      <a:pt x="520" y="53"/>
                    </a:cubicBezTo>
                    <a:cubicBezTo>
                      <a:pt x="483" y="141"/>
                      <a:pt x="483" y="141"/>
                      <a:pt x="483" y="141"/>
                    </a:cubicBezTo>
                    <a:cubicBezTo>
                      <a:pt x="483" y="141"/>
                      <a:pt x="323" y="232"/>
                      <a:pt x="115" y="179"/>
                    </a:cubicBezTo>
                    <a:cubicBezTo>
                      <a:pt x="115" y="179"/>
                      <a:pt x="53" y="157"/>
                      <a:pt x="0" y="1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865" algn="l" defTabSz="685165" rtl="0" eaLnBrk="1" latinLnBrk="0" hangingPunct="1">
                  <a:defRPr sz="1400" kern="1200">
                    <a:solidFill>
                      <a:schemeClr val="tx1"/>
                    </a:solidFill>
                    <a:latin typeface="+mn-lt"/>
                    <a:ea typeface="+mn-ea"/>
                    <a:cs typeface="+mn-cs"/>
                  </a:defRPr>
                </a:lvl6pPr>
                <a:lvl7pPr marL="2056765"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930" algn="l" defTabSz="685165" rtl="0" eaLnBrk="1" latinLnBrk="0" hangingPunct="1">
                  <a:defRPr sz="1400" kern="1200">
                    <a:solidFill>
                      <a:schemeClr val="tx1"/>
                    </a:solidFill>
                    <a:latin typeface="+mn-lt"/>
                    <a:ea typeface="+mn-ea"/>
                    <a:cs typeface="+mn-cs"/>
                  </a:defRPr>
                </a:lvl9pPr>
              </a:lstStyle>
              <a:p>
                <a:pPr defTabSz="513715"/>
                <a:endParaRPr lang="en-US">
                  <a:solidFill>
                    <a:srgbClr val="FFFFFF"/>
                  </a:solidFill>
                </a:endParaRPr>
              </a:p>
            </p:txBody>
          </p:sp>
          <p:sp>
            <p:nvSpPr>
              <p:cNvPr id="21" name="Freeform 11"/>
              <p:cNvSpPr/>
              <p:nvPr/>
            </p:nvSpPr>
            <p:spPr bwMode="auto">
              <a:xfrm>
                <a:off x="-6184900" y="2122488"/>
                <a:ext cx="2566987" cy="1030288"/>
              </a:xfrm>
              <a:custGeom>
                <a:avLst/>
                <a:gdLst>
                  <a:gd name="T0" fmla="*/ 0 w 683"/>
                  <a:gd name="T1" fmla="*/ 274 h 274"/>
                  <a:gd name="T2" fmla="*/ 496 w 683"/>
                  <a:gd name="T3" fmla="*/ 71 h 274"/>
                  <a:gd name="T4" fmla="*/ 683 w 683"/>
                  <a:gd name="T5" fmla="*/ 245 h 274"/>
                  <a:gd name="T6" fmla="*/ 566 w 683"/>
                  <a:gd name="T7" fmla="*/ 67 h 274"/>
                  <a:gd name="T8" fmla="*/ 217 w 683"/>
                  <a:gd name="T9" fmla="*/ 105 h 274"/>
                  <a:gd name="T10" fmla="*/ 105 w 683"/>
                  <a:gd name="T11" fmla="*/ 172 h 274"/>
                  <a:gd name="T12" fmla="*/ 0 w 683"/>
                  <a:gd name="T13" fmla="*/ 274 h 274"/>
                </a:gdLst>
                <a:ahLst/>
                <a:cxnLst>
                  <a:cxn ang="0">
                    <a:pos x="T0" y="T1"/>
                  </a:cxn>
                  <a:cxn ang="0">
                    <a:pos x="T2" y="T3"/>
                  </a:cxn>
                  <a:cxn ang="0">
                    <a:pos x="T4" y="T5"/>
                  </a:cxn>
                  <a:cxn ang="0">
                    <a:pos x="T6" y="T7"/>
                  </a:cxn>
                  <a:cxn ang="0">
                    <a:pos x="T8" y="T9"/>
                  </a:cxn>
                  <a:cxn ang="0">
                    <a:pos x="T10" y="T11"/>
                  </a:cxn>
                  <a:cxn ang="0">
                    <a:pos x="T12" y="T13"/>
                  </a:cxn>
                </a:cxnLst>
                <a:rect l="0" t="0" r="r" b="b"/>
                <a:pathLst>
                  <a:path w="683" h="274">
                    <a:moveTo>
                      <a:pt x="0" y="274"/>
                    </a:moveTo>
                    <a:cubicBezTo>
                      <a:pt x="0" y="274"/>
                      <a:pt x="323" y="13"/>
                      <a:pt x="496" y="71"/>
                    </a:cubicBezTo>
                    <a:cubicBezTo>
                      <a:pt x="496" y="71"/>
                      <a:pt x="595" y="77"/>
                      <a:pt x="683" y="245"/>
                    </a:cubicBezTo>
                    <a:cubicBezTo>
                      <a:pt x="651" y="184"/>
                      <a:pt x="625" y="108"/>
                      <a:pt x="566" y="67"/>
                    </a:cubicBezTo>
                    <a:cubicBezTo>
                      <a:pt x="469" y="0"/>
                      <a:pt x="312" y="62"/>
                      <a:pt x="217" y="105"/>
                    </a:cubicBezTo>
                    <a:cubicBezTo>
                      <a:pt x="177" y="123"/>
                      <a:pt x="139" y="145"/>
                      <a:pt x="105" y="172"/>
                    </a:cubicBezTo>
                    <a:cubicBezTo>
                      <a:pt x="65" y="201"/>
                      <a:pt x="37" y="244"/>
                      <a:pt x="0" y="2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865" algn="l" defTabSz="685165" rtl="0" eaLnBrk="1" latinLnBrk="0" hangingPunct="1">
                  <a:defRPr sz="1400" kern="1200">
                    <a:solidFill>
                      <a:schemeClr val="tx1"/>
                    </a:solidFill>
                    <a:latin typeface="+mn-lt"/>
                    <a:ea typeface="+mn-ea"/>
                    <a:cs typeface="+mn-cs"/>
                  </a:defRPr>
                </a:lvl6pPr>
                <a:lvl7pPr marL="2056765"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930" algn="l" defTabSz="685165" rtl="0" eaLnBrk="1" latinLnBrk="0" hangingPunct="1">
                  <a:defRPr sz="1400" kern="1200">
                    <a:solidFill>
                      <a:schemeClr val="tx1"/>
                    </a:solidFill>
                    <a:latin typeface="+mn-lt"/>
                    <a:ea typeface="+mn-ea"/>
                    <a:cs typeface="+mn-cs"/>
                  </a:defRPr>
                </a:lvl9pPr>
              </a:lstStyle>
              <a:p>
                <a:pPr defTabSz="513715"/>
                <a:endParaRPr lang="en-US">
                  <a:solidFill>
                    <a:srgbClr val="FFFFFF"/>
                  </a:solidFill>
                </a:endParaRPr>
              </a:p>
            </p:txBody>
          </p:sp>
          <p:sp>
            <p:nvSpPr>
              <p:cNvPr id="22" name="Freeform 12"/>
              <p:cNvSpPr/>
              <p:nvPr/>
            </p:nvSpPr>
            <p:spPr bwMode="auto">
              <a:xfrm>
                <a:off x="-4483100" y="2389188"/>
                <a:ext cx="1906587" cy="2078038"/>
              </a:xfrm>
              <a:custGeom>
                <a:avLst/>
                <a:gdLst>
                  <a:gd name="T0" fmla="*/ 0 w 507"/>
                  <a:gd name="T1" fmla="*/ 0 h 552"/>
                  <a:gd name="T2" fmla="*/ 81 w 507"/>
                  <a:gd name="T3" fmla="*/ 120 h 552"/>
                  <a:gd name="T4" fmla="*/ 354 w 507"/>
                  <a:gd name="T5" fmla="*/ 507 h 552"/>
                  <a:gd name="T6" fmla="*/ 478 w 507"/>
                  <a:gd name="T7" fmla="*/ 552 h 552"/>
                  <a:gd name="T8" fmla="*/ 507 w 507"/>
                  <a:gd name="T9" fmla="*/ 550 h 552"/>
                  <a:gd name="T10" fmla="*/ 434 w 507"/>
                  <a:gd name="T11" fmla="*/ 488 h 552"/>
                  <a:gd name="T12" fmla="*/ 262 w 507"/>
                  <a:gd name="T13" fmla="*/ 234 h 552"/>
                  <a:gd name="T14" fmla="*/ 126 w 507"/>
                  <a:gd name="T15" fmla="*/ 52 h 552"/>
                  <a:gd name="T16" fmla="*/ 66 w 507"/>
                  <a:gd name="T17" fmla="*/ 16 h 552"/>
                  <a:gd name="T18" fmla="*/ 0 w 507"/>
                  <a:gd name="T19" fmla="*/ 0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7" h="552">
                    <a:moveTo>
                      <a:pt x="0" y="0"/>
                    </a:moveTo>
                    <a:cubicBezTo>
                      <a:pt x="29" y="39"/>
                      <a:pt x="55" y="79"/>
                      <a:pt x="81" y="120"/>
                    </a:cubicBezTo>
                    <a:cubicBezTo>
                      <a:pt x="165" y="255"/>
                      <a:pt x="178" y="406"/>
                      <a:pt x="354" y="507"/>
                    </a:cubicBezTo>
                    <a:cubicBezTo>
                      <a:pt x="395" y="531"/>
                      <a:pt x="430" y="550"/>
                      <a:pt x="478" y="552"/>
                    </a:cubicBezTo>
                    <a:cubicBezTo>
                      <a:pt x="478" y="552"/>
                      <a:pt x="507" y="550"/>
                      <a:pt x="507" y="550"/>
                    </a:cubicBezTo>
                    <a:cubicBezTo>
                      <a:pt x="488" y="551"/>
                      <a:pt x="445" y="499"/>
                      <a:pt x="434" y="488"/>
                    </a:cubicBezTo>
                    <a:cubicBezTo>
                      <a:pt x="361" y="411"/>
                      <a:pt x="308" y="330"/>
                      <a:pt x="262" y="234"/>
                    </a:cubicBezTo>
                    <a:cubicBezTo>
                      <a:pt x="230" y="166"/>
                      <a:pt x="185" y="100"/>
                      <a:pt x="126" y="52"/>
                    </a:cubicBezTo>
                    <a:cubicBezTo>
                      <a:pt x="107" y="37"/>
                      <a:pt x="88" y="24"/>
                      <a:pt x="66" y="16"/>
                    </a:cubicBezTo>
                    <a:cubicBezTo>
                      <a:pt x="55" y="11"/>
                      <a:pt x="5" y="7"/>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865" algn="l" defTabSz="685165" rtl="0" eaLnBrk="1" latinLnBrk="0" hangingPunct="1">
                  <a:defRPr sz="1400" kern="1200">
                    <a:solidFill>
                      <a:schemeClr val="tx1"/>
                    </a:solidFill>
                    <a:latin typeface="+mn-lt"/>
                    <a:ea typeface="+mn-ea"/>
                    <a:cs typeface="+mn-cs"/>
                  </a:defRPr>
                </a:lvl6pPr>
                <a:lvl7pPr marL="2056765"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930" algn="l" defTabSz="685165" rtl="0" eaLnBrk="1" latinLnBrk="0" hangingPunct="1">
                  <a:defRPr sz="1400" kern="1200">
                    <a:solidFill>
                      <a:schemeClr val="tx1"/>
                    </a:solidFill>
                    <a:latin typeface="+mn-lt"/>
                    <a:ea typeface="+mn-ea"/>
                    <a:cs typeface="+mn-cs"/>
                  </a:defRPr>
                </a:lvl9pPr>
              </a:lstStyle>
              <a:p>
                <a:pPr defTabSz="513715"/>
                <a:endParaRPr lang="en-US">
                  <a:solidFill>
                    <a:srgbClr val="FFFFFF"/>
                  </a:solidFill>
                </a:endParaRPr>
              </a:p>
            </p:txBody>
          </p:sp>
          <p:sp>
            <p:nvSpPr>
              <p:cNvPr id="23" name="Freeform 13"/>
              <p:cNvSpPr/>
              <p:nvPr/>
            </p:nvSpPr>
            <p:spPr bwMode="auto">
              <a:xfrm>
                <a:off x="-3592513" y="3857626"/>
                <a:ext cx="2008187" cy="815975"/>
              </a:xfrm>
              <a:custGeom>
                <a:avLst/>
                <a:gdLst>
                  <a:gd name="T0" fmla="*/ 1 w 534"/>
                  <a:gd name="T1" fmla="*/ 50 h 217"/>
                  <a:gd name="T2" fmla="*/ 0 w 534"/>
                  <a:gd name="T3" fmla="*/ 50 h 217"/>
                  <a:gd name="T4" fmla="*/ 251 w 534"/>
                  <a:gd name="T5" fmla="*/ 200 h 217"/>
                  <a:gd name="T6" fmla="*/ 404 w 534"/>
                  <a:gd name="T7" fmla="*/ 130 h 217"/>
                  <a:gd name="T8" fmla="*/ 534 w 534"/>
                  <a:gd name="T9" fmla="*/ 0 h 217"/>
                  <a:gd name="T10" fmla="*/ 287 w 534"/>
                  <a:gd name="T11" fmla="*/ 164 h 217"/>
                  <a:gd name="T12" fmla="*/ 1 w 534"/>
                  <a:gd name="T13" fmla="*/ 50 h 217"/>
                </a:gdLst>
                <a:ahLst/>
                <a:cxnLst>
                  <a:cxn ang="0">
                    <a:pos x="T0" y="T1"/>
                  </a:cxn>
                  <a:cxn ang="0">
                    <a:pos x="T2" y="T3"/>
                  </a:cxn>
                  <a:cxn ang="0">
                    <a:pos x="T4" y="T5"/>
                  </a:cxn>
                  <a:cxn ang="0">
                    <a:pos x="T6" y="T7"/>
                  </a:cxn>
                  <a:cxn ang="0">
                    <a:pos x="T8" y="T9"/>
                  </a:cxn>
                  <a:cxn ang="0">
                    <a:pos x="T10" y="T11"/>
                  </a:cxn>
                  <a:cxn ang="0">
                    <a:pos x="T12" y="T13"/>
                  </a:cxn>
                </a:cxnLst>
                <a:rect l="0" t="0" r="r" b="b"/>
                <a:pathLst>
                  <a:path w="534" h="217">
                    <a:moveTo>
                      <a:pt x="1" y="50"/>
                    </a:moveTo>
                    <a:cubicBezTo>
                      <a:pt x="1" y="50"/>
                      <a:pt x="0" y="50"/>
                      <a:pt x="0" y="50"/>
                    </a:cubicBezTo>
                    <a:cubicBezTo>
                      <a:pt x="61" y="136"/>
                      <a:pt x="135" y="217"/>
                      <a:pt x="251" y="200"/>
                    </a:cubicBezTo>
                    <a:cubicBezTo>
                      <a:pt x="307" y="192"/>
                      <a:pt x="359" y="162"/>
                      <a:pt x="404" y="130"/>
                    </a:cubicBezTo>
                    <a:cubicBezTo>
                      <a:pt x="455" y="93"/>
                      <a:pt x="488" y="41"/>
                      <a:pt x="534" y="0"/>
                    </a:cubicBezTo>
                    <a:cubicBezTo>
                      <a:pt x="463" y="64"/>
                      <a:pt x="384" y="142"/>
                      <a:pt x="287" y="164"/>
                    </a:cubicBezTo>
                    <a:cubicBezTo>
                      <a:pt x="178" y="190"/>
                      <a:pt x="83" y="111"/>
                      <a:pt x="1"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865" algn="l" defTabSz="685165" rtl="0" eaLnBrk="1" latinLnBrk="0" hangingPunct="1">
                  <a:defRPr sz="1400" kern="1200">
                    <a:solidFill>
                      <a:schemeClr val="tx1"/>
                    </a:solidFill>
                    <a:latin typeface="+mn-lt"/>
                    <a:ea typeface="+mn-ea"/>
                    <a:cs typeface="+mn-cs"/>
                  </a:defRPr>
                </a:lvl6pPr>
                <a:lvl7pPr marL="2056765"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930" algn="l" defTabSz="685165" rtl="0" eaLnBrk="1" latinLnBrk="0" hangingPunct="1">
                  <a:defRPr sz="1400" kern="1200">
                    <a:solidFill>
                      <a:schemeClr val="tx1"/>
                    </a:solidFill>
                    <a:latin typeface="+mn-lt"/>
                    <a:ea typeface="+mn-ea"/>
                    <a:cs typeface="+mn-cs"/>
                  </a:defRPr>
                </a:lvl9pPr>
              </a:lstStyle>
              <a:p>
                <a:pPr defTabSz="513715"/>
                <a:endParaRPr lang="en-US">
                  <a:solidFill>
                    <a:srgbClr val="FFFFFF"/>
                  </a:solidFill>
                </a:endParaRPr>
              </a:p>
            </p:txBody>
          </p:sp>
          <p:sp>
            <p:nvSpPr>
              <p:cNvPr id="24" name="Freeform 14"/>
              <p:cNvSpPr/>
              <p:nvPr/>
            </p:nvSpPr>
            <p:spPr bwMode="auto">
              <a:xfrm>
                <a:off x="-2551113" y="2932113"/>
                <a:ext cx="1849437" cy="1895475"/>
              </a:xfrm>
              <a:custGeom>
                <a:avLst/>
                <a:gdLst>
                  <a:gd name="T0" fmla="*/ 0 w 492"/>
                  <a:gd name="T1" fmla="*/ 448 h 504"/>
                  <a:gd name="T2" fmla="*/ 218 w 492"/>
                  <a:gd name="T3" fmla="*/ 419 h 504"/>
                  <a:gd name="T4" fmla="*/ 473 w 492"/>
                  <a:gd name="T5" fmla="*/ 91 h 504"/>
                  <a:gd name="T6" fmla="*/ 481 w 492"/>
                  <a:gd name="T7" fmla="*/ 59 h 504"/>
                  <a:gd name="T8" fmla="*/ 414 w 492"/>
                  <a:gd name="T9" fmla="*/ 0 h 504"/>
                  <a:gd name="T10" fmla="*/ 0 w 492"/>
                  <a:gd name="T11" fmla="*/ 448 h 504"/>
                </a:gdLst>
                <a:ahLst/>
                <a:cxnLst>
                  <a:cxn ang="0">
                    <a:pos x="T0" y="T1"/>
                  </a:cxn>
                  <a:cxn ang="0">
                    <a:pos x="T2" y="T3"/>
                  </a:cxn>
                  <a:cxn ang="0">
                    <a:pos x="T4" y="T5"/>
                  </a:cxn>
                  <a:cxn ang="0">
                    <a:pos x="T6" y="T7"/>
                  </a:cxn>
                  <a:cxn ang="0">
                    <a:pos x="T8" y="T9"/>
                  </a:cxn>
                  <a:cxn ang="0">
                    <a:pos x="T10" y="T11"/>
                  </a:cxn>
                </a:cxnLst>
                <a:rect l="0" t="0" r="r" b="b"/>
                <a:pathLst>
                  <a:path w="492" h="504">
                    <a:moveTo>
                      <a:pt x="0" y="448"/>
                    </a:moveTo>
                    <a:cubicBezTo>
                      <a:pt x="0" y="448"/>
                      <a:pt x="130" y="504"/>
                      <a:pt x="218" y="419"/>
                    </a:cubicBezTo>
                    <a:cubicBezTo>
                      <a:pt x="218" y="419"/>
                      <a:pt x="404" y="270"/>
                      <a:pt x="473" y="91"/>
                    </a:cubicBezTo>
                    <a:cubicBezTo>
                      <a:pt x="473" y="91"/>
                      <a:pt x="492" y="64"/>
                      <a:pt x="481" y="59"/>
                    </a:cubicBezTo>
                    <a:cubicBezTo>
                      <a:pt x="414" y="0"/>
                      <a:pt x="414" y="0"/>
                      <a:pt x="414" y="0"/>
                    </a:cubicBezTo>
                    <a:cubicBezTo>
                      <a:pt x="414" y="0"/>
                      <a:pt x="224" y="398"/>
                      <a:pt x="0" y="4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865" algn="l" defTabSz="685165" rtl="0" eaLnBrk="1" latinLnBrk="0" hangingPunct="1">
                  <a:defRPr sz="1400" kern="1200">
                    <a:solidFill>
                      <a:schemeClr val="tx1"/>
                    </a:solidFill>
                    <a:latin typeface="+mn-lt"/>
                    <a:ea typeface="+mn-ea"/>
                    <a:cs typeface="+mn-cs"/>
                  </a:defRPr>
                </a:lvl6pPr>
                <a:lvl7pPr marL="2056765"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930" algn="l" defTabSz="685165" rtl="0" eaLnBrk="1" latinLnBrk="0" hangingPunct="1">
                  <a:defRPr sz="1400" kern="1200">
                    <a:solidFill>
                      <a:schemeClr val="tx1"/>
                    </a:solidFill>
                    <a:latin typeface="+mn-lt"/>
                    <a:ea typeface="+mn-ea"/>
                    <a:cs typeface="+mn-cs"/>
                  </a:defRPr>
                </a:lvl9pPr>
              </a:lstStyle>
              <a:p>
                <a:pPr defTabSz="513715"/>
                <a:endParaRPr lang="en-US">
                  <a:solidFill>
                    <a:srgbClr val="FFFFFF"/>
                  </a:solidFill>
                </a:endParaRPr>
              </a:p>
            </p:txBody>
          </p:sp>
          <p:sp>
            <p:nvSpPr>
              <p:cNvPr id="25" name="Freeform 15"/>
              <p:cNvSpPr/>
              <p:nvPr/>
            </p:nvSpPr>
            <p:spPr bwMode="auto">
              <a:xfrm>
                <a:off x="-1754188" y="2682876"/>
                <a:ext cx="849312" cy="1181100"/>
              </a:xfrm>
              <a:custGeom>
                <a:avLst/>
                <a:gdLst>
                  <a:gd name="T0" fmla="*/ 0 w 226"/>
                  <a:gd name="T1" fmla="*/ 314 h 314"/>
                  <a:gd name="T2" fmla="*/ 122 w 226"/>
                  <a:gd name="T3" fmla="*/ 53 h 314"/>
                  <a:gd name="T4" fmla="*/ 189 w 226"/>
                  <a:gd name="T5" fmla="*/ 64 h 314"/>
                  <a:gd name="T6" fmla="*/ 0 w 226"/>
                  <a:gd name="T7" fmla="*/ 314 h 314"/>
                </a:gdLst>
                <a:ahLst/>
                <a:cxnLst>
                  <a:cxn ang="0">
                    <a:pos x="T0" y="T1"/>
                  </a:cxn>
                  <a:cxn ang="0">
                    <a:pos x="T2" y="T3"/>
                  </a:cxn>
                  <a:cxn ang="0">
                    <a:pos x="T4" y="T5"/>
                  </a:cxn>
                  <a:cxn ang="0">
                    <a:pos x="T6" y="T7"/>
                  </a:cxn>
                </a:cxnLst>
                <a:rect l="0" t="0" r="r" b="b"/>
                <a:pathLst>
                  <a:path w="226" h="314">
                    <a:moveTo>
                      <a:pt x="0" y="314"/>
                    </a:moveTo>
                    <a:cubicBezTo>
                      <a:pt x="0" y="314"/>
                      <a:pt x="226" y="56"/>
                      <a:pt x="122" y="53"/>
                    </a:cubicBezTo>
                    <a:cubicBezTo>
                      <a:pt x="122" y="53"/>
                      <a:pt x="181" y="0"/>
                      <a:pt x="189" y="64"/>
                    </a:cubicBezTo>
                    <a:cubicBezTo>
                      <a:pt x="189" y="64"/>
                      <a:pt x="80" y="277"/>
                      <a:pt x="0" y="3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865" algn="l" defTabSz="685165" rtl="0" eaLnBrk="1" latinLnBrk="0" hangingPunct="1">
                  <a:defRPr sz="1400" kern="1200">
                    <a:solidFill>
                      <a:schemeClr val="tx1"/>
                    </a:solidFill>
                    <a:latin typeface="+mn-lt"/>
                    <a:ea typeface="+mn-ea"/>
                    <a:cs typeface="+mn-cs"/>
                  </a:defRPr>
                </a:lvl6pPr>
                <a:lvl7pPr marL="2056765"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930" algn="l" defTabSz="685165" rtl="0" eaLnBrk="1" latinLnBrk="0" hangingPunct="1">
                  <a:defRPr sz="1400" kern="1200">
                    <a:solidFill>
                      <a:schemeClr val="tx1"/>
                    </a:solidFill>
                    <a:latin typeface="+mn-lt"/>
                    <a:ea typeface="+mn-ea"/>
                    <a:cs typeface="+mn-cs"/>
                  </a:defRPr>
                </a:lvl9pPr>
              </a:lstStyle>
              <a:p>
                <a:pPr defTabSz="513715"/>
                <a:endParaRPr lang="en-US">
                  <a:solidFill>
                    <a:srgbClr val="FFFFFF"/>
                  </a:solidFill>
                </a:endParaRPr>
              </a:p>
            </p:txBody>
          </p:sp>
          <p:sp>
            <p:nvSpPr>
              <p:cNvPr id="26" name="Freeform 16"/>
              <p:cNvSpPr/>
              <p:nvPr/>
            </p:nvSpPr>
            <p:spPr bwMode="auto">
              <a:xfrm>
                <a:off x="-5448300" y="1908176"/>
                <a:ext cx="1390650" cy="466725"/>
              </a:xfrm>
              <a:custGeom>
                <a:avLst/>
                <a:gdLst>
                  <a:gd name="T0" fmla="*/ 59 w 370"/>
                  <a:gd name="T1" fmla="*/ 62 h 124"/>
                  <a:gd name="T2" fmla="*/ 370 w 370"/>
                  <a:gd name="T3" fmla="*/ 124 h 124"/>
                  <a:gd name="T4" fmla="*/ 219 w 370"/>
                  <a:gd name="T5" fmla="*/ 110 h 124"/>
                  <a:gd name="T6" fmla="*/ 0 w 370"/>
                  <a:gd name="T7" fmla="*/ 123 h 124"/>
                  <a:gd name="T8" fmla="*/ 59 w 370"/>
                  <a:gd name="T9" fmla="*/ 62 h 124"/>
                </a:gdLst>
                <a:ahLst/>
                <a:cxnLst>
                  <a:cxn ang="0">
                    <a:pos x="T0" y="T1"/>
                  </a:cxn>
                  <a:cxn ang="0">
                    <a:pos x="T2" y="T3"/>
                  </a:cxn>
                  <a:cxn ang="0">
                    <a:pos x="T4" y="T5"/>
                  </a:cxn>
                  <a:cxn ang="0">
                    <a:pos x="T6" y="T7"/>
                  </a:cxn>
                  <a:cxn ang="0">
                    <a:pos x="T8" y="T9"/>
                  </a:cxn>
                </a:cxnLst>
                <a:rect l="0" t="0" r="r" b="b"/>
                <a:pathLst>
                  <a:path w="370" h="124">
                    <a:moveTo>
                      <a:pt x="59" y="62"/>
                    </a:moveTo>
                    <a:cubicBezTo>
                      <a:pt x="59" y="62"/>
                      <a:pt x="202" y="0"/>
                      <a:pt x="370" y="124"/>
                    </a:cubicBezTo>
                    <a:cubicBezTo>
                      <a:pt x="219" y="110"/>
                      <a:pt x="219" y="110"/>
                      <a:pt x="219" y="110"/>
                    </a:cubicBezTo>
                    <a:cubicBezTo>
                      <a:pt x="0" y="123"/>
                      <a:pt x="0" y="123"/>
                      <a:pt x="0" y="123"/>
                    </a:cubicBezTo>
                    <a:lnTo>
                      <a:pt x="59" y="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865" algn="l" defTabSz="685165" rtl="0" eaLnBrk="1" latinLnBrk="0" hangingPunct="1">
                  <a:defRPr sz="1400" kern="1200">
                    <a:solidFill>
                      <a:schemeClr val="tx1"/>
                    </a:solidFill>
                    <a:latin typeface="+mn-lt"/>
                    <a:ea typeface="+mn-ea"/>
                    <a:cs typeface="+mn-cs"/>
                  </a:defRPr>
                </a:lvl6pPr>
                <a:lvl7pPr marL="2056765"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930" algn="l" defTabSz="685165" rtl="0" eaLnBrk="1" latinLnBrk="0" hangingPunct="1">
                  <a:defRPr sz="1400" kern="1200">
                    <a:solidFill>
                      <a:schemeClr val="tx1"/>
                    </a:solidFill>
                    <a:latin typeface="+mn-lt"/>
                    <a:ea typeface="+mn-ea"/>
                    <a:cs typeface="+mn-cs"/>
                  </a:defRPr>
                </a:lvl9pPr>
              </a:lstStyle>
              <a:p>
                <a:pPr defTabSz="513715"/>
                <a:endParaRPr lang="en-US">
                  <a:solidFill>
                    <a:srgbClr val="FFFFFF"/>
                  </a:solidFill>
                </a:endParaRPr>
              </a:p>
            </p:txBody>
          </p:sp>
          <p:sp>
            <p:nvSpPr>
              <p:cNvPr id="27" name="Freeform 17"/>
              <p:cNvSpPr/>
              <p:nvPr/>
            </p:nvSpPr>
            <p:spPr bwMode="auto">
              <a:xfrm>
                <a:off x="-3527425" y="3051176"/>
                <a:ext cx="1866900" cy="722313"/>
              </a:xfrm>
              <a:custGeom>
                <a:avLst/>
                <a:gdLst>
                  <a:gd name="T0" fmla="*/ 0 w 497"/>
                  <a:gd name="T1" fmla="*/ 0 h 192"/>
                  <a:gd name="T2" fmla="*/ 497 w 497"/>
                  <a:gd name="T3" fmla="*/ 94 h 192"/>
                  <a:gd name="T4" fmla="*/ 385 w 497"/>
                  <a:gd name="T5" fmla="*/ 118 h 192"/>
                  <a:gd name="T6" fmla="*/ 268 w 497"/>
                  <a:gd name="T7" fmla="*/ 115 h 192"/>
                  <a:gd name="T8" fmla="*/ 68 w 497"/>
                  <a:gd name="T9" fmla="*/ 35 h 192"/>
                  <a:gd name="T10" fmla="*/ 0 w 497"/>
                  <a:gd name="T11" fmla="*/ 0 h 192"/>
                </a:gdLst>
                <a:ahLst/>
                <a:cxnLst>
                  <a:cxn ang="0">
                    <a:pos x="T0" y="T1"/>
                  </a:cxn>
                  <a:cxn ang="0">
                    <a:pos x="T2" y="T3"/>
                  </a:cxn>
                  <a:cxn ang="0">
                    <a:pos x="T4" y="T5"/>
                  </a:cxn>
                  <a:cxn ang="0">
                    <a:pos x="T6" y="T7"/>
                  </a:cxn>
                  <a:cxn ang="0">
                    <a:pos x="T8" y="T9"/>
                  </a:cxn>
                  <a:cxn ang="0">
                    <a:pos x="T10" y="T11"/>
                  </a:cxn>
                </a:cxnLst>
                <a:rect l="0" t="0" r="r" b="b"/>
                <a:pathLst>
                  <a:path w="497" h="192">
                    <a:moveTo>
                      <a:pt x="0" y="0"/>
                    </a:moveTo>
                    <a:cubicBezTo>
                      <a:pt x="0" y="0"/>
                      <a:pt x="166" y="192"/>
                      <a:pt x="497" y="94"/>
                    </a:cubicBezTo>
                    <a:cubicBezTo>
                      <a:pt x="385" y="118"/>
                      <a:pt x="385" y="118"/>
                      <a:pt x="385" y="118"/>
                    </a:cubicBezTo>
                    <a:cubicBezTo>
                      <a:pt x="268" y="115"/>
                      <a:pt x="268" y="115"/>
                      <a:pt x="268" y="115"/>
                    </a:cubicBezTo>
                    <a:cubicBezTo>
                      <a:pt x="68" y="35"/>
                      <a:pt x="68" y="35"/>
                      <a:pt x="68" y="35"/>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865" algn="l" defTabSz="685165" rtl="0" eaLnBrk="1" latinLnBrk="0" hangingPunct="1">
                  <a:defRPr sz="1400" kern="1200">
                    <a:solidFill>
                      <a:schemeClr val="tx1"/>
                    </a:solidFill>
                    <a:latin typeface="+mn-lt"/>
                    <a:ea typeface="+mn-ea"/>
                    <a:cs typeface="+mn-cs"/>
                  </a:defRPr>
                </a:lvl6pPr>
                <a:lvl7pPr marL="2056765"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930" algn="l" defTabSz="685165" rtl="0" eaLnBrk="1" latinLnBrk="0" hangingPunct="1">
                  <a:defRPr sz="1400" kern="1200">
                    <a:solidFill>
                      <a:schemeClr val="tx1"/>
                    </a:solidFill>
                    <a:latin typeface="+mn-lt"/>
                    <a:ea typeface="+mn-ea"/>
                    <a:cs typeface="+mn-cs"/>
                  </a:defRPr>
                </a:lvl9pPr>
              </a:lstStyle>
              <a:p>
                <a:pPr defTabSz="513715"/>
                <a:endParaRPr lang="en-US">
                  <a:solidFill>
                    <a:srgbClr val="FFFFFF"/>
                  </a:solidFill>
                </a:endParaRPr>
              </a:p>
            </p:txBody>
          </p:sp>
          <p:sp>
            <p:nvSpPr>
              <p:cNvPr id="28" name="Freeform 18"/>
              <p:cNvSpPr/>
              <p:nvPr/>
            </p:nvSpPr>
            <p:spPr bwMode="auto">
              <a:xfrm>
                <a:off x="-1690688" y="2671763"/>
                <a:ext cx="631825" cy="450850"/>
              </a:xfrm>
              <a:custGeom>
                <a:avLst/>
                <a:gdLst>
                  <a:gd name="T0" fmla="*/ 0 w 168"/>
                  <a:gd name="T1" fmla="*/ 96 h 120"/>
                  <a:gd name="T2" fmla="*/ 168 w 168"/>
                  <a:gd name="T3" fmla="*/ 48 h 120"/>
                  <a:gd name="T4" fmla="*/ 109 w 168"/>
                  <a:gd name="T5" fmla="*/ 109 h 120"/>
                  <a:gd name="T6" fmla="*/ 13 w 168"/>
                  <a:gd name="T7" fmla="*/ 120 h 120"/>
                  <a:gd name="T8" fmla="*/ 0 w 168"/>
                  <a:gd name="T9" fmla="*/ 96 h 120"/>
                </a:gdLst>
                <a:ahLst/>
                <a:cxnLst>
                  <a:cxn ang="0">
                    <a:pos x="T0" y="T1"/>
                  </a:cxn>
                  <a:cxn ang="0">
                    <a:pos x="T2" y="T3"/>
                  </a:cxn>
                  <a:cxn ang="0">
                    <a:pos x="T4" y="T5"/>
                  </a:cxn>
                  <a:cxn ang="0">
                    <a:pos x="T6" y="T7"/>
                  </a:cxn>
                  <a:cxn ang="0">
                    <a:pos x="T8" y="T9"/>
                  </a:cxn>
                </a:cxnLst>
                <a:rect l="0" t="0" r="r" b="b"/>
                <a:pathLst>
                  <a:path w="168" h="120">
                    <a:moveTo>
                      <a:pt x="0" y="96"/>
                    </a:moveTo>
                    <a:cubicBezTo>
                      <a:pt x="0" y="96"/>
                      <a:pt x="123" y="0"/>
                      <a:pt x="168" y="48"/>
                    </a:cubicBezTo>
                    <a:cubicBezTo>
                      <a:pt x="109" y="109"/>
                      <a:pt x="109" y="109"/>
                      <a:pt x="109" y="109"/>
                    </a:cubicBezTo>
                    <a:cubicBezTo>
                      <a:pt x="13" y="120"/>
                      <a:pt x="13" y="120"/>
                      <a:pt x="13" y="120"/>
                    </a:cubicBezTo>
                    <a:lnTo>
                      <a:pt x="0"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865" algn="l" defTabSz="685165" rtl="0" eaLnBrk="1" latinLnBrk="0" hangingPunct="1">
                  <a:defRPr sz="1400" kern="1200">
                    <a:solidFill>
                      <a:schemeClr val="tx1"/>
                    </a:solidFill>
                    <a:latin typeface="+mn-lt"/>
                    <a:ea typeface="+mn-ea"/>
                    <a:cs typeface="+mn-cs"/>
                  </a:defRPr>
                </a:lvl6pPr>
                <a:lvl7pPr marL="2056765"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930" algn="l" defTabSz="685165" rtl="0" eaLnBrk="1" latinLnBrk="0" hangingPunct="1">
                  <a:defRPr sz="1400" kern="1200">
                    <a:solidFill>
                      <a:schemeClr val="tx1"/>
                    </a:solidFill>
                    <a:latin typeface="+mn-lt"/>
                    <a:ea typeface="+mn-ea"/>
                    <a:cs typeface="+mn-cs"/>
                  </a:defRPr>
                </a:lvl9pPr>
              </a:lstStyle>
              <a:p>
                <a:pPr defTabSz="513715"/>
                <a:endParaRPr lang="en-US">
                  <a:solidFill>
                    <a:srgbClr val="FFFFFF"/>
                  </a:solidFill>
                </a:endParaRPr>
              </a:p>
            </p:txBody>
          </p:sp>
        </p:grpSp>
        <p:sp>
          <p:nvSpPr>
            <p:cNvPr id="14" name="Rectangle 42"/>
            <p:cNvSpPr/>
            <p:nvPr/>
          </p:nvSpPr>
          <p:spPr bwMode="auto">
            <a:xfrm>
              <a:off x="4794073" y="2859782"/>
              <a:ext cx="1455466" cy="15606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1432" tIns="25716" rIns="51432" bIns="25716" numCol="1" rtlCol="0" anchor="t" anchorCtr="0" compatLnSpc="1"/>
            <a:lstStyle>
              <a:defPPr>
                <a:defRPr lang="en-US"/>
              </a:defPPr>
              <a:lvl1pPr marL="0" algn="l" defTabSz="685165" rtl="0" eaLnBrk="1" latinLnBrk="0" hangingPunct="1">
                <a:defRPr sz="1400" kern="1200">
                  <a:solidFill>
                    <a:schemeClr val="lt1"/>
                  </a:solidFill>
                  <a:latin typeface="+mn-lt"/>
                  <a:ea typeface="+mn-ea"/>
                  <a:cs typeface="+mn-cs"/>
                </a:defRPr>
              </a:lvl1pPr>
              <a:lvl2pPr marL="342900" algn="l" defTabSz="685165" rtl="0" eaLnBrk="1" latinLnBrk="0" hangingPunct="1">
                <a:defRPr sz="1400" kern="1200">
                  <a:solidFill>
                    <a:schemeClr val="lt1"/>
                  </a:solidFill>
                  <a:latin typeface="+mn-lt"/>
                  <a:ea typeface="+mn-ea"/>
                  <a:cs typeface="+mn-cs"/>
                </a:defRPr>
              </a:lvl2pPr>
              <a:lvl3pPr marL="685800" algn="l" defTabSz="685165" rtl="0" eaLnBrk="1" latinLnBrk="0" hangingPunct="1">
                <a:defRPr sz="1400" kern="1200">
                  <a:solidFill>
                    <a:schemeClr val="lt1"/>
                  </a:solidFill>
                  <a:latin typeface="+mn-lt"/>
                  <a:ea typeface="+mn-ea"/>
                  <a:cs typeface="+mn-cs"/>
                </a:defRPr>
              </a:lvl3pPr>
              <a:lvl4pPr marL="1028065" algn="l" defTabSz="685165" rtl="0" eaLnBrk="1" latinLnBrk="0" hangingPunct="1">
                <a:defRPr sz="1400" kern="1200">
                  <a:solidFill>
                    <a:schemeClr val="lt1"/>
                  </a:solidFill>
                  <a:latin typeface="+mn-lt"/>
                  <a:ea typeface="+mn-ea"/>
                  <a:cs typeface="+mn-cs"/>
                </a:defRPr>
              </a:lvl4pPr>
              <a:lvl5pPr marL="1370965" algn="l" defTabSz="685165" rtl="0" eaLnBrk="1" latinLnBrk="0" hangingPunct="1">
                <a:defRPr sz="1400" kern="1200">
                  <a:solidFill>
                    <a:schemeClr val="lt1"/>
                  </a:solidFill>
                  <a:latin typeface="+mn-lt"/>
                  <a:ea typeface="+mn-ea"/>
                  <a:cs typeface="+mn-cs"/>
                </a:defRPr>
              </a:lvl5pPr>
              <a:lvl6pPr marL="1713865" algn="l" defTabSz="685165" rtl="0" eaLnBrk="1" latinLnBrk="0" hangingPunct="1">
                <a:defRPr sz="1400" kern="1200">
                  <a:solidFill>
                    <a:schemeClr val="lt1"/>
                  </a:solidFill>
                  <a:latin typeface="+mn-lt"/>
                  <a:ea typeface="+mn-ea"/>
                  <a:cs typeface="+mn-cs"/>
                </a:defRPr>
              </a:lvl6pPr>
              <a:lvl7pPr marL="2056765" algn="l" defTabSz="685165" rtl="0" eaLnBrk="1" latinLnBrk="0" hangingPunct="1">
                <a:defRPr sz="1400" kern="1200">
                  <a:solidFill>
                    <a:schemeClr val="lt1"/>
                  </a:solidFill>
                  <a:latin typeface="+mn-lt"/>
                  <a:ea typeface="+mn-ea"/>
                  <a:cs typeface="+mn-cs"/>
                </a:defRPr>
              </a:lvl7pPr>
              <a:lvl8pPr marL="2399030" algn="l" defTabSz="685165" rtl="0" eaLnBrk="1" latinLnBrk="0" hangingPunct="1">
                <a:defRPr sz="1400" kern="1200">
                  <a:solidFill>
                    <a:schemeClr val="lt1"/>
                  </a:solidFill>
                  <a:latin typeface="+mn-lt"/>
                  <a:ea typeface="+mn-ea"/>
                  <a:cs typeface="+mn-cs"/>
                </a:defRPr>
              </a:lvl8pPr>
              <a:lvl9pPr marL="2741930" algn="l" defTabSz="685165" rtl="0" eaLnBrk="1" latinLnBrk="0" hangingPunct="1">
                <a:defRPr sz="1400" kern="1200">
                  <a:solidFill>
                    <a:schemeClr val="lt1"/>
                  </a:solidFill>
                  <a:latin typeface="+mn-lt"/>
                  <a:ea typeface="+mn-ea"/>
                  <a:cs typeface="+mn-cs"/>
                </a:defRPr>
              </a:lvl9pPr>
            </a:lstStyle>
            <a:p>
              <a:pPr marL="72390" indent="-72390" algn="ctr" defTabSz="513715">
                <a:lnSpc>
                  <a:spcPct val="150000"/>
                </a:lnSpc>
                <a:spcAft>
                  <a:spcPts val="340"/>
                </a:spcAft>
                <a:buFont typeface="Arial" panose="020B0604020202020204" pitchFamily="34" charset="0"/>
                <a:buChar char="•"/>
                <a:defRPr/>
              </a:pPr>
              <a:r>
                <a:rPr lang="zh-CN" altLang="en-US" sz="900" dirty="0" smtClean="0">
                  <a:solidFill>
                    <a:schemeClr val="tx1">
                      <a:lumMod val="65000"/>
                      <a:lumOff val="35000"/>
                    </a:schemeClr>
                  </a:solidFill>
                  <a:latin typeface="微软雅黑" panose="020B0503020204020204" charset="-122"/>
                  <a:ea typeface="微软雅黑" panose="020B0503020204020204" charset="-122"/>
                </a:rPr>
                <a:t>此处添加文本内容</a:t>
              </a:r>
              <a:endParaRPr lang="en-US" altLang="zh-CN" sz="900" dirty="0" smtClean="0">
                <a:solidFill>
                  <a:schemeClr val="tx1">
                    <a:lumMod val="65000"/>
                    <a:lumOff val="35000"/>
                  </a:schemeClr>
                </a:solidFill>
                <a:latin typeface="微软雅黑" panose="020B0503020204020204" charset="-122"/>
                <a:ea typeface="微软雅黑" panose="020B0503020204020204" charset="-122"/>
              </a:endParaRPr>
            </a:p>
            <a:p>
              <a:pPr marL="72390" indent="-72390" algn="ctr" defTabSz="513715">
                <a:lnSpc>
                  <a:spcPct val="150000"/>
                </a:lnSpc>
                <a:spcAft>
                  <a:spcPts val="340"/>
                </a:spcAft>
                <a:buFont typeface="Arial" panose="020B0604020202020204" pitchFamily="34" charset="0"/>
                <a:buChar char="•"/>
                <a:defRPr/>
              </a:pPr>
              <a:r>
                <a:rPr lang="zh-CN" altLang="en-US" sz="900" dirty="0">
                  <a:solidFill>
                    <a:schemeClr val="tx1">
                      <a:lumMod val="65000"/>
                      <a:lumOff val="35000"/>
                    </a:schemeClr>
                  </a:solidFill>
                  <a:latin typeface="微软雅黑" panose="020B0503020204020204" charset="-122"/>
                  <a:ea typeface="微软雅黑" panose="020B0503020204020204" charset="-122"/>
                </a:rPr>
                <a:t>此处添加文本</a:t>
              </a:r>
              <a:r>
                <a:rPr lang="zh-CN" altLang="en-US" sz="900" dirty="0" smtClean="0">
                  <a:solidFill>
                    <a:schemeClr val="tx1">
                      <a:lumMod val="65000"/>
                      <a:lumOff val="35000"/>
                    </a:schemeClr>
                  </a:solidFill>
                  <a:latin typeface="微软雅黑" panose="020B0503020204020204" charset="-122"/>
                  <a:ea typeface="微软雅黑" panose="020B0503020204020204" charset="-122"/>
                </a:rPr>
                <a:t>内容</a:t>
              </a:r>
              <a:endParaRPr lang="en-US" altLang="zh-CN" sz="900" dirty="0" smtClean="0">
                <a:solidFill>
                  <a:schemeClr val="tx1">
                    <a:lumMod val="65000"/>
                    <a:lumOff val="35000"/>
                  </a:schemeClr>
                </a:solidFill>
                <a:latin typeface="微软雅黑" panose="020B0503020204020204" charset="-122"/>
                <a:ea typeface="微软雅黑" panose="020B0503020204020204" charset="-122"/>
              </a:endParaRPr>
            </a:p>
            <a:p>
              <a:pPr marL="72390" indent="-72390" algn="ctr" defTabSz="513715">
                <a:lnSpc>
                  <a:spcPct val="150000"/>
                </a:lnSpc>
                <a:spcAft>
                  <a:spcPts val="340"/>
                </a:spcAft>
                <a:buFont typeface="Arial" panose="020B0604020202020204" pitchFamily="34" charset="0"/>
                <a:buChar char="•"/>
                <a:defRPr/>
              </a:pPr>
              <a:r>
                <a:rPr lang="zh-CN" altLang="en-US" sz="900" dirty="0">
                  <a:solidFill>
                    <a:schemeClr val="tx1">
                      <a:lumMod val="65000"/>
                      <a:lumOff val="35000"/>
                    </a:schemeClr>
                  </a:solidFill>
                  <a:latin typeface="微软雅黑" panose="020B0503020204020204" charset="-122"/>
                  <a:ea typeface="微软雅黑" panose="020B0503020204020204" charset="-122"/>
                </a:rPr>
                <a:t>此处添加文本</a:t>
              </a:r>
              <a:r>
                <a:rPr lang="zh-CN" altLang="en-US" sz="900" dirty="0" smtClean="0">
                  <a:solidFill>
                    <a:schemeClr val="tx1">
                      <a:lumMod val="65000"/>
                      <a:lumOff val="35000"/>
                    </a:schemeClr>
                  </a:solidFill>
                  <a:latin typeface="微软雅黑" panose="020B0503020204020204" charset="-122"/>
                  <a:ea typeface="微软雅黑" panose="020B0503020204020204" charset="-122"/>
                </a:rPr>
                <a:t>内容</a:t>
              </a:r>
              <a:endParaRPr lang="en-US" altLang="zh-CN" sz="900" dirty="0" smtClean="0">
                <a:solidFill>
                  <a:schemeClr val="tx1">
                    <a:lumMod val="65000"/>
                    <a:lumOff val="35000"/>
                  </a:schemeClr>
                </a:solidFill>
                <a:latin typeface="微软雅黑" panose="020B0503020204020204" charset="-122"/>
                <a:ea typeface="微软雅黑" panose="020B0503020204020204" charset="-122"/>
              </a:endParaRPr>
            </a:p>
            <a:p>
              <a:pPr marL="72390" indent="-72390" algn="ctr" defTabSz="513715">
                <a:lnSpc>
                  <a:spcPct val="150000"/>
                </a:lnSpc>
                <a:spcAft>
                  <a:spcPts val="340"/>
                </a:spcAft>
                <a:buFont typeface="Arial" panose="020B0604020202020204" pitchFamily="34" charset="0"/>
                <a:buChar char="•"/>
                <a:defRPr/>
              </a:pPr>
              <a:r>
                <a:rPr lang="zh-CN" altLang="en-US" sz="900" dirty="0">
                  <a:solidFill>
                    <a:schemeClr val="tx1">
                      <a:lumMod val="65000"/>
                      <a:lumOff val="35000"/>
                    </a:schemeClr>
                  </a:solidFill>
                  <a:latin typeface="微软雅黑" panose="020B0503020204020204" charset="-122"/>
                  <a:ea typeface="微软雅黑" panose="020B0503020204020204" charset="-122"/>
                </a:rPr>
                <a:t>此处添加文本</a:t>
              </a:r>
              <a:r>
                <a:rPr lang="zh-CN" altLang="en-US" sz="900" dirty="0" smtClean="0">
                  <a:solidFill>
                    <a:schemeClr val="tx1">
                      <a:lumMod val="65000"/>
                      <a:lumOff val="35000"/>
                    </a:schemeClr>
                  </a:solidFill>
                  <a:latin typeface="微软雅黑" panose="020B0503020204020204" charset="-122"/>
                  <a:ea typeface="微软雅黑" panose="020B0503020204020204" charset="-122"/>
                </a:rPr>
                <a:t>内容</a:t>
              </a:r>
              <a:endParaRPr lang="en-US" altLang="zh-CN" sz="900" dirty="0" smtClean="0">
                <a:solidFill>
                  <a:schemeClr val="tx1">
                    <a:lumMod val="65000"/>
                    <a:lumOff val="35000"/>
                  </a:schemeClr>
                </a:solidFill>
                <a:latin typeface="微软雅黑" panose="020B0503020204020204" charset="-122"/>
                <a:ea typeface="微软雅黑" panose="020B0503020204020204" charset="-122"/>
              </a:endParaRPr>
            </a:p>
            <a:p>
              <a:pPr marL="72390" indent="-72390" algn="ctr" defTabSz="513715">
                <a:lnSpc>
                  <a:spcPct val="150000"/>
                </a:lnSpc>
                <a:spcAft>
                  <a:spcPts val="340"/>
                </a:spcAft>
                <a:buFont typeface="Arial" panose="020B0604020202020204" pitchFamily="34" charset="0"/>
                <a:buChar char="•"/>
                <a:defRPr/>
              </a:pPr>
              <a:r>
                <a:rPr lang="zh-CN" altLang="en-US" sz="900" dirty="0">
                  <a:solidFill>
                    <a:schemeClr val="tx1">
                      <a:lumMod val="65000"/>
                      <a:lumOff val="35000"/>
                    </a:schemeClr>
                  </a:solidFill>
                  <a:latin typeface="微软雅黑" panose="020B0503020204020204" charset="-122"/>
                  <a:ea typeface="微软雅黑" panose="020B0503020204020204" charset="-122"/>
                </a:rPr>
                <a:t>此处添加文本</a:t>
              </a:r>
              <a:r>
                <a:rPr lang="zh-CN" altLang="en-US" sz="900" dirty="0" smtClean="0">
                  <a:solidFill>
                    <a:schemeClr val="tx1">
                      <a:lumMod val="65000"/>
                      <a:lumOff val="35000"/>
                    </a:schemeClr>
                  </a:solidFill>
                  <a:latin typeface="微软雅黑" panose="020B0503020204020204" charset="-122"/>
                  <a:ea typeface="微软雅黑" panose="020B0503020204020204" charset="-122"/>
                </a:rPr>
                <a:t>内容</a:t>
              </a:r>
              <a:endParaRPr lang="en-US" altLang="zh-CN" sz="900" dirty="0" smtClean="0">
                <a:solidFill>
                  <a:schemeClr val="tx1">
                    <a:lumMod val="65000"/>
                    <a:lumOff val="35000"/>
                  </a:schemeClr>
                </a:solidFill>
                <a:latin typeface="微软雅黑" panose="020B0503020204020204" charset="-122"/>
                <a:ea typeface="微软雅黑" panose="020B0503020204020204" charset="-122"/>
              </a:endParaRPr>
            </a:p>
            <a:p>
              <a:pPr marL="72390" indent="-72390" algn="ctr" defTabSz="513715">
                <a:lnSpc>
                  <a:spcPct val="150000"/>
                </a:lnSpc>
                <a:spcAft>
                  <a:spcPts val="340"/>
                </a:spcAft>
                <a:buFont typeface="Arial" panose="020B0604020202020204" pitchFamily="34" charset="0"/>
                <a:buChar char="•"/>
                <a:defRPr/>
              </a:pPr>
              <a:r>
                <a:rPr lang="zh-CN" altLang="en-US" sz="900" dirty="0">
                  <a:solidFill>
                    <a:schemeClr val="tx1">
                      <a:lumMod val="65000"/>
                      <a:lumOff val="35000"/>
                    </a:schemeClr>
                  </a:solidFill>
                  <a:latin typeface="微软雅黑" panose="020B0503020204020204" charset="-122"/>
                  <a:ea typeface="微软雅黑" panose="020B0503020204020204" charset="-122"/>
                </a:rPr>
                <a:t>此处添加文本内容</a:t>
              </a:r>
              <a:endParaRPr lang="en-US" altLang="zh-CN" sz="900" dirty="0" smtClean="0">
                <a:solidFill>
                  <a:schemeClr val="tx1">
                    <a:lumMod val="65000"/>
                    <a:lumOff val="35000"/>
                  </a:schemeClr>
                </a:solidFill>
                <a:latin typeface="微软雅黑" panose="020B0503020204020204" charset="-122"/>
                <a:ea typeface="微软雅黑" panose="020B0503020204020204" charset="-122"/>
              </a:endParaRPr>
            </a:p>
          </p:txBody>
        </p:sp>
      </p:grpSp>
      <p:grpSp>
        <p:nvGrpSpPr>
          <p:cNvPr id="29" name="组合 28"/>
          <p:cNvGrpSpPr/>
          <p:nvPr/>
        </p:nvGrpSpPr>
        <p:grpSpPr>
          <a:xfrm>
            <a:off x="6063284" y="1059583"/>
            <a:ext cx="1691062" cy="3170156"/>
            <a:chOff x="6887759" y="1303552"/>
            <a:chExt cx="1691062" cy="3170156"/>
          </a:xfrm>
        </p:grpSpPr>
        <p:sp>
          <p:nvSpPr>
            <p:cNvPr id="30" name="Rectangle 12"/>
            <p:cNvSpPr/>
            <p:nvPr/>
          </p:nvSpPr>
          <p:spPr bwMode="auto">
            <a:xfrm>
              <a:off x="6887759" y="1303552"/>
              <a:ext cx="1691062" cy="3170156"/>
            </a:xfrm>
            <a:prstGeom prst="roundRect">
              <a:avLst/>
            </a:prstGeom>
            <a:gradFill flip="none" rotWithShape="1">
              <a:gsLst>
                <a:gs pos="0">
                  <a:schemeClr val="bg1"/>
                </a:gs>
                <a:gs pos="100000">
                  <a:srgbClr val="E0E0E0"/>
                </a:gs>
              </a:gsLst>
              <a:lin ang="5400000" scaled="1"/>
              <a:tileRect/>
            </a:gradFill>
            <a:ln>
              <a:noFill/>
            </a:ln>
            <a:effectLst>
              <a:outerShdw blurRad="457200" dist="127000" dir="8640000" algn="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同侧圆角矩形 30"/>
            <p:cNvSpPr/>
            <p:nvPr/>
          </p:nvSpPr>
          <p:spPr>
            <a:xfrm>
              <a:off x="6918825" y="2392952"/>
              <a:ext cx="1639070" cy="350533"/>
            </a:xfrm>
            <a:prstGeom prst="round2SameRect">
              <a:avLst/>
            </a:prstGeom>
            <a:solidFill>
              <a:srgbClr val="0070C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32" name="Rectangle 18"/>
            <p:cNvSpPr/>
            <p:nvPr/>
          </p:nvSpPr>
          <p:spPr>
            <a:xfrm>
              <a:off x="6897720" y="2393518"/>
              <a:ext cx="1681099" cy="315461"/>
            </a:xfrm>
            <a:prstGeom prst="rect">
              <a:avLst/>
            </a:prstGeom>
          </p:spPr>
          <p:txBody>
            <a:bodyPr wrap="square" lIns="68568" tIns="34285" rIns="68568" bIns="34285" anchor="b" anchorCtr="0">
              <a:spAutoFit/>
            </a:bodyPr>
            <a:lstStyle>
              <a:defPPr>
                <a:defRPr lang="en-US"/>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865" algn="l" defTabSz="685165" rtl="0" eaLnBrk="1" latinLnBrk="0" hangingPunct="1">
                <a:defRPr sz="1400" kern="1200">
                  <a:solidFill>
                    <a:schemeClr val="tx1"/>
                  </a:solidFill>
                  <a:latin typeface="+mn-lt"/>
                  <a:ea typeface="+mn-ea"/>
                  <a:cs typeface="+mn-cs"/>
                </a:defRPr>
              </a:lvl6pPr>
              <a:lvl7pPr marL="2056765"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930" algn="l" defTabSz="685165" rtl="0" eaLnBrk="1" latinLnBrk="0" hangingPunct="1">
                <a:defRPr sz="1400" kern="1200">
                  <a:solidFill>
                    <a:schemeClr val="tx1"/>
                  </a:solidFill>
                  <a:latin typeface="+mn-lt"/>
                  <a:ea typeface="+mn-ea"/>
                  <a:cs typeface="+mn-cs"/>
                </a:defRPr>
              </a:lvl9pPr>
            </a:lstStyle>
            <a:p>
              <a:pPr algn="ctr" defTabSz="513715">
                <a:defRPr/>
              </a:pPr>
              <a:r>
                <a:rPr lang="zh-CN" altLang="en-US" sz="1600" kern="0" spc="-40" dirty="0" smtClean="0">
                  <a:solidFill>
                    <a:schemeClr val="bg1">
                      <a:alpha val="99000"/>
                    </a:schemeClr>
                  </a:solidFill>
                  <a:latin typeface="微软雅黑" panose="020B0503020204020204" charset="-122"/>
                  <a:ea typeface="微软雅黑" panose="020B0503020204020204" charset="-122"/>
                  <a:cs typeface="Segoe UI" panose="020B0502040204020203" pitchFamily="34" charset="0"/>
                </a:rPr>
                <a:t>您的标题</a:t>
              </a:r>
              <a:endParaRPr lang="en-US" sz="1600" kern="0" spc="-40" dirty="0">
                <a:solidFill>
                  <a:schemeClr val="bg1">
                    <a:alpha val="99000"/>
                  </a:schemeClr>
                </a:solidFill>
                <a:latin typeface="微软雅黑" panose="020B0503020204020204" charset="-122"/>
                <a:ea typeface="微软雅黑" panose="020B0503020204020204" charset="-122"/>
                <a:cs typeface="Segoe UI" panose="020B0502040204020203" pitchFamily="34" charset="0"/>
              </a:endParaRPr>
            </a:p>
          </p:txBody>
        </p:sp>
        <p:sp>
          <p:nvSpPr>
            <p:cNvPr id="33" name="Freeform 35"/>
            <p:cNvSpPr/>
            <p:nvPr/>
          </p:nvSpPr>
          <p:spPr bwMode="black">
            <a:xfrm>
              <a:off x="7329339" y="1404682"/>
              <a:ext cx="844141" cy="914113"/>
            </a:xfrm>
            <a:custGeom>
              <a:avLst/>
              <a:gdLst>
                <a:gd name="T0" fmla="*/ 120 w 191"/>
                <a:gd name="T1" fmla="*/ 32 h 197"/>
                <a:gd name="T2" fmla="*/ 83 w 191"/>
                <a:gd name="T3" fmla="*/ 3 h 197"/>
                <a:gd name="T4" fmla="*/ 47 w 191"/>
                <a:gd name="T5" fmla="*/ 5 h 197"/>
                <a:gd name="T6" fmla="*/ 44 w 191"/>
                <a:gd name="T7" fmla="*/ 27 h 197"/>
                <a:gd name="T8" fmla="*/ 40 w 191"/>
                <a:gd name="T9" fmla="*/ 29 h 197"/>
                <a:gd name="T10" fmla="*/ 40 w 191"/>
                <a:gd name="T11" fmla="*/ 33 h 197"/>
                <a:gd name="T12" fmla="*/ 45 w 191"/>
                <a:gd name="T13" fmla="*/ 40 h 197"/>
                <a:gd name="T14" fmla="*/ 88 w 191"/>
                <a:gd name="T15" fmla="*/ 44 h 197"/>
                <a:gd name="T16" fmla="*/ 118 w 191"/>
                <a:gd name="T17" fmla="*/ 113 h 197"/>
                <a:gd name="T18" fmla="*/ 144 w 191"/>
                <a:gd name="T19" fmla="*/ 129 h 197"/>
                <a:gd name="T20" fmla="*/ 112 w 191"/>
                <a:gd name="T21" fmla="*/ 109 h 197"/>
                <a:gd name="T22" fmla="*/ 65 w 191"/>
                <a:gd name="T23" fmla="*/ 115 h 197"/>
                <a:gd name="T24" fmla="*/ 0 w 191"/>
                <a:gd name="T25" fmla="*/ 116 h 197"/>
                <a:gd name="T26" fmla="*/ 26 w 191"/>
                <a:gd name="T27" fmla="*/ 174 h 197"/>
                <a:gd name="T28" fmla="*/ 61 w 191"/>
                <a:gd name="T29" fmla="*/ 136 h 197"/>
                <a:gd name="T30" fmla="*/ 57 w 191"/>
                <a:gd name="T31" fmla="*/ 148 h 197"/>
                <a:gd name="T32" fmla="*/ 126 w 191"/>
                <a:gd name="T33" fmla="*/ 140 h 197"/>
                <a:gd name="T34" fmla="*/ 55 w 191"/>
                <a:gd name="T35" fmla="*/ 153 h 197"/>
                <a:gd name="T36" fmla="*/ 30 w 191"/>
                <a:gd name="T37" fmla="*/ 180 h 197"/>
                <a:gd name="T38" fmla="*/ 32 w 191"/>
                <a:gd name="T39" fmla="*/ 182 h 197"/>
                <a:gd name="T40" fmla="*/ 180 w 191"/>
                <a:gd name="T41" fmla="*/ 159 h 197"/>
                <a:gd name="T42" fmla="*/ 185 w 191"/>
                <a:gd name="T43" fmla="*/ 129 h 197"/>
                <a:gd name="T44" fmla="*/ 120 w 191"/>
                <a:gd name="T45" fmla="*/ 32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1" h="197">
                  <a:moveTo>
                    <a:pt x="120" y="32"/>
                  </a:moveTo>
                  <a:cubicBezTo>
                    <a:pt x="112" y="23"/>
                    <a:pt x="99" y="9"/>
                    <a:pt x="83" y="3"/>
                  </a:cubicBezTo>
                  <a:cubicBezTo>
                    <a:pt x="72" y="0"/>
                    <a:pt x="47" y="5"/>
                    <a:pt x="47" y="5"/>
                  </a:cubicBezTo>
                  <a:cubicBezTo>
                    <a:pt x="44" y="27"/>
                    <a:pt x="44" y="27"/>
                    <a:pt x="44" y="27"/>
                  </a:cubicBezTo>
                  <a:cubicBezTo>
                    <a:pt x="40" y="29"/>
                    <a:pt x="40" y="29"/>
                    <a:pt x="40" y="29"/>
                  </a:cubicBezTo>
                  <a:cubicBezTo>
                    <a:pt x="40" y="33"/>
                    <a:pt x="40" y="33"/>
                    <a:pt x="40" y="33"/>
                  </a:cubicBezTo>
                  <a:cubicBezTo>
                    <a:pt x="40" y="33"/>
                    <a:pt x="40" y="37"/>
                    <a:pt x="45" y="40"/>
                  </a:cubicBezTo>
                  <a:cubicBezTo>
                    <a:pt x="50" y="42"/>
                    <a:pt x="73" y="53"/>
                    <a:pt x="88" y="44"/>
                  </a:cubicBezTo>
                  <a:cubicBezTo>
                    <a:pt x="118" y="60"/>
                    <a:pt x="105" y="91"/>
                    <a:pt x="118" y="113"/>
                  </a:cubicBezTo>
                  <a:cubicBezTo>
                    <a:pt x="123" y="120"/>
                    <a:pt x="131" y="127"/>
                    <a:pt x="144" y="129"/>
                  </a:cubicBezTo>
                  <a:cubicBezTo>
                    <a:pt x="144" y="129"/>
                    <a:pt x="115" y="131"/>
                    <a:pt x="112" y="109"/>
                  </a:cubicBezTo>
                  <a:cubicBezTo>
                    <a:pt x="101" y="104"/>
                    <a:pt x="82" y="99"/>
                    <a:pt x="65" y="115"/>
                  </a:cubicBezTo>
                  <a:cubicBezTo>
                    <a:pt x="51" y="100"/>
                    <a:pt x="14" y="100"/>
                    <a:pt x="0" y="116"/>
                  </a:cubicBezTo>
                  <a:cubicBezTo>
                    <a:pt x="6" y="141"/>
                    <a:pt x="18" y="163"/>
                    <a:pt x="26" y="174"/>
                  </a:cubicBezTo>
                  <a:cubicBezTo>
                    <a:pt x="52" y="156"/>
                    <a:pt x="61" y="136"/>
                    <a:pt x="61" y="136"/>
                  </a:cubicBezTo>
                  <a:cubicBezTo>
                    <a:pt x="60" y="140"/>
                    <a:pt x="59" y="144"/>
                    <a:pt x="57" y="148"/>
                  </a:cubicBezTo>
                  <a:cubicBezTo>
                    <a:pt x="103" y="167"/>
                    <a:pt x="126" y="140"/>
                    <a:pt x="126" y="140"/>
                  </a:cubicBezTo>
                  <a:cubicBezTo>
                    <a:pt x="107" y="171"/>
                    <a:pt x="63" y="157"/>
                    <a:pt x="55" y="153"/>
                  </a:cubicBezTo>
                  <a:cubicBezTo>
                    <a:pt x="48" y="166"/>
                    <a:pt x="38" y="175"/>
                    <a:pt x="30" y="180"/>
                  </a:cubicBezTo>
                  <a:cubicBezTo>
                    <a:pt x="32" y="181"/>
                    <a:pt x="32" y="182"/>
                    <a:pt x="32" y="182"/>
                  </a:cubicBezTo>
                  <a:cubicBezTo>
                    <a:pt x="88" y="197"/>
                    <a:pt x="154" y="177"/>
                    <a:pt x="180" y="159"/>
                  </a:cubicBezTo>
                  <a:cubicBezTo>
                    <a:pt x="191" y="151"/>
                    <a:pt x="188" y="138"/>
                    <a:pt x="185" y="129"/>
                  </a:cubicBezTo>
                  <a:cubicBezTo>
                    <a:pt x="172" y="91"/>
                    <a:pt x="134" y="49"/>
                    <a:pt x="120" y="32"/>
                  </a:cubicBezTo>
                  <a:close/>
                </a:path>
              </a:pathLst>
            </a:custGeom>
            <a:solidFill>
              <a:srgbClr val="0070C0"/>
            </a:solidFill>
            <a:ln>
              <a:noFill/>
            </a:ln>
          </p:spPr>
          <p:txBody>
            <a:bodyPr vert="horz" wrap="square" lIns="61717" tIns="30858" rIns="61717" bIns="30858" numCol="1" anchor="t" anchorCtr="0" compatLnSpc="1"/>
            <a:lstStyle>
              <a:defPPr>
                <a:defRPr lang="en-US"/>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865" algn="l" defTabSz="685165" rtl="0" eaLnBrk="1" latinLnBrk="0" hangingPunct="1">
                <a:defRPr sz="1400" kern="1200">
                  <a:solidFill>
                    <a:schemeClr val="tx1"/>
                  </a:solidFill>
                  <a:latin typeface="+mn-lt"/>
                  <a:ea typeface="+mn-ea"/>
                  <a:cs typeface="+mn-cs"/>
                </a:defRPr>
              </a:lvl6pPr>
              <a:lvl7pPr marL="2056765"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930" algn="l" defTabSz="685165" rtl="0" eaLnBrk="1" latinLnBrk="0" hangingPunct="1">
                <a:defRPr sz="1400" kern="1200">
                  <a:solidFill>
                    <a:schemeClr val="tx1"/>
                  </a:solidFill>
                  <a:latin typeface="+mn-lt"/>
                  <a:ea typeface="+mn-ea"/>
                  <a:cs typeface="+mn-cs"/>
                </a:defRPr>
              </a:lvl9pPr>
            </a:lstStyle>
            <a:p>
              <a:pPr defTabSz="513715"/>
              <a:endParaRPr lang="en-US" sz="900">
                <a:solidFill>
                  <a:srgbClr val="FFFFFF"/>
                </a:solidFill>
              </a:endParaRPr>
            </a:p>
          </p:txBody>
        </p:sp>
        <p:sp>
          <p:nvSpPr>
            <p:cNvPr id="34" name="Rectangle 42"/>
            <p:cNvSpPr/>
            <p:nvPr/>
          </p:nvSpPr>
          <p:spPr bwMode="auto">
            <a:xfrm>
              <a:off x="7005557" y="2859782"/>
              <a:ext cx="1455466" cy="15606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1432" tIns="25716" rIns="51432" bIns="25716" numCol="1" rtlCol="0" anchor="t" anchorCtr="0" compatLnSpc="1"/>
            <a:lstStyle>
              <a:defPPr>
                <a:defRPr lang="en-US"/>
              </a:defPPr>
              <a:lvl1pPr marL="0" algn="l" defTabSz="685165" rtl="0" eaLnBrk="1" latinLnBrk="0" hangingPunct="1">
                <a:defRPr sz="1400" kern="1200">
                  <a:solidFill>
                    <a:schemeClr val="lt1"/>
                  </a:solidFill>
                  <a:latin typeface="+mn-lt"/>
                  <a:ea typeface="+mn-ea"/>
                  <a:cs typeface="+mn-cs"/>
                </a:defRPr>
              </a:lvl1pPr>
              <a:lvl2pPr marL="342900" algn="l" defTabSz="685165" rtl="0" eaLnBrk="1" latinLnBrk="0" hangingPunct="1">
                <a:defRPr sz="1400" kern="1200">
                  <a:solidFill>
                    <a:schemeClr val="lt1"/>
                  </a:solidFill>
                  <a:latin typeface="+mn-lt"/>
                  <a:ea typeface="+mn-ea"/>
                  <a:cs typeface="+mn-cs"/>
                </a:defRPr>
              </a:lvl2pPr>
              <a:lvl3pPr marL="685800" algn="l" defTabSz="685165" rtl="0" eaLnBrk="1" latinLnBrk="0" hangingPunct="1">
                <a:defRPr sz="1400" kern="1200">
                  <a:solidFill>
                    <a:schemeClr val="lt1"/>
                  </a:solidFill>
                  <a:latin typeface="+mn-lt"/>
                  <a:ea typeface="+mn-ea"/>
                  <a:cs typeface="+mn-cs"/>
                </a:defRPr>
              </a:lvl3pPr>
              <a:lvl4pPr marL="1028065" algn="l" defTabSz="685165" rtl="0" eaLnBrk="1" latinLnBrk="0" hangingPunct="1">
                <a:defRPr sz="1400" kern="1200">
                  <a:solidFill>
                    <a:schemeClr val="lt1"/>
                  </a:solidFill>
                  <a:latin typeface="+mn-lt"/>
                  <a:ea typeface="+mn-ea"/>
                  <a:cs typeface="+mn-cs"/>
                </a:defRPr>
              </a:lvl4pPr>
              <a:lvl5pPr marL="1370965" algn="l" defTabSz="685165" rtl="0" eaLnBrk="1" latinLnBrk="0" hangingPunct="1">
                <a:defRPr sz="1400" kern="1200">
                  <a:solidFill>
                    <a:schemeClr val="lt1"/>
                  </a:solidFill>
                  <a:latin typeface="+mn-lt"/>
                  <a:ea typeface="+mn-ea"/>
                  <a:cs typeface="+mn-cs"/>
                </a:defRPr>
              </a:lvl5pPr>
              <a:lvl6pPr marL="1713865" algn="l" defTabSz="685165" rtl="0" eaLnBrk="1" latinLnBrk="0" hangingPunct="1">
                <a:defRPr sz="1400" kern="1200">
                  <a:solidFill>
                    <a:schemeClr val="lt1"/>
                  </a:solidFill>
                  <a:latin typeface="+mn-lt"/>
                  <a:ea typeface="+mn-ea"/>
                  <a:cs typeface="+mn-cs"/>
                </a:defRPr>
              </a:lvl6pPr>
              <a:lvl7pPr marL="2056765" algn="l" defTabSz="685165" rtl="0" eaLnBrk="1" latinLnBrk="0" hangingPunct="1">
                <a:defRPr sz="1400" kern="1200">
                  <a:solidFill>
                    <a:schemeClr val="lt1"/>
                  </a:solidFill>
                  <a:latin typeface="+mn-lt"/>
                  <a:ea typeface="+mn-ea"/>
                  <a:cs typeface="+mn-cs"/>
                </a:defRPr>
              </a:lvl7pPr>
              <a:lvl8pPr marL="2399030" algn="l" defTabSz="685165" rtl="0" eaLnBrk="1" latinLnBrk="0" hangingPunct="1">
                <a:defRPr sz="1400" kern="1200">
                  <a:solidFill>
                    <a:schemeClr val="lt1"/>
                  </a:solidFill>
                  <a:latin typeface="+mn-lt"/>
                  <a:ea typeface="+mn-ea"/>
                  <a:cs typeface="+mn-cs"/>
                </a:defRPr>
              </a:lvl8pPr>
              <a:lvl9pPr marL="2741930" algn="l" defTabSz="685165" rtl="0" eaLnBrk="1" latinLnBrk="0" hangingPunct="1">
                <a:defRPr sz="1400" kern="1200">
                  <a:solidFill>
                    <a:schemeClr val="lt1"/>
                  </a:solidFill>
                  <a:latin typeface="+mn-lt"/>
                  <a:ea typeface="+mn-ea"/>
                  <a:cs typeface="+mn-cs"/>
                </a:defRPr>
              </a:lvl9pPr>
            </a:lstStyle>
            <a:p>
              <a:pPr marL="72390" indent="-72390" algn="ctr" defTabSz="513715">
                <a:lnSpc>
                  <a:spcPct val="150000"/>
                </a:lnSpc>
                <a:spcAft>
                  <a:spcPts val="340"/>
                </a:spcAft>
                <a:buFont typeface="Arial" panose="020B0604020202020204" pitchFamily="34" charset="0"/>
                <a:buChar char="•"/>
                <a:defRPr/>
              </a:pPr>
              <a:r>
                <a:rPr lang="zh-CN" altLang="en-US" sz="900" dirty="0" smtClean="0">
                  <a:solidFill>
                    <a:schemeClr val="tx1">
                      <a:lumMod val="65000"/>
                      <a:lumOff val="35000"/>
                    </a:schemeClr>
                  </a:solidFill>
                  <a:latin typeface="微软雅黑" panose="020B0503020204020204" charset="-122"/>
                  <a:ea typeface="微软雅黑" panose="020B0503020204020204" charset="-122"/>
                </a:rPr>
                <a:t>此处添加文本内容</a:t>
              </a:r>
              <a:endParaRPr lang="en-US" altLang="zh-CN" sz="900" dirty="0" smtClean="0">
                <a:solidFill>
                  <a:schemeClr val="tx1">
                    <a:lumMod val="65000"/>
                    <a:lumOff val="35000"/>
                  </a:schemeClr>
                </a:solidFill>
                <a:latin typeface="微软雅黑" panose="020B0503020204020204" charset="-122"/>
                <a:ea typeface="微软雅黑" panose="020B0503020204020204" charset="-122"/>
              </a:endParaRPr>
            </a:p>
            <a:p>
              <a:pPr marL="72390" indent="-72390" algn="ctr" defTabSz="513715">
                <a:lnSpc>
                  <a:spcPct val="150000"/>
                </a:lnSpc>
                <a:spcAft>
                  <a:spcPts val="340"/>
                </a:spcAft>
                <a:buFont typeface="Arial" panose="020B0604020202020204" pitchFamily="34" charset="0"/>
                <a:buChar char="•"/>
                <a:defRPr/>
              </a:pPr>
              <a:r>
                <a:rPr lang="zh-CN" altLang="en-US" sz="900" dirty="0">
                  <a:solidFill>
                    <a:schemeClr val="tx1">
                      <a:lumMod val="65000"/>
                      <a:lumOff val="35000"/>
                    </a:schemeClr>
                  </a:solidFill>
                  <a:latin typeface="微软雅黑" panose="020B0503020204020204" charset="-122"/>
                  <a:ea typeface="微软雅黑" panose="020B0503020204020204" charset="-122"/>
                </a:rPr>
                <a:t>此处添加文本</a:t>
              </a:r>
              <a:r>
                <a:rPr lang="zh-CN" altLang="en-US" sz="900" dirty="0" smtClean="0">
                  <a:solidFill>
                    <a:schemeClr val="tx1">
                      <a:lumMod val="65000"/>
                      <a:lumOff val="35000"/>
                    </a:schemeClr>
                  </a:solidFill>
                  <a:latin typeface="微软雅黑" panose="020B0503020204020204" charset="-122"/>
                  <a:ea typeface="微软雅黑" panose="020B0503020204020204" charset="-122"/>
                </a:rPr>
                <a:t>内容</a:t>
              </a:r>
              <a:endParaRPr lang="en-US" altLang="zh-CN" sz="900" dirty="0" smtClean="0">
                <a:solidFill>
                  <a:schemeClr val="tx1">
                    <a:lumMod val="65000"/>
                    <a:lumOff val="35000"/>
                  </a:schemeClr>
                </a:solidFill>
                <a:latin typeface="微软雅黑" panose="020B0503020204020204" charset="-122"/>
                <a:ea typeface="微软雅黑" panose="020B0503020204020204" charset="-122"/>
              </a:endParaRPr>
            </a:p>
            <a:p>
              <a:pPr marL="72390" indent="-72390" algn="ctr" defTabSz="513715">
                <a:lnSpc>
                  <a:spcPct val="150000"/>
                </a:lnSpc>
                <a:spcAft>
                  <a:spcPts val="340"/>
                </a:spcAft>
                <a:buFont typeface="Arial" panose="020B0604020202020204" pitchFamily="34" charset="0"/>
                <a:buChar char="•"/>
                <a:defRPr/>
              </a:pPr>
              <a:r>
                <a:rPr lang="zh-CN" altLang="en-US" sz="900" dirty="0">
                  <a:solidFill>
                    <a:schemeClr val="tx1">
                      <a:lumMod val="65000"/>
                      <a:lumOff val="35000"/>
                    </a:schemeClr>
                  </a:solidFill>
                  <a:latin typeface="微软雅黑" panose="020B0503020204020204" charset="-122"/>
                  <a:ea typeface="微软雅黑" panose="020B0503020204020204" charset="-122"/>
                </a:rPr>
                <a:t>此处添加文本</a:t>
              </a:r>
              <a:r>
                <a:rPr lang="zh-CN" altLang="en-US" sz="900" dirty="0" smtClean="0">
                  <a:solidFill>
                    <a:schemeClr val="tx1">
                      <a:lumMod val="65000"/>
                      <a:lumOff val="35000"/>
                    </a:schemeClr>
                  </a:solidFill>
                  <a:latin typeface="微软雅黑" panose="020B0503020204020204" charset="-122"/>
                  <a:ea typeface="微软雅黑" panose="020B0503020204020204" charset="-122"/>
                </a:rPr>
                <a:t>内容</a:t>
              </a:r>
              <a:endParaRPr lang="en-US" altLang="zh-CN" sz="900" dirty="0" smtClean="0">
                <a:solidFill>
                  <a:schemeClr val="tx1">
                    <a:lumMod val="65000"/>
                    <a:lumOff val="35000"/>
                  </a:schemeClr>
                </a:solidFill>
                <a:latin typeface="微软雅黑" panose="020B0503020204020204" charset="-122"/>
                <a:ea typeface="微软雅黑" panose="020B0503020204020204" charset="-122"/>
              </a:endParaRPr>
            </a:p>
            <a:p>
              <a:pPr marL="72390" indent="-72390" algn="ctr" defTabSz="513715">
                <a:lnSpc>
                  <a:spcPct val="150000"/>
                </a:lnSpc>
                <a:spcAft>
                  <a:spcPts val="340"/>
                </a:spcAft>
                <a:buFont typeface="Arial" panose="020B0604020202020204" pitchFamily="34" charset="0"/>
                <a:buChar char="•"/>
                <a:defRPr/>
              </a:pPr>
              <a:r>
                <a:rPr lang="zh-CN" altLang="en-US" sz="900" dirty="0">
                  <a:solidFill>
                    <a:schemeClr val="tx1">
                      <a:lumMod val="65000"/>
                      <a:lumOff val="35000"/>
                    </a:schemeClr>
                  </a:solidFill>
                  <a:latin typeface="微软雅黑" panose="020B0503020204020204" charset="-122"/>
                  <a:ea typeface="微软雅黑" panose="020B0503020204020204" charset="-122"/>
                </a:rPr>
                <a:t>此处添加文本</a:t>
              </a:r>
              <a:r>
                <a:rPr lang="zh-CN" altLang="en-US" sz="900" dirty="0" smtClean="0">
                  <a:solidFill>
                    <a:schemeClr val="tx1">
                      <a:lumMod val="65000"/>
                      <a:lumOff val="35000"/>
                    </a:schemeClr>
                  </a:solidFill>
                  <a:latin typeface="微软雅黑" panose="020B0503020204020204" charset="-122"/>
                  <a:ea typeface="微软雅黑" panose="020B0503020204020204" charset="-122"/>
                </a:rPr>
                <a:t>内容</a:t>
              </a:r>
              <a:endParaRPr lang="en-US" altLang="zh-CN" sz="900" dirty="0" smtClean="0">
                <a:solidFill>
                  <a:schemeClr val="tx1">
                    <a:lumMod val="65000"/>
                    <a:lumOff val="35000"/>
                  </a:schemeClr>
                </a:solidFill>
                <a:latin typeface="微软雅黑" panose="020B0503020204020204" charset="-122"/>
                <a:ea typeface="微软雅黑" panose="020B0503020204020204" charset="-122"/>
              </a:endParaRPr>
            </a:p>
            <a:p>
              <a:pPr marL="72390" indent="-72390" algn="ctr" defTabSz="513715">
                <a:lnSpc>
                  <a:spcPct val="150000"/>
                </a:lnSpc>
                <a:spcAft>
                  <a:spcPts val="340"/>
                </a:spcAft>
                <a:buFont typeface="Arial" panose="020B0604020202020204" pitchFamily="34" charset="0"/>
                <a:buChar char="•"/>
                <a:defRPr/>
              </a:pPr>
              <a:r>
                <a:rPr lang="zh-CN" altLang="en-US" sz="900" dirty="0">
                  <a:solidFill>
                    <a:schemeClr val="tx1">
                      <a:lumMod val="65000"/>
                      <a:lumOff val="35000"/>
                    </a:schemeClr>
                  </a:solidFill>
                  <a:latin typeface="微软雅黑" panose="020B0503020204020204" charset="-122"/>
                  <a:ea typeface="微软雅黑" panose="020B0503020204020204" charset="-122"/>
                </a:rPr>
                <a:t>此处添加文本</a:t>
              </a:r>
              <a:r>
                <a:rPr lang="zh-CN" altLang="en-US" sz="900" dirty="0" smtClean="0">
                  <a:solidFill>
                    <a:schemeClr val="tx1">
                      <a:lumMod val="65000"/>
                      <a:lumOff val="35000"/>
                    </a:schemeClr>
                  </a:solidFill>
                  <a:latin typeface="微软雅黑" panose="020B0503020204020204" charset="-122"/>
                  <a:ea typeface="微软雅黑" panose="020B0503020204020204" charset="-122"/>
                </a:rPr>
                <a:t>内容</a:t>
              </a:r>
              <a:endParaRPr lang="en-US" altLang="zh-CN" sz="900" dirty="0" smtClean="0">
                <a:solidFill>
                  <a:schemeClr val="tx1">
                    <a:lumMod val="65000"/>
                    <a:lumOff val="35000"/>
                  </a:schemeClr>
                </a:solidFill>
                <a:latin typeface="微软雅黑" panose="020B0503020204020204" charset="-122"/>
                <a:ea typeface="微软雅黑" panose="020B0503020204020204" charset="-122"/>
              </a:endParaRPr>
            </a:p>
            <a:p>
              <a:pPr marL="72390" indent="-72390" algn="ctr" defTabSz="513715">
                <a:lnSpc>
                  <a:spcPct val="150000"/>
                </a:lnSpc>
                <a:spcAft>
                  <a:spcPts val="340"/>
                </a:spcAft>
                <a:buFont typeface="Arial" panose="020B0604020202020204" pitchFamily="34" charset="0"/>
                <a:buChar char="•"/>
                <a:defRPr/>
              </a:pPr>
              <a:r>
                <a:rPr lang="zh-CN" altLang="en-US" sz="900" dirty="0">
                  <a:solidFill>
                    <a:schemeClr val="tx1">
                      <a:lumMod val="65000"/>
                      <a:lumOff val="35000"/>
                    </a:schemeClr>
                  </a:solidFill>
                  <a:latin typeface="微软雅黑" panose="020B0503020204020204" charset="-122"/>
                  <a:ea typeface="微软雅黑" panose="020B0503020204020204" charset="-122"/>
                </a:rPr>
                <a:t>此处添加文本内容</a:t>
              </a:r>
              <a:endParaRPr lang="en-US" altLang="zh-CN" sz="900" dirty="0" smtClean="0">
                <a:solidFill>
                  <a:schemeClr val="tx1">
                    <a:lumMod val="65000"/>
                    <a:lumOff val="35000"/>
                  </a:schemeClr>
                </a:solidFill>
                <a:latin typeface="微软雅黑" panose="020B0503020204020204" charset="-122"/>
                <a:ea typeface="微软雅黑" panose="020B0503020204020204" charset="-122"/>
              </a:endParaRPr>
            </a:p>
          </p:txBody>
        </p:sp>
      </p:grpSp>
    </p:spTree>
  </p:cSld>
  <p:clrMapOvr>
    <a:masterClrMapping/>
  </p:clrMapOvr>
  <p:transition spd="slow" advTm="1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00" fill="hold"/>
                                        <p:tgtEl>
                                          <p:spTgt spid="3"/>
                                        </p:tgtEl>
                                        <p:attrNameLst>
                                          <p:attrName>ppt_x</p:attrName>
                                        </p:attrNameLst>
                                      </p:cBhvr>
                                      <p:tavLst>
                                        <p:tav tm="0">
                                          <p:val>
                                            <p:strVal val="#ppt_x"/>
                                          </p:val>
                                        </p:tav>
                                        <p:tav tm="100000">
                                          <p:val>
                                            <p:strVal val="#ppt_x"/>
                                          </p:val>
                                        </p:tav>
                                      </p:tavLst>
                                    </p:anim>
                                    <p:anim calcmode="lin" valueType="num">
                                      <p:cBhvr additive="base">
                                        <p:cTn id="8" dur="7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700" fill="hold"/>
                                        <p:tgtEl>
                                          <p:spTgt spid="9"/>
                                        </p:tgtEl>
                                        <p:attrNameLst>
                                          <p:attrName>ppt_x</p:attrName>
                                        </p:attrNameLst>
                                      </p:cBhvr>
                                      <p:tavLst>
                                        <p:tav tm="0">
                                          <p:val>
                                            <p:strVal val="#ppt_x"/>
                                          </p:val>
                                        </p:tav>
                                        <p:tav tm="100000">
                                          <p:val>
                                            <p:strVal val="#ppt_x"/>
                                          </p:val>
                                        </p:tav>
                                      </p:tavLst>
                                    </p:anim>
                                    <p:anim calcmode="lin" valueType="num">
                                      <p:cBhvr additive="base">
                                        <p:cTn id="13" dur="70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 presetClass="entr" presetSubtype="4" fill="hold" nodeType="after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700" fill="hold"/>
                                        <p:tgtEl>
                                          <p:spTgt spid="29"/>
                                        </p:tgtEl>
                                        <p:attrNameLst>
                                          <p:attrName>ppt_x</p:attrName>
                                        </p:attrNameLst>
                                      </p:cBhvr>
                                      <p:tavLst>
                                        <p:tav tm="0">
                                          <p:val>
                                            <p:strVal val="#ppt_x"/>
                                          </p:val>
                                        </p:tav>
                                        <p:tav tm="100000">
                                          <p:val>
                                            <p:strVal val="#ppt_x"/>
                                          </p:val>
                                        </p:tav>
                                      </p:tavLst>
                                    </p:anim>
                                    <p:anim calcmode="lin" valueType="num">
                                      <p:cBhvr additive="base">
                                        <p:cTn id="18" dur="7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9592" y="189395"/>
            <a:ext cx="2088232" cy="338554"/>
          </a:xfrm>
          <a:prstGeom prst="rect">
            <a:avLst/>
          </a:prstGeom>
        </p:spPr>
        <p:txBody>
          <a:bodyPr wrap="square">
            <a:spAutoFit/>
          </a:bodyPr>
          <a:lstStyle/>
          <a:p>
            <a:r>
              <a:rPr lang="zh-CN" altLang="en-US" sz="1600" b="1" dirty="0" smtClean="0">
                <a:solidFill>
                  <a:schemeClr val="bg1"/>
                </a:solidFill>
                <a:ea typeface="微软雅黑" panose="020B0503020204020204" charset="-122"/>
              </a:rPr>
              <a:t>年 度 工 作 概 述</a:t>
            </a:r>
            <a:endParaRPr lang="zh-CN" altLang="en-US" sz="1600" b="1" dirty="0">
              <a:solidFill>
                <a:schemeClr val="bg1"/>
              </a:solidFill>
              <a:ea typeface="微软雅黑" panose="020B0503020204020204" charset="-122"/>
            </a:endParaRPr>
          </a:p>
        </p:txBody>
      </p:sp>
      <p:sp>
        <p:nvSpPr>
          <p:cNvPr id="3" name="椭圆 7"/>
          <p:cNvSpPr/>
          <p:nvPr/>
        </p:nvSpPr>
        <p:spPr>
          <a:xfrm>
            <a:off x="2559182" y="2438550"/>
            <a:ext cx="3856079" cy="906479"/>
          </a:xfrm>
          <a:custGeom>
            <a:avLst/>
            <a:gdLst>
              <a:gd name="connsiteX0" fmla="*/ 5141438 w 5232878"/>
              <a:gd name="connsiteY0" fmla="*/ 0 h 1208638"/>
              <a:gd name="connsiteX1" fmla="*/ 2570719 w 5232878"/>
              <a:gd name="connsiteY1" fmla="*/ 1208638 h 1208638"/>
              <a:gd name="connsiteX2" fmla="*/ 0 w 5232878"/>
              <a:gd name="connsiteY2" fmla="*/ 0 h 1208638"/>
              <a:gd name="connsiteX3" fmla="*/ 5232878 w 5232878"/>
              <a:gd name="connsiteY3" fmla="*/ 91440 h 1208638"/>
              <a:gd name="connsiteX0-1" fmla="*/ 5141438 w 5141438"/>
              <a:gd name="connsiteY0-2" fmla="*/ 0 h 1208638"/>
              <a:gd name="connsiteX1-3" fmla="*/ 2570719 w 5141438"/>
              <a:gd name="connsiteY1-4" fmla="*/ 1208638 h 1208638"/>
              <a:gd name="connsiteX2-5" fmla="*/ 0 w 5141438"/>
              <a:gd name="connsiteY2-6" fmla="*/ 0 h 1208638"/>
            </a:gdLst>
            <a:ahLst/>
            <a:cxnLst>
              <a:cxn ang="0">
                <a:pos x="connsiteX0-1" y="connsiteY0-2"/>
              </a:cxn>
              <a:cxn ang="0">
                <a:pos x="connsiteX1-3" y="connsiteY1-4"/>
              </a:cxn>
              <a:cxn ang="0">
                <a:pos x="connsiteX2-5" y="connsiteY2-6"/>
              </a:cxn>
            </a:cxnLst>
            <a:rect l="l" t="t" r="r" b="b"/>
            <a:pathLst>
              <a:path w="5141438" h="1208638">
                <a:moveTo>
                  <a:pt x="5141438" y="0"/>
                </a:moveTo>
                <a:cubicBezTo>
                  <a:pt x="4741027" y="708082"/>
                  <a:pt x="3740838" y="1208638"/>
                  <a:pt x="2570719" y="1208638"/>
                </a:cubicBezTo>
                <a:cubicBezTo>
                  <a:pt x="1400600" y="1208638"/>
                  <a:pt x="400411" y="708082"/>
                  <a:pt x="0" y="0"/>
                </a:cubicBezTo>
              </a:path>
            </a:pathLst>
          </a:cu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charset="-122"/>
              <a:ea typeface="微软雅黑" panose="020B0503020204020204" charset="-122"/>
            </a:endParaRPr>
          </a:p>
        </p:txBody>
      </p:sp>
      <p:cxnSp>
        <p:nvCxnSpPr>
          <p:cNvPr id="4" name="直接连接符 3"/>
          <p:cNvCxnSpPr>
            <a:endCxn id="3" idx="1"/>
          </p:cNvCxnSpPr>
          <p:nvPr/>
        </p:nvCxnSpPr>
        <p:spPr>
          <a:xfrm>
            <a:off x="4484454" y="1989350"/>
            <a:ext cx="2768" cy="135568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TextBox 40"/>
          <p:cNvSpPr txBox="1"/>
          <p:nvPr/>
        </p:nvSpPr>
        <p:spPr>
          <a:xfrm>
            <a:off x="1624713" y="2993910"/>
            <a:ext cx="1458162" cy="729430"/>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100" dirty="0" smtClean="0">
                <a:solidFill>
                  <a:schemeClr val="tx1">
                    <a:lumMod val="65000"/>
                    <a:lumOff val="35000"/>
                  </a:schemeClr>
                </a:solidFill>
                <a:latin typeface="微软雅黑" panose="020B0503020204020204" charset="-122"/>
                <a:ea typeface="微软雅黑" panose="020B0503020204020204" charset="-122"/>
              </a:rPr>
              <a:t>此处添加文本内容</a:t>
            </a:r>
            <a:endParaRPr lang="en-US" altLang="zh-CN" sz="1100" dirty="0" smtClean="0">
              <a:solidFill>
                <a:schemeClr val="tx1">
                  <a:lumMod val="65000"/>
                  <a:lumOff val="35000"/>
                </a:schemeClr>
              </a:solidFill>
              <a:latin typeface="微软雅黑" panose="020B0503020204020204" charset="-122"/>
              <a:ea typeface="微软雅黑" panose="020B0503020204020204" charset="-122"/>
            </a:endParaRPr>
          </a:p>
          <a:p>
            <a:pPr algn="ctr">
              <a:lnSpc>
                <a:spcPct val="130000"/>
              </a:lnSpc>
            </a:pPr>
            <a:r>
              <a:rPr lang="zh-CN" altLang="en-US" sz="1100" dirty="0">
                <a:solidFill>
                  <a:schemeClr val="tx1">
                    <a:lumMod val="65000"/>
                    <a:lumOff val="35000"/>
                  </a:schemeClr>
                </a:solidFill>
                <a:latin typeface="微软雅黑" panose="020B0503020204020204" charset="-122"/>
                <a:ea typeface="微软雅黑" panose="020B0503020204020204" charset="-122"/>
              </a:rPr>
              <a:t>此次添加文本</a:t>
            </a:r>
            <a:r>
              <a:rPr lang="zh-CN" altLang="en-US" sz="1100" dirty="0" smtClean="0">
                <a:solidFill>
                  <a:schemeClr val="tx1">
                    <a:lumMod val="65000"/>
                    <a:lumOff val="35000"/>
                  </a:schemeClr>
                </a:solidFill>
                <a:latin typeface="微软雅黑" panose="020B0503020204020204" charset="-122"/>
                <a:ea typeface="微软雅黑" panose="020B0503020204020204" charset="-122"/>
              </a:rPr>
              <a:t>内容</a:t>
            </a:r>
            <a:endParaRPr lang="en-US" altLang="zh-CN" sz="1100" dirty="0" smtClean="0">
              <a:solidFill>
                <a:schemeClr val="tx1">
                  <a:lumMod val="65000"/>
                  <a:lumOff val="35000"/>
                </a:schemeClr>
              </a:solidFill>
              <a:latin typeface="微软雅黑" panose="020B0503020204020204" charset="-122"/>
              <a:ea typeface="微软雅黑" panose="020B0503020204020204" charset="-122"/>
            </a:endParaRPr>
          </a:p>
          <a:p>
            <a:pPr algn="ctr">
              <a:lnSpc>
                <a:spcPct val="130000"/>
              </a:lnSpc>
            </a:pPr>
            <a:r>
              <a:rPr lang="zh-CN" altLang="en-US" sz="1100" dirty="0">
                <a:solidFill>
                  <a:schemeClr val="tx1">
                    <a:lumMod val="65000"/>
                    <a:lumOff val="35000"/>
                  </a:schemeClr>
                </a:solidFill>
                <a:latin typeface="微软雅黑" panose="020B0503020204020204" charset="-122"/>
                <a:ea typeface="微软雅黑" panose="020B0503020204020204" charset="-122"/>
              </a:rPr>
              <a:t>此次添加文本内容</a:t>
            </a:r>
            <a:endParaRPr lang="en-US" altLang="zh-CN" sz="1100" dirty="0">
              <a:solidFill>
                <a:schemeClr val="tx1">
                  <a:lumMod val="65000"/>
                  <a:lumOff val="35000"/>
                </a:schemeClr>
              </a:solidFill>
              <a:latin typeface="微软雅黑" panose="020B0503020204020204" charset="-122"/>
              <a:ea typeface="微软雅黑" panose="020B0503020204020204" charset="-122"/>
            </a:endParaRPr>
          </a:p>
        </p:txBody>
      </p:sp>
      <p:sp>
        <p:nvSpPr>
          <p:cNvPr id="6" name="TextBox 41"/>
          <p:cNvSpPr txBox="1"/>
          <p:nvPr/>
        </p:nvSpPr>
        <p:spPr>
          <a:xfrm>
            <a:off x="2902855" y="3765325"/>
            <a:ext cx="1458162" cy="729430"/>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100" dirty="0" smtClean="0">
                <a:solidFill>
                  <a:schemeClr val="tx1">
                    <a:lumMod val="65000"/>
                    <a:lumOff val="35000"/>
                  </a:schemeClr>
                </a:solidFill>
                <a:latin typeface="微软雅黑" panose="020B0503020204020204" charset="-122"/>
                <a:ea typeface="微软雅黑" panose="020B0503020204020204" charset="-122"/>
              </a:rPr>
              <a:t>此次添加文本内容</a:t>
            </a:r>
            <a:endParaRPr lang="en-US" altLang="zh-CN" sz="1100" dirty="0" smtClean="0">
              <a:solidFill>
                <a:schemeClr val="tx1">
                  <a:lumMod val="65000"/>
                  <a:lumOff val="35000"/>
                </a:schemeClr>
              </a:solidFill>
              <a:latin typeface="微软雅黑" panose="020B0503020204020204" charset="-122"/>
              <a:ea typeface="微软雅黑" panose="020B0503020204020204" charset="-122"/>
            </a:endParaRPr>
          </a:p>
          <a:p>
            <a:pPr algn="ctr">
              <a:lnSpc>
                <a:spcPct val="130000"/>
              </a:lnSpc>
            </a:pPr>
            <a:r>
              <a:rPr lang="zh-CN" altLang="en-US" sz="1100" dirty="0">
                <a:solidFill>
                  <a:schemeClr val="tx1">
                    <a:lumMod val="65000"/>
                    <a:lumOff val="35000"/>
                  </a:schemeClr>
                </a:solidFill>
                <a:latin typeface="微软雅黑" panose="020B0503020204020204" charset="-122"/>
                <a:ea typeface="微软雅黑" panose="020B0503020204020204" charset="-122"/>
              </a:rPr>
              <a:t>此次添加文本</a:t>
            </a:r>
            <a:r>
              <a:rPr lang="zh-CN" altLang="en-US" sz="1100" dirty="0" smtClean="0">
                <a:solidFill>
                  <a:schemeClr val="tx1">
                    <a:lumMod val="65000"/>
                    <a:lumOff val="35000"/>
                  </a:schemeClr>
                </a:solidFill>
                <a:latin typeface="微软雅黑" panose="020B0503020204020204" charset="-122"/>
                <a:ea typeface="微软雅黑" panose="020B0503020204020204" charset="-122"/>
              </a:rPr>
              <a:t>内容</a:t>
            </a:r>
            <a:endParaRPr lang="en-US" altLang="zh-CN" sz="1100" dirty="0" smtClean="0">
              <a:solidFill>
                <a:schemeClr val="tx1">
                  <a:lumMod val="65000"/>
                  <a:lumOff val="35000"/>
                </a:schemeClr>
              </a:solidFill>
              <a:latin typeface="微软雅黑" panose="020B0503020204020204" charset="-122"/>
              <a:ea typeface="微软雅黑" panose="020B0503020204020204" charset="-122"/>
            </a:endParaRPr>
          </a:p>
          <a:p>
            <a:pPr algn="ctr">
              <a:lnSpc>
                <a:spcPct val="130000"/>
              </a:lnSpc>
            </a:pPr>
            <a:r>
              <a:rPr lang="zh-CN" altLang="en-US" sz="1100" dirty="0">
                <a:solidFill>
                  <a:schemeClr val="tx1">
                    <a:lumMod val="65000"/>
                    <a:lumOff val="35000"/>
                  </a:schemeClr>
                </a:solidFill>
                <a:latin typeface="微软雅黑" panose="020B0503020204020204" charset="-122"/>
                <a:ea typeface="微软雅黑" panose="020B0503020204020204" charset="-122"/>
              </a:rPr>
              <a:t>此次添加文本内容</a:t>
            </a:r>
            <a:endParaRPr lang="en-US" altLang="zh-CN" sz="1100" dirty="0">
              <a:solidFill>
                <a:schemeClr val="tx1">
                  <a:lumMod val="65000"/>
                  <a:lumOff val="35000"/>
                </a:schemeClr>
              </a:solidFill>
              <a:latin typeface="微软雅黑" panose="020B0503020204020204" charset="-122"/>
              <a:ea typeface="微软雅黑" panose="020B0503020204020204" charset="-122"/>
            </a:endParaRPr>
          </a:p>
        </p:txBody>
      </p:sp>
      <p:sp>
        <p:nvSpPr>
          <p:cNvPr id="7" name="TextBox 42"/>
          <p:cNvSpPr txBox="1"/>
          <p:nvPr/>
        </p:nvSpPr>
        <p:spPr>
          <a:xfrm>
            <a:off x="4662180" y="3765325"/>
            <a:ext cx="1458162" cy="729430"/>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100" dirty="0" smtClean="0">
                <a:solidFill>
                  <a:schemeClr val="tx1">
                    <a:lumMod val="65000"/>
                    <a:lumOff val="35000"/>
                  </a:schemeClr>
                </a:solidFill>
                <a:latin typeface="微软雅黑" panose="020B0503020204020204" charset="-122"/>
                <a:ea typeface="微软雅黑" panose="020B0503020204020204" charset="-122"/>
              </a:rPr>
              <a:t>此次添加文本内容</a:t>
            </a:r>
            <a:endParaRPr lang="en-US" altLang="zh-CN" sz="1100" dirty="0" smtClean="0">
              <a:solidFill>
                <a:schemeClr val="tx1">
                  <a:lumMod val="65000"/>
                  <a:lumOff val="35000"/>
                </a:schemeClr>
              </a:solidFill>
              <a:latin typeface="微软雅黑" panose="020B0503020204020204" charset="-122"/>
              <a:ea typeface="微软雅黑" panose="020B0503020204020204" charset="-122"/>
            </a:endParaRPr>
          </a:p>
          <a:p>
            <a:pPr algn="ctr">
              <a:lnSpc>
                <a:spcPct val="130000"/>
              </a:lnSpc>
            </a:pPr>
            <a:r>
              <a:rPr lang="zh-CN" altLang="en-US" sz="1100" dirty="0">
                <a:solidFill>
                  <a:schemeClr val="tx1">
                    <a:lumMod val="65000"/>
                    <a:lumOff val="35000"/>
                  </a:schemeClr>
                </a:solidFill>
                <a:latin typeface="微软雅黑" panose="020B0503020204020204" charset="-122"/>
                <a:ea typeface="微软雅黑" panose="020B0503020204020204" charset="-122"/>
              </a:rPr>
              <a:t>此次添加文本</a:t>
            </a:r>
            <a:r>
              <a:rPr lang="zh-CN" altLang="en-US" sz="1100" dirty="0" smtClean="0">
                <a:solidFill>
                  <a:schemeClr val="tx1">
                    <a:lumMod val="65000"/>
                    <a:lumOff val="35000"/>
                  </a:schemeClr>
                </a:solidFill>
                <a:latin typeface="微软雅黑" panose="020B0503020204020204" charset="-122"/>
                <a:ea typeface="微软雅黑" panose="020B0503020204020204" charset="-122"/>
              </a:rPr>
              <a:t>内容</a:t>
            </a:r>
            <a:endParaRPr lang="en-US" altLang="zh-CN" sz="1100" dirty="0" smtClean="0">
              <a:solidFill>
                <a:schemeClr val="tx1">
                  <a:lumMod val="65000"/>
                  <a:lumOff val="35000"/>
                </a:schemeClr>
              </a:solidFill>
              <a:latin typeface="微软雅黑" panose="020B0503020204020204" charset="-122"/>
              <a:ea typeface="微软雅黑" panose="020B0503020204020204" charset="-122"/>
            </a:endParaRPr>
          </a:p>
          <a:p>
            <a:pPr algn="ctr">
              <a:lnSpc>
                <a:spcPct val="130000"/>
              </a:lnSpc>
            </a:pPr>
            <a:r>
              <a:rPr lang="zh-CN" altLang="en-US" sz="1100" dirty="0">
                <a:solidFill>
                  <a:schemeClr val="tx1">
                    <a:lumMod val="65000"/>
                    <a:lumOff val="35000"/>
                  </a:schemeClr>
                </a:solidFill>
                <a:latin typeface="微软雅黑" panose="020B0503020204020204" charset="-122"/>
                <a:ea typeface="微软雅黑" panose="020B0503020204020204" charset="-122"/>
              </a:rPr>
              <a:t>此次添加文本内容</a:t>
            </a:r>
            <a:endParaRPr lang="en-US" altLang="zh-CN" sz="1100" dirty="0">
              <a:solidFill>
                <a:schemeClr val="tx1">
                  <a:lumMod val="65000"/>
                  <a:lumOff val="35000"/>
                </a:schemeClr>
              </a:solidFill>
              <a:latin typeface="微软雅黑" panose="020B0503020204020204" charset="-122"/>
              <a:ea typeface="微软雅黑" panose="020B0503020204020204" charset="-122"/>
            </a:endParaRPr>
          </a:p>
        </p:txBody>
      </p:sp>
      <p:sp>
        <p:nvSpPr>
          <p:cNvPr id="8" name="TextBox 43"/>
          <p:cNvSpPr txBox="1"/>
          <p:nvPr/>
        </p:nvSpPr>
        <p:spPr>
          <a:xfrm>
            <a:off x="5927191" y="3040330"/>
            <a:ext cx="1458162" cy="729430"/>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100" dirty="0" smtClean="0">
                <a:solidFill>
                  <a:schemeClr val="tx1">
                    <a:lumMod val="65000"/>
                    <a:lumOff val="35000"/>
                  </a:schemeClr>
                </a:solidFill>
                <a:latin typeface="微软雅黑" panose="020B0503020204020204" charset="-122"/>
                <a:ea typeface="微软雅黑" panose="020B0503020204020204" charset="-122"/>
              </a:rPr>
              <a:t>此次添加文本内容</a:t>
            </a:r>
            <a:endParaRPr lang="en-US" altLang="zh-CN" sz="1100" dirty="0" smtClean="0">
              <a:solidFill>
                <a:schemeClr val="tx1">
                  <a:lumMod val="65000"/>
                  <a:lumOff val="35000"/>
                </a:schemeClr>
              </a:solidFill>
              <a:latin typeface="微软雅黑" panose="020B0503020204020204" charset="-122"/>
              <a:ea typeface="微软雅黑" panose="020B0503020204020204" charset="-122"/>
            </a:endParaRPr>
          </a:p>
          <a:p>
            <a:pPr algn="ctr">
              <a:lnSpc>
                <a:spcPct val="130000"/>
              </a:lnSpc>
            </a:pPr>
            <a:r>
              <a:rPr lang="zh-CN" altLang="en-US" sz="1100" dirty="0">
                <a:solidFill>
                  <a:schemeClr val="tx1">
                    <a:lumMod val="65000"/>
                    <a:lumOff val="35000"/>
                  </a:schemeClr>
                </a:solidFill>
                <a:latin typeface="微软雅黑" panose="020B0503020204020204" charset="-122"/>
                <a:ea typeface="微软雅黑" panose="020B0503020204020204" charset="-122"/>
              </a:rPr>
              <a:t>此次添加文本</a:t>
            </a:r>
            <a:r>
              <a:rPr lang="zh-CN" altLang="en-US" sz="1100" dirty="0" smtClean="0">
                <a:solidFill>
                  <a:schemeClr val="tx1">
                    <a:lumMod val="65000"/>
                    <a:lumOff val="35000"/>
                  </a:schemeClr>
                </a:solidFill>
                <a:latin typeface="微软雅黑" panose="020B0503020204020204" charset="-122"/>
                <a:ea typeface="微软雅黑" panose="020B0503020204020204" charset="-122"/>
              </a:rPr>
              <a:t>内容</a:t>
            </a:r>
            <a:endParaRPr lang="en-US" altLang="zh-CN" sz="1100" dirty="0" smtClean="0">
              <a:solidFill>
                <a:schemeClr val="tx1">
                  <a:lumMod val="65000"/>
                  <a:lumOff val="35000"/>
                </a:schemeClr>
              </a:solidFill>
              <a:latin typeface="微软雅黑" panose="020B0503020204020204" charset="-122"/>
              <a:ea typeface="微软雅黑" panose="020B0503020204020204" charset="-122"/>
            </a:endParaRPr>
          </a:p>
          <a:p>
            <a:pPr algn="ctr">
              <a:lnSpc>
                <a:spcPct val="130000"/>
              </a:lnSpc>
            </a:pPr>
            <a:r>
              <a:rPr lang="zh-CN" altLang="en-US" sz="1100" dirty="0">
                <a:solidFill>
                  <a:schemeClr val="tx1">
                    <a:lumMod val="65000"/>
                    <a:lumOff val="35000"/>
                  </a:schemeClr>
                </a:solidFill>
                <a:latin typeface="微软雅黑" panose="020B0503020204020204" charset="-122"/>
                <a:ea typeface="微软雅黑" panose="020B0503020204020204" charset="-122"/>
              </a:rPr>
              <a:t>此次添加文本内容</a:t>
            </a:r>
            <a:endParaRPr lang="en-US" altLang="zh-CN" sz="1100" dirty="0">
              <a:solidFill>
                <a:schemeClr val="tx1">
                  <a:lumMod val="65000"/>
                  <a:lumOff val="35000"/>
                </a:schemeClr>
              </a:solidFill>
              <a:latin typeface="微软雅黑" panose="020B0503020204020204" charset="-122"/>
              <a:ea typeface="微软雅黑" panose="020B0503020204020204" charset="-122"/>
            </a:endParaRPr>
          </a:p>
        </p:txBody>
      </p:sp>
      <p:grpSp>
        <p:nvGrpSpPr>
          <p:cNvPr id="9" name="组合 8"/>
          <p:cNvGrpSpPr/>
          <p:nvPr/>
        </p:nvGrpSpPr>
        <p:grpSpPr>
          <a:xfrm>
            <a:off x="3699551" y="699542"/>
            <a:ext cx="1563386" cy="1563386"/>
            <a:chOff x="2848131" y="1860029"/>
            <a:chExt cx="3807502" cy="3807502"/>
          </a:xfrm>
        </p:grpSpPr>
        <p:sp>
          <p:nvSpPr>
            <p:cNvPr id="12" name="椭圆 11"/>
            <p:cNvSpPr/>
            <p:nvPr/>
          </p:nvSpPr>
          <p:spPr>
            <a:xfrm>
              <a:off x="2848131" y="1860029"/>
              <a:ext cx="3807502" cy="3807502"/>
            </a:xfrm>
            <a:prstGeom prst="ellipse">
              <a:avLst/>
            </a:prstGeom>
            <a:solidFill>
              <a:srgbClr val="0070C0"/>
            </a:soli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1" name="文本框 91"/>
            <p:cNvSpPr txBox="1"/>
            <p:nvPr/>
          </p:nvSpPr>
          <p:spPr>
            <a:xfrm>
              <a:off x="3222772" y="3335068"/>
              <a:ext cx="3073218" cy="1011912"/>
            </a:xfrm>
            <a:prstGeom prst="rect">
              <a:avLst/>
            </a:prstGeom>
            <a:noFill/>
          </p:spPr>
          <p:txBody>
            <a:bodyPr wrap="none" rtlCol="0">
              <a:spAutoFit/>
            </a:bodyPr>
            <a:lstStyle/>
            <a:p>
              <a:pPr algn="ctr"/>
              <a:r>
                <a:rPr lang="zh-CN" altLang="en-US" sz="2100" b="1" dirty="0" smtClean="0">
                  <a:solidFill>
                    <a:schemeClr val="bg1"/>
                  </a:solidFill>
                  <a:latin typeface="微软雅黑" panose="020B0503020204020204" charset="-122"/>
                  <a:ea typeface="微软雅黑" panose="020B0503020204020204" charset="-122"/>
                </a:rPr>
                <a:t>您的标题</a:t>
              </a:r>
              <a:endParaRPr lang="en-US" altLang="zh-CN" sz="2100" b="1" dirty="0">
                <a:solidFill>
                  <a:schemeClr val="bg1"/>
                </a:solidFill>
                <a:latin typeface="微软雅黑" panose="020B0503020204020204" charset="-122"/>
                <a:ea typeface="微软雅黑" panose="020B0503020204020204" charset="-122"/>
              </a:endParaRPr>
            </a:p>
          </p:txBody>
        </p:sp>
      </p:grpSp>
      <p:grpSp>
        <p:nvGrpSpPr>
          <p:cNvPr id="14" name="组合 13"/>
          <p:cNvGrpSpPr/>
          <p:nvPr/>
        </p:nvGrpSpPr>
        <p:grpSpPr>
          <a:xfrm>
            <a:off x="2078375" y="2014379"/>
            <a:ext cx="806358" cy="806358"/>
            <a:chOff x="2800449" y="3260788"/>
            <a:chExt cx="1075144" cy="1075144"/>
          </a:xfrm>
        </p:grpSpPr>
        <p:sp>
          <p:nvSpPr>
            <p:cNvPr id="17" name="椭圆 16"/>
            <p:cNvSpPr/>
            <p:nvPr/>
          </p:nvSpPr>
          <p:spPr>
            <a:xfrm>
              <a:off x="2800449" y="3260788"/>
              <a:ext cx="1075144" cy="1075144"/>
            </a:xfrm>
            <a:prstGeom prst="ellipse">
              <a:avLst/>
            </a:prstGeom>
            <a:solidFill>
              <a:srgbClr val="0070C0"/>
            </a:solidFill>
            <a:ln w="28575">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6" name="Freeform 12"/>
            <p:cNvSpPr>
              <a:spLocks noEditPoints="1"/>
            </p:cNvSpPr>
            <p:nvPr/>
          </p:nvSpPr>
          <p:spPr bwMode="black">
            <a:xfrm>
              <a:off x="3115247" y="3529914"/>
              <a:ext cx="450199" cy="498101"/>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FFFFFF"/>
            </a:solidFill>
            <a:ln>
              <a:noFill/>
            </a:ln>
          </p:spPr>
          <p:txBody>
            <a:bodyPr vert="horz" wrap="square" lIns="82305" tIns="41153" rIns="82305" bIns="41153" numCol="1" anchor="t" anchorCtr="0" compatLnSpc="1"/>
            <a:lstStyle>
              <a:defPPr>
                <a:defRPr lang="en-US"/>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865" algn="l" defTabSz="685165" rtl="0" eaLnBrk="1" latinLnBrk="0" hangingPunct="1">
                <a:defRPr sz="1400" kern="1200">
                  <a:solidFill>
                    <a:schemeClr val="tx1"/>
                  </a:solidFill>
                  <a:latin typeface="+mn-lt"/>
                  <a:ea typeface="+mn-ea"/>
                  <a:cs typeface="+mn-cs"/>
                </a:defRPr>
              </a:lvl6pPr>
              <a:lvl7pPr marL="2056765"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930" algn="l" defTabSz="685165" rtl="0" eaLnBrk="1" latinLnBrk="0" hangingPunct="1">
                <a:defRPr sz="1400" kern="1200">
                  <a:solidFill>
                    <a:schemeClr val="tx1"/>
                  </a:solidFill>
                  <a:latin typeface="+mn-lt"/>
                  <a:ea typeface="+mn-ea"/>
                  <a:cs typeface="+mn-cs"/>
                </a:defRPr>
              </a:lvl9pPr>
            </a:lstStyle>
            <a:p>
              <a:endParaRPr lang="en-US" sz="1800">
                <a:solidFill>
                  <a:srgbClr val="FFFFFF"/>
                </a:solidFill>
                <a:latin typeface="微软雅黑" panose="020B0503020204020204" charset="-122"/>
                <a:ea typeface="微软雅黑" panose="020B0503020204020204" charset="-122"/>
              </a:endParaRPr>
            </a:p>
          </p:txBody>
        </p:sp>
      </p:grpSp>
      <p:grpSp>
        <p:nvGrpSpPr>
          <p:cNvPr id="19" name="组合 18"/>
          <p:cNvGrpSpPr/>
          <p:nvPr/>
        </p:nvGrpSpPr>
        <p:grpSpPr>
          <a:xfrm>
            <a:off x="3187293" y="2676909"/>
            <a:ext cx="806358" cy="806358"/>
            <a:chOff x="4279007" y="4144161"/>
            <a:chExt cx="1075144" cy="1075144"/>
          </a:xfrm>
        </p:grpSpPr>
        <p:sp>
          <p:nvSpPr>
            <p:cNvPr id="22" name="椭圆 21"/>
            <p:cNvSpPr/>
            <p:nvPr/>
          </p:nvSpPr>
          <p:spPr>
            <a:xfrm>
              <a:off x="4279007" y="4144161"/>
              <a:ext cx="1075144" cy="1075144"/>
            </a:xfrm>
            <a:prstGeom prst="ellipse">
              <a:avLst/>
            </a:prstGeom>
            <a:solidFill>
              <a:srgbClr val="0070C0"/>
            </a:solidFill>
            <a:ln w="28575">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pic>
          <p:nvPicPr>
            <p:cNvPr id="21" name="Picture 5" descr="C:\Users\Jonahs\Dropbox\Projects SCOTT\MEET Windows Azure\source\Background\tile-icon-CD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3176" y="4333642"/>
              <a:ext cx="638782" cy="6386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组合 23"/>
          <p:cNvGrpSpPr/>
          <p:nvPr/>
        </p:nvGrpSpPr>
        <p:grpSpPr>
          <a:xfrm>
            <a:off x="4866256" y="2745432"/>
            <a:ext cx="806358" cy="806358"/>
            <a:chOff x="6517624" y="4235525"/>
            <a:chExt cx="1075144" cy="1075144"/>
          </a:xfrm>
        </p:grpSpPr>
        <p:sp>
          <p:nvSpPr>
            <p:cNvPr id="27" name="椭圆 26"/>
            <p:cNvSpPr/>
            <p:nvPr/>
          </p:nvSpPr>
          <p:spPr>
            <a:xfrm>
              <a:off x="6517624" y="4235525"/>
              <a:ext cx="1075144" cy="1075144"/>
            </a:xfrm>
            <a:prstGeom prst="ellipse">
              <a:avLst/>
            </a:prstGeom>
            <a:solidFill>
              <a:srgbClr val="0070C0"/>
            </a:solidFill>
            <a:ln w="28575">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pic>
          <p:nvPicPr>
            <p:cNvPr id="26" name="Picture 10" descr="C:\Users\Jonahs\Dropbox\Projects SCOTT\MEET Windows Azure\source\Background\tile-icon-network.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31404" y="4453789"/>
              <a:ext cx="638782" cy="6386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组合 28"/>
          <p:cNvGrpSpPr/>
          <p:nvPr/>
        </p:nvGrpSpPr>
        <p:grpSpPr>
          <a:xfrm>
            <a:off x="6012082" y="2014379"/>
            <a:ext cx="806358" cy="806358"/>
            <a:chOff x="8045392" y="3260788"/>
            <a:chExt cx="1075144" cy="1075144"/>
          </a:xfrm>
        </p:grpSpPr>
        <p:sp>
          <p:nvSpPr>
            <p:cNvPr id="32" name="椭圆 31"/>
            <p:cNvSpPr/>
            <p:nvPr/>
          </p:nvSpPr>
          <p:spPr>
            <a:xfrm>
              <a:off x="8045392" y="3260788"/>
              <a:ext cx="1075144" cy="1075144"/>
            </a:xfrm>
            <a:prstGeom prst="ellipse">
              <a:avLst/>
            </a:prstGeom>
            <a:solidFill>
              <a:srgbClr val="0070C0"/>
            </a:solidFill>
            <a:ln w="28575">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31" name="Freeform 45"/>
            <p:cNvSpPr>
              <a:spLocks noEditPoints="1"/>
            </p:cNvSpPr>
            <p:nvPr/>
          </p:nvSpPr>
          <p:spPr bwMode="black">
            <a:xfrm>
              <a:off x="8341545" y="3499152"/>
              <a:ext cx="470167" cy="507079"/>
            </a:xfrm>
            <a:custGeom>
              <a:avLst/>
              <a:gdLst>
                <a:gd name="T0" fmla="*/ 135 w 140"/>
                <a:gd name="T1" fmla="*/ 85 h 151"/>
                <a:gd name="T2" fmla="*/ 140 w 140"/>
                <a:gd name="T3" fmla="*/ 96 h 151"/>
                <a:gd name="T4" fmla="*/ 134 w 140"/>
                <a:gd name="T5" fmla="*/ 106 h 151"/>
                <a:gd name="T6" fmla="*/ 137 w 140"/>
                <a:gd name="T7" fmla="*/ 117 h 151"/>
                <a:gd name="T8" fmla="*/ 129 w 140"/>
                <a:gd name="T9" fmla="*/ 128 h 151"/>
                <a:gd name="T10" fmla="*/ 128 w 140"/>
                <a:gd name="T11" fmla="*/ 137 h 151"/>
                <a:gd name="T12" fmla="*/ 116 w 140"/>
                <a:gd name="T13" fmla="*/ 148 h 151"/>
                <a:gd name="T14" fmla="*/ 65 w 140"/>
                <a:gd name="T15" fmla="*/ 148 h 151"/>
                <a:gd name="T16" fmla="*/ 33 w 140"/>
                <a:gd name="T17" fmla="*/ 142 h 151"/>
                <a:gd name="T18" fmla="*/ 33 w 140"/>
                <a:gd name="T19" fmla="*/ 82 h 151"/>
                <a:gd name="T20" fmla="*/ 34 w 140"/>
                <a:gd name="T21" fmla="*/ 82 h 151"/>
                <a:gd name="T22" fmla="*/ 34 w 140"/>
                <a:gd name="T23" fmla="*/ 82 h 151"/>
                <a:gd name="T24" fmla="*/ 37 w 140"/>
                <a:gd name="T25" fmla="*/ 82 h 151"/>
                <a:gd name="T26" fmla="*/ 60 w 140"/>
                <a:gd name="T27" fmla="*/ 48 h 151"/>
                <a:gd name="T28" fmla="*/ 68 w 140"/>
                <a:gd name="T29" fmla="*/ 39 h 151"/>
                <a:gd name="T30" fmla="*/ 81 w 140"/>
                <a:gd name="T31" fmla="*/ 3 h 151"/>
                <a:gd name="T32" fmla="*/ 97 w 140"/>
                <a:gd name="T33" fmla="*/ 8 h 151"/>
                <a:gd name="T34" fmla="*/ 99 w 140"/>
                <a:gd name="T35" fmla="*/ 35 h 151"/>
                <a:gd name="T36" fmla="*/ 90 w 140"/>
                <a:gd name="T37" fmla="*/ 60 h 151"/>
                <a:gd name="T38" fmla="*/ 130 w 140"/>
                <a:gd name="T39" fmla="*/ 62 h 151"/>
                <a:gd name="T40" fmla="*/ 140 w 140"/>
                <a:gd name="T41" fmla="*/ 77 h 151"/>
                <a:gd name="T42" fmla="*/ 135 w 140"/>
                <a:gd name="T43" fmla="*/ 85 h 151"/>
                <a:gd name="T44" fmla="*/ 30 w 140"/>
                <a:gd name="T45" fmla="*/ 137 h 151"/>
                <a:gd name="T46" fmla="*/ 30 w 140"/>
                <a:gd name="T47" fmla="*/ 137 h 151"/>
                <a:gd name="T48" fmla="*/ 30 w 140"/>
                <a:gd name="T49" fmla="*/ 82 h 151"/>
                <a:gd name="T50" fmla="*/ 23 w 140"/>
                <a:gd name="T51" fmla="*/ 76 h 151"/>
                <a:gd name="T52" fmla="*/ 7 w 140"/>
                <a:gd name="T53" fmla="*/ 76 h 151"/>
                <a:gd name="T54" fmla="*/ 0 w 140"/>
                <a:gd name="T55" fmla="*/ 82 h 151"/>
                <a:gd name="T56" fmla="*/ 0 w 140"/>
                <a:gd name="T57" fmla="*/ 137 h 151"/>
                <a:gd name="T58" fmla="*/ 7 w 140"/>
                <a:gd name="T59" fmla="*/ 144 h 151"/>
                <a:gd name="T60" fmla="*/ 23 w 140"/>
                <a:gd name="T61" fmla="*/ 144 h 151"/>
                <a:gd name="T62" fmla="*/ 30 w 140"/>
                <a:gd name="T63" fmla="*/ 13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0" h="151">
                  <a:moveTo>
                    <a:pt x="135" y="85"/>
                  </a:moveTo>
                  <a:cubicBezTo>
                    <a:pt x="135" y="88"/>
                    <a:pt x="140" y="93"/>
                    <a:pt x="140" y="96"/>
                  </a:cubicBezTo>
                  <a:cubicBezTo>
                    <a:pt x="140" y="99"/>
                    <a:pt x="134" y="103"/>
                    <a:pt x="134" y="106"/>
                  </a:cubicBezTo>
                  <a:cubicBezTo>
                    <a:pt x="133" y="109"/>
                    <a:pt x="137" y="114"/>
                    <a:pt x="137" y="117"/>
                  </a:cubicBezTo>
                  <a:cubicBezTo>
                    <a:pt x="137" y="121"/>
                    <a:pt x="130" y="125"/>
                    <a:pt x="129" y="128"/>
                  </a:cubicBezTo>
                  <a:cubicBezTo>
                    <a:pt x="128" y="130"/>
                    <a:pt x="129" y="135"/>
                    <a:pt x="128" y="137"/>
                  </a:cubicBezTo>
                  <a:cubicBezTo>
                    <a:pt x="127" y="141"/>
                    <a:pt x="120" y="147"/>
                    <a:pt x="116" y="148"/>
                  </a:cubicBezTo>
                  <a:cubicBezTo>
                    <a:pt x="104" y="151"/>
                    <a:pt x="65" y="148"/>
                    <a:pt x="65" y="148"/>
                  </a:cubicBezTo>
                  <a:cubicBezTo>
                    <a:pt x="65" y="148"/>
                    <a:pt x="65" y="148"/>
                    <a:pt x="33" y="142"/>
                  </a:cubicBezTo>
                  <a:cubicBezTo>
                    <a:pt x="33" y="142"/>
                    <a:pt x="33" y="142"/>
                    <a:pt x="33" y="82"/>
                  </a:cubicBezTo>
                  <a:cubicBezTo>
                    <a:pt x="33" y="82"/>
                    <a:pt x="33" y="82"/>
                    <a:pt x="34" y="82"/>
                  </a:cubicBezTo>
                  <a:cubicBezTo>
                    <a:pt x="34" y="82"/>
                    <a:pt x="34" y="82"/>
                    <a:pt x="34" y="82"/>
                  </a:cubicBezTo>
                  <a:cubicBezTo>
                    <a:pt x="34" y="82"/>
                    <a:pt x="34" y="82"/>
                    <a:pt x="37" y="82"/>
                  </a:cubicBezTo>
                  <a:cubicBezTo>
                    <a:pt x="41" y="81"/>
                    <a:pt x="49" y="75"/>
                    <a:pt x="60" y="48"/>
                  </a:cubicBezTo>
                  <a:cubicBezTo>
                    <a:pt x="61" y="44"/>
                    <a:pt x="65" y="42"/>
                    <a:pt x="68" y="39"/>
                  </a:cubicBezTo>
                  <a:cubicBezTo>
                    <a:pt x="75" y="34"/>
                    <a:pt x="79" y="27"/>
                    <a:pt x="81" y="3"/>
                  </a:cubicBezTo>
                  <a:cubicBezTo>
                    <a:pt x="81" y="0"/>
                    <a:pt x="91" y="1"/>
                    <a:pt x="97" y="8"/>
                  </a:cubicBezTo>
                  <a:cubicBezTo>
                    <a:pt x="102" y="14"/>
                    <a:pt x="102" y="26"/>
                    <a:pt x="99" y="35"/>
                  </a:cubicBezTo>
                  <a:cubicBezTo>
                    <a:pt x="96" y="41"/>
                    <a:pt x="87" y="55"/>
                    <a:pt x="90" y="60"/>
                  </a:cubicBezTo>
                  <a:cubicBezTo>
                    <a:pt x="90" y="60"/>
                    <a:pt x="124" y="59"/>
                    <a:pt x="130" y="62"/>
                  </a:cubicBezTo>
                  <a:cubicBezTo>
                    <a:pt x="134" y="63"/>
                    <a:pt x="140" y="72"/>
                    <a:pt x="140" y="77"/>
                  </a:cubicBezTo>
                  <a:cubicBezTo>
                    <a:pt x="140" y="79"/>
                    <a:pt x="136" y="83"/>
                    <a:pt x="135" y="85"/>
                  </a:cubicBezTo>
                  <a:close/>
                  <a:moveTo>
                    <a:pt x="30" y="137"/>
                  </a:moveTo>
                  <a:cubicBezTo>
                    <a:pt x="30" y="137"/>
                    <a:pt x="30" y="137"/>
                    <a:pt x="30" y="137"/>
                  </a:cubicBezTo>
                  <a:cubicBezTo>
                    <a:pt x="30" y="137"/>
                    <a:pt x="30" y="137"/>
                    <a:pt x="30" y="82"/>
                  </a:cubicBezTo>
                  <a:cubicBezTo>
                    <a:pt x="30" y="79"/>
                    <a:pt x="27" y="76"/>
                    <a:pt x="23" y="76"/>
                  </a:cubicBezTo>
                  <a:cubicBezTo>
                    <a:pt x="23" y="76"/>
                    <a:pt x="23" y="76"/>
                    <a:pt x="7" y="76"/>
                  </a:cubicBezTo>
                  <a:cubicBezTo>
                    <a:pt x="3" y="76"/>
                    <a:pt x="0" y="79"/>
                    <a:pt x="0" y="82"/>
                  </a:cubicBezTo>
                  <a:cubicBezTo>
                    <a:pt x="0" y="82"/>
                    <a:pt x="0" y="82"/>
                    <a:pt x="0" y="137"/>
                  </a:cubicBezTo>
                  <a:cubicBezTo>
                    <a:pt x="0" y="141"/>
                    <a:pt x="3" y="144"/>
                    <a:pt x="7" y="144"/>
                  </a:cubicBezTo>
                  <a:cubicBezTo>
                    <a:pt x="7" y="144"/>
                    <a:pt x="7" y="144"/>
                    <a:pt x="23" y="144"/>
                  </a:cubicBezTo>
                  <a:cubicBezTo>
                    <a:pt x="27" y="144"/>
                    <a:pt x="30" y="141"/>
                    <a:pt x="30" y="13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68" tIns="34285" rIns="68568" bIns="34285" numCol="1" anchor="t" anchorCtr="0" compatLnSpc="1"/>
            <a:lstStyle>
              <a:defPPr>
                <a:defRPr lang="en-US"/>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865" algn="l" defTabSz="685165" rtl="0" eaLnBrk="1" latinLnBrk="0" hangingPunct="1">
                <a:defRPr sz="1400" kern="1200">
                  <a:solidFill>
                    <a:schemeClr val="tx1"/>
                  </a:solidFill>
                  <a:latin typeface="+mn-lt"/>
                  <a:ea typeface="+mn-ea"/>
                  <a:cs typeface="+mn-cs"/>
                </a:defRPr>
              </a:lvl6pPr>
              <a:lvl7pPr marL="2056765"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930" algn="l" defTabSz="685165" rtl="0" eaLnBrk="1" latinLnBrk="0" hangingPunct="1">
                <a:defRPr sz="1400" kern="1200">
                  <a:solidFill>
                    <a:schemeClr val="tx1"/>
                  </a:solidFill>
                  <a:latin typeface="+mn-lt"/>
                  <a:ea typeface="+mn-ea"/>
                  <a:cs typeface="+mn-cs"/>
                </a:defRPr>
              </a:lvl9pPr>
            </a:lstStyle>
            <a:p>
              <a:pPr defTabSz="513715"/>
              <a:endParaRPr lang="en-US">
                <a:solidFill>
                  <a:srgbClr val="FFFFFF"/>
                </a:solidFill>
                <a:latin typeface="微软雅黑" panose="020B0503020204020204" charset="-122"/>
                <a:ea typeface="微软雅黑" panose="020B0503020204020204" charset="-122"/>
              </a:endParaRPr>
            </a:p>
          </p:txBody>
        </p:sp>
      </p:grpSp>
    </p:spTree>
  </p:cSld>
  <p:clrMapOvr>
    <a:masterClrMapping/>
  </p:clrMapOvr>
  <p:transition spd="slow" advTm="1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500"/>
                                        <p:tgtEl>
                                          <p:spTgt spid="4"/>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2000"/>
                            </p:stCondLst>
                            <p:childTnLst>
                              <p:par>
                                <p:cTn id="19" presetID="42" presetClass="entr" presetSubtype="0"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1000"/>
                                        <p:tgtEl>
                                          <p:spTgt spid="24"/>
                                        </p:tgtEl>
                                      </p:cBhvr>
                                    </p:animEffect>
                                    <p:anim calcmode="lin" valueType="num">
                                      <p:cBhvr>
                                        <p:cTn id="32" dur="1000" fill="hold"/>
                                        <p:tgtEl>
                                          <p:spTgt spid="24"/>
                                        </p:tgtEl>
                                        <p:attrNameLst>
                                          <p:attrName>ppt_x</p:attrName>
                                        </p:attrNameLst>
                                      </p:cBhvr>
                                      <p:tavLst>
                                        <p:tav tm="0">
                                          <p:val>
                                            <p:strVal val="#ppt_x"/>
                                          </p:val>
                                        </p:tav>
                                        <p:tav tm="100000">
                                          <p:val>
                                            <p:strVal val="#ppt_x"/>
                                          </p:val>
                                        </p:tav>
                                      </p:tavLst>
                                    </p:anim>
                                    <p:anim calcmode="lin" valueType="num">
                                      <p:cBhvr>
                                        <p:cTn id="33" dur="1000" fill="hold"/>
                                        <p:tgtEl>
                                          <p:spTgt spid="24"/>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1000"/>
                                        <p:tgtEl>
                                          <p:spTgt spid="29"/>
                                        </p:tgtEl>
                                      </p:cBhvr>
                                    </p:animEffect>
                                    <p:anim calcmode="lin" valueType="num">
                                      <p:cBhvr>
                                        <p:cTn id="37" dur="1000" fill="hold"/>
                                        <p:tgtEl>
                                          <p:spTgt spid="29"/>
                                        </p:tgtEl>
                                        <p:attrNameLst>
                                          <p:attrName>ppt_x</p:attrName>
                                        </p:attrNameLst>
                                      </p:cBhvr>
                                      <p:tavLst>
                                        <p:tav tm="0">
                                          <p:val>
                                            <p:strVal val="#ppt_x"/>
                                          </p:val>
                                        </p:tav>
                                        <p:tav tm="100000">
                                          <p:val>
                                            <p:strVal val="#ppt_x"/>
                                          </p:val>
                                        </p:tav>
                                      </p:tavLst>
                                    </p:anim>
                                    <p:anim calcmode="lin" valueType="num">
                                      <p:cBhvr>
                                        <p:cTn id="38" dur="1000" fill="hold"/>
                                        <p:tgtEl>
                                          <p:spTgt spid="29"/>
                                        </p:tgtEl>
                                        <p:attrNameLst>
                                          <p:attrName>ppt_y</p:attrName>
                                        </p:attrNameLst>
                                      </p:cBhvr>
                                      <p:tavLst>
                                        <p:tav tm="0">
                                          <p:val>
                                            <p:strVal val="#ppt_y+.1"/>
                                          </p:val>
                                        </p:tav>
                                        <p:tav tm="100000">
                                          <p:val>
                                            <p:strVal val="#ppt_y"/>
                                          </p:val>
                                        </p:tav>
                                      </p:tavLst>
                                    </p:anim>
                                  </p:childTnLst>
                                </p:cTn>
                              </p:par>
                              <p:par>
                                <p:cTn id="39" presetID="47"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1000"/>
                                        <p:tgtEl>
                                          <p:spTgt spid="5"/>
                                        </p:tgtEl>
                                      </p:cBhvr>
                                    </p:animEffect>
                                    <p:anim calcmode="lin" valueType="num">
                                      <p:cBhvr>
                                        <p:cTn id="42" dur="1000" fill="hold"/>
                                        <p:tgtEl>
                                          <p:spTgt spid="5"/>
                                        </p:tgtEl>
                                        <p:attrNameLst>
                                          <p:attrName>ppt_x</p:attrName>
                                        </p:attrNameLst>
                                      </p:cBhvr>
                                      <p:tavLst>
                                        <p:tav tm="0">
                                          <p:val>
                                            <p:strVal val="#ppt_x"/>
                                          </p:val>
                                        </p:tav>
                                        <p:tav tm="100000">
                                          <p:val>
                                            <p:strVal val="#ppt_x"/>
                                          </p:val>
                                        </p:tav>
                                      </p:tavLst>
                                    </p:anim>
                                    <p:anim calcmode="lin" valueType="num">
                                      <p:cBhvr>
                                        <p:cTn id="43" dur="1000" fill="hold"/>
                                        <p:tgtEl>
                                          <p:spTgt spid="5"/>
                                        </p:tgtEl>
                                        <p:attrNameLst>
                                          <p:attrName>ppt_y</p:attrName>
                                        </p:attrNameLst>
                                      </p:cBhvr>
                                      <p:tavLst>
                                        <p:tav tm="0">
                                          <p:val>
                                            <p:strVal val="#ppt_y-.1"/>
                                          </p:val>
                                        </p:tav>
                                        <p:tav tm="100000">
                                          <p:val>
                                            <p:strVal val="#ppt_y"/>
                                          </p:val>
                                        </p:tav>
                                      </p:tavLst>
                                    </p:anim>
                                  </p:childTnLst>
                                </p:cTn>
                              </p:par>
                              <p:par>
                                <p:cTn id="44" presetID="47" presetClass="entr" presetSubtype="0" fill="hold" grpId="0" nodeType="with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1000"/>
                                        <p:tgtEl>
                                          <p:spTgt spid="6"/>
                                        </p:tgtEl>
                                      </p:cBhvr>
                                    </p:animEffect>
                                    <p:anim calcmode="lin" valueType="num">
                                      <p:cBhvr>
                                        <p:cTn id="47" dur="1000" fill="hold"/>
                                        <p:tgtEl>
                                          <p:spTgt spid="6"/>
                                        </p:tgtEl>
                                        <p:attrNameLst>
                                          <p:attrName>ppt_x</p:attrName>
                                        </p:attrNameLst>
                                      </p:cBhvr>
                                      <p:tavLst>
                                        <p:tav tm="0">
                                          <p:val>
                                            <p:strVal val="#ppt_x"/>
                                          </p:val>
                                        </p:tav>
                                        <p:tav tm="100000">
                                          <p:val>
                                            <p:strVal val="#ppt_x"/>
                                          </p:val>
                                        </p:tav>
                                      </p:tavLst>
                                    </p:anim>
                                    <p:anim calcmode="lin" valueType="num">
                                      <p:cBhvr>
                                        <p:cTn id="48" dur="1000" fill="hold"/>
                                        <p:tgtEl>
                                          <p:spTgt spid="6"/>
                                        </p:tgtEl>
                                        <p:attrNameLst>
                                          <p:attrName>ppt_y</p:attrName>
                                        </p:attrNameLst>
                                      </p:cBhvr>
                                      <p:tavLst>
                                        <p:tav tm="0">
                                          <p:val>
                                            <p:strVal val="#ppt_y-.1"/>
                                          </p:val>
                                        </p:tav>
                                        <p:tav tm="100000">
                                          <p:val>
                                            <p:strVal val="#ppt_y"/>
                                          </p:val>
                                        </p:tav>
                                      </p:tavLst>
                                    </p:anim>
                                  </p:childTnLst>
                                </p:cTn>
                              </p:par>
                              <p:par>
                                <p:cTn id="49" presetID="47" presetClass="entr" presetSubtype="0" fill="hold" grpId="0" nodeType="with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1000"/>
                                        <p:tgtEl>
                                          <p:spTgt spid="7"/>
                                        </p:tgtEl>
                                      </p:cBhvr>
                                    </p:animEffect>
                                    <p:anim calcmode="lin" valueType="num">
                                      <p:cBhvr>
                                        <p:cTn id="52" dur="1000" fill="hold"/>
                                        <p:tgtEl>
                                          <p:spTgt spid="7"/>
                                        </p:tgtEl>
                                        <p:attrNameLst>
                                          <p:attrName>ppt_x</p:attrName>
                                        </p:attrNameLst>
                                      </p:cBhvr>
                                      <p:tavLst>
                                        <p:tav tm="0">
                                          <p:val>
                                            <p:strVal val="#ppt_x"/>
                                          </p:val>
                                        </p:tav>
                                        <p:tav tm="100000">
                                          <p:val>
                                            <p:strVal val="#ppt_x"/>
                                          </p:val>
                                        </p:tav>
                                      </p:tavLst>
                                    </p:anim>
                                    <p:anim calcmode="lin" valueType="num">
                                      <p:cBhvr>
                                        <p:cTn id="53" dur="1000" fill="hold"/>
                                        <p:tgtEl>
                                          <p:spTgt spid="7"/>
                                        </p:tgtEl>
                                        <p:attrNameLst>
                                          <p:attrName>ppt_y</p:attrName>
                                        </p:attrNameLst>
                                      </p:cBhvr>
                                      <p:tavLst>
                                        <p:tav tm="0">
                                          <p:val>
                                            <p:strVal val="#ppt_y-.1"/>
                                          </p:val>
                                        </p:tav>
                                        <p:tav tm="100000">
                                          <p:val>
                                            <p:strVal val="#ppt_y"/>
                                          </p:val>
                                        </p:tav>
                                      </p:tavLst>
                                    </p:anim>
                                  </p:childTnLst>
                                </p:cTn>
                              </p:par>
                              <p:par>
                                <p:cTn id="54" presetID="47"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1000"/>
                                        <p:tgtEl>
                                          <p:spTgt spid="8"/>
                                        </p:tgtEl>
                                      </p:cBhvr>
                                    </p:animEffect>
                                    <p:anim calcmode="lin" valueType="num">
                                      <p:cBhvr>
                                        <p:cTn id="57" dur="1000" fill="hold"/>
                                        <p:tgtEl>
                                          <p:spTgt spid="8"/>
                                        </p:tgtEl>
                                        <p:attrNameLst>
                                          <p:attrName>ppt_x</p:attrName>
                                        </p:attrNameLst>
                                      </p:cBhvr>
                                      <p:tavLst>
                                        <p:tav tm="0">
                                          <p:val>
                                            <p:strVal val="#ppt_x"/>
                                          </p:val>
                                        </p:tav>
                                        <p:tav tm="100000">
                                          <p:val>
                                            <p:strVal val="#ppt_x"/>
                                          </p:val>
                                        </p:tav>
                                      </p:tavLst>
                                    </p:anim>
                                    <p:anim calcmode="lin" valueType="num">
                                      <p:cBhvr>
                                        <p:cTn id="5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p:bldP spid="7" grpId="0"/>
      <p:bldP spid="8"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58218934275fa"/>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3544</Words>
  <Application>Microsoft Office PowerPoint</Application>
  <PresentationFormat>全屏显示(16:9)</PresentationFormat>
  <Paragraphs>572</Paragraphs>
  <Slides>45</Slides>
  <Notes>45</Notes>
  <HiddenSlides>0</HiddenSlides>
  <MMClips>1</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45</vt:i4>
      </vt:variant>
    </vt:vector>
  </HeadingPairs>
  <TitlesOfParts>
    <vt:vector size="61" baseType="lpstr">
      <vt:lpstr>Adobe 黑体 Std R</vt:lpstr>
      <vt:lpstr>Adobe 宋体 Std L</vt:lpstr>
      <vt:lpstr>Arial Unicode MS</vt:lpstr>
      <vt:lpstr>DFMincho-SU</vt:lpstr>
      <vt:lpstr>黑体</vt:lpstr>
      <vt:lpstr>宋体</vt:lpstr>
      <vt:lpstr>微软雅黑</vt:lpstr>
      <vt:lpstr>张海山锐谐体</vt:lpstr>
      <vt:lpstr>Agency FB</vt:lpstr>
      <vt:lpstr>Arial</vt:lpstr>
      <vt:lpstr>Broadway</vt:lpstr>
      <vt:lpstr>Calibri</vt:lpstr>
      <vt:lpstr>Impact</vt:lpstr>
      <vt:lpstr>Segoe UI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58218934275fa</dc:title>
  <dc:subject>哎呀小小草</dc:subject>
  <dc:creator>哎呀小小草</dc:creator>
  <cp:keywords>https://800sucai.taobao.com</cp:keywords>
  <dc:description>https://800sucai.taobao.com</dc:description>
  <cp:lastModifiedBy>user</cp:lastModifiedBy>
  <cp:revision>44</cp:revision>
  <dcterms:created xsi:type="dcterms:W3CDTF">2015-11-26T09:01:00Z</dcterms:created>
  <dcterms:modified xsi:type="dcterms:W3CDTF">2017-06-28T02:44:49Z</dcterms:modified>
  <cp:category>https://800sucai.taobao.com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2052-10.1.0.6029</vt:lpwstr>
  </property>
</Properties>
</file>